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0.xml" ContentType="application/vnd.openxmlformats-officedocument.presentationml.notesSlide+xml"/>
  <Override PartName="/ppt/ink/ink2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9.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67.xml" ContentType="application/inkml+xml"/>
  <Override PartName="/ppt/notesSlides/notesSlide22.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notesSlides/notesSlide25.xml" ContentType="application/vnd.openxmlformats-officedocument.presentationml.notesSlide+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65.xml" ContentType="application/inkml+xml"/>
  <Override PartName="/ppt/notesSlides/notesSlide29.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2"/>
  </p:notesMasterIdLst>
  <p:sldIdLst>
    <p:sldId id="377" r:id="rId2"/>
    <p:sldId id="378" r:id="rId3"/>
    <p:sldId id="379" r:id="rId4"/>
    <p:sldId id="273" r:id="rId5"/>
    <p:sldId id="274" r:id="rId6"/>
    <p:sldId id="277" r:id="rId7"/>
    <p:sldId id="278" r:id="rId8"/>
    <p:sldId id="380" r:id="rId9"/>
    <p:sldId id="319" r:id="rId10"/>
    <p:sldId id="373" r:id="rId11"/>
    <p:sldId id="318" r:id="rId12"/>
    <p:sldId id="280" r:id="rId13"/>
    <p:sldId id="281" r:id="rId14"/>
    <p:sldId id="296" r:id="rId15"/>
    <p:sldId id="578" r:id="rId16"/>
    <p:sldId id="376" r:id="rId17"/>
    <p:sldId id="579" r:id="rId18"/>
    <p:sldId id="580" r:id="rId19"/>
    <p:sldId id="581" r:id="rId20"/>
    <p:sldId id="582" r:id="rId21"/>
    <p:sldId id="559" r:id="rId22"/>
    <p:sldId id="560" r:id="rId23"/>
    <p:sldId id="561" r:id="rId24"/>
    <p:sldId id="558" r:id="rId25"/>
    <p:sldId id="562" r:id="rId26"/>
    <p:sldId id="563" r:id="rId27"/>
    <p:sldId id="585" r:id="rId28"/>
    <p:sldId id="587" r:id="rId29"/>
    <p:sldId id="586" r:id="rId30"/>
    <p:sldId id="588" r:id="rId31"/>
    <p:sldId id="589" r:id="rId32"/>
    <p:sldId id="590" r:id="rId33"/>
    <p:sldId id="342" r:id="rId34"/>
    <p:sldId id="583" r:id="rId35"/>
    <p:sldId id="591" r:id="rId36"/>
    <p:sldId id="592" r:id="rId37"/>
    <p:sldId id="584" r:id="rId38"/>
    <p:sldId id="593" r:id="rId39"/>
    <p:sldId id="382" r:id="rId40"/>
    <p:sldId id="385" r:id="rId41"/>
    <p:sldId id="386" r:id="rId42"/>
    <p:sldId id="634" r:id="rId43"/>
    <p:sldId id="635" r:id="rId44"/>
    <p:sldId id="636" r:id="rId45"/>
    <p:sldId id="637" r:id="rId46"/>
    <p:sldId id="638" r:id="rId47"/>
    <p:sldId id="640" r:id="rId48"/>
    <p:sldId id="641" r:id="rId49"/>
    <p:sldId id="642" r:id="rId50"/>
    <p:sldId id="595" r:id="rId51"/>
    <p:sldId id="594" r:id="rId52"/>
    <p:sldId id="596" r:id="rId53"/>
    <p:sldId id="598" r:id="rId54"/>
    <p:sldId id="597" r:id="rId55"/>
    <p:sldId id="383" r:id="rId56"/>
    <p:sldId id="392" r:id="rId57"/>
    <p:sldId id="393" r:id="rId58"/>
    <p:sldId id="394" r:id="rId59"/>
    <p:sldId id="387" r:id="rId60"/>
    <p:sldId id="388" r:id="rId61"/>
    <p:sldId id="389" r:id="rId62"/>
    <p:sldId id="390" r:id="rId63"/>
    <p:sldId id="391" r:id="rId64"/>
    <p:sldId id="410" r:id="rId65"/>
    <p:sldId id="395" r:id="rId66"/>
    <p:sldId id="396" r:id="rId67"/>
    <p:sldId id="416" r:id="rId68"/>
    <p:sldId id="397" r:id="rId69"/>
    <p:sldId id="433" r:id="rId70"/>
    <p:sldId id="434" r:id="rId71"/>
    <p:sldId id="435" r:id="rId72"/>
    <p:sldId id="436" r:id="rId73"/>
    <p:sldId id="437" r:id="rId74"/>
    <p:sldId id="438" r:id="rId75"/>
    <p:sldId id="439" r:id="rId76"/>
    <p:sldId id="440" r:id="rId77"/>
    <p:sldId id="441" r:id="rId78"/>
    <p:sldId id="442" r:id="rId79"/>
    <p:sldId id="443" r:id="rId80"/>
    <p:sldId id="444" r:id="rId81"/>
    <p:sldId id="445" r:id="rId82"/>
    <p:sldId id="599" r:id="rId83"/>
    <p:sldId id="600" r:id="rId84"/>
    <p:sldId id="601" r:id="rId85"/>
    <p:sldId id="602" r:id="rId86"/>
    <p:sldId id="448" r:id="rId87"/>
    <p:sldId id="446" r:id="rId88"/>
    <p:sldId id="449" r:id="rId89"/>
    <p:sldId id="450" r:id="rId90"/>
    <p:sldId id="451" r:id="rId91"/>
    <p:sldId id="452" r:id="rId92"/>
    <p:sldId id="453" r:id="rId93"/>
    <p:sldId id="454" r:id="rId94"/>
    <p:sldId id="455" r:id="rId95"/>
    <p:sldId id="456" r:id="rId96"/>
    <p:sldId id="447" r:id="rId97"/>
    <p:sldId id="457" r:id="rId98"/>
    <p:sldId id="458" r:id="rId99"/>
    <p:sldId id="459" r:id="rId100"/>
    <p:sldId id="460" r:id="rId101"/>
    <p:sldId id="461" r:id="rId102"/>
    <p:sldId id="462" r:id="rId103"/>
    <p:sldId id="463" r:id="rId104"/>
    <p:sldId id="464" r:id="rId105"/>
    <p:sldId id="465" r:id="rId106"/>
    <p:sldId id="466" r:id="rId107"/>
    <p:sldId id="501" r:id="rId108"/>
    <p:sldId id="500" r:id="rId109"/>
    <p:sldId id="503" r:id="rId110"/>
    <p:sldId id="502" r:id="rId111"/>
    <p:sldId id="504" r:id="rId112"/>
    <p:sldId id="505" r:id="rId113"/>
    <p:sldId id="507" r:id="rId114"/>
    <p:sldId id="508" r:id="rId115"/>
    <p:sldId id="509" r:id="rId116"/>
    <p:sldId id="510" r:id="rId117"/>
    <p:sldId id="511" r:id="rId118"/>
    <p:sldId id="512" r:id="rId119"/>
    <p:sldId id="513" r:id="rId120"/>
    <p:sldId id="603" r:id="rId121"/>
    <p:sldId id="604" r:id="rId122"/>
    <p:sldId id="605" r:id="rId123"/>
    <p:sldId id="606" r:id="rId124"/>
    <p:sldId id="607" r:id="rId125"/>
    <p:sldId id="608" r:id="rId126"/>
    <p:sldId id="609" r:id="rId127"/>
    <p:sldId id="610" r:id="rId128"/>
    <p:sldId id="611" r:id="rId129"/>
    <p:sldId id="612" r:id="rId130"/>
    <p:sldId id="613" r:id="rId131"/>
    <p:sldId id="614" r:id="rId132"/>
    <p:sldId id="615" r:id="rId133"/>
    <p:sldId id="616" r:id="rId134"/>
    <p:sldId id="617" r:id="rId135"/>
    <p:sldId id="618" r:id="rId136"/>
    <p:sldId id="619" r:id="rId137"/>
    <p:sldId id="620" r:id="rId138"/>
    <p:sldId id="621" r:id="rId139"/>
    <p:sldId id="622" r:id="rId140"/>
    <p:sldId id="623" r:id="rId141"/>
    <p:sldId id="624" r:id="rId142"/>
    <p:sldId id="625" r:id="rId143"/>
    <p:sldId id="626" r:id="rId144"/>
    <p:sldId id="627" r:id="rId145"/>
    <p:sldId id="628" r:id="rId146"/>
    <p:sldId id="629" r:id="rId147"/>
    <p:sldId id="630" r:id="rId148"/>
    <p:sldId id="631" r:id="rId149"/>
    <p:sldId id="632" r:id="rId150"/>
    <p:sldId id="633"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E276BA-6973-416C-AE65-3D3284152D13}" v="4" dt="2024-01-24T05:47:19.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vneet Singh" userId="128083dc95622141" providerId="LiveId" clId="{BBE276BA-6973-416C-AE65-3D3284152D13}"/>
    <pc:docChg chg="undo redo custSel addSld delSld modSld">
      <pc:chgData name="Lavneet Singh" userId="128083dc95622141" providerId="LiveId" clId="{BBE276BA-6973-416C-AE65-3D3284152D13}" dt="2024-01-24T05:51:12.267" v="1624" actId="47"/>
      <pc:docMkLst>
        <pc:docMk/>
      </pc:docMkLst>
      <pc:sldChg chg="addSp delSp modSp new mod setBg">
        <pc:chgData name="Lavneet Singh" userId="128083dc95622141" providerId="LiveId" clId="{BBE276BA-6973-416C-AE65-3D3284152D13}" dt="2024-01-23T06:17:14.772" v="260" actId="2711"/>
        <pc:sldMkLst>
          <pc:docMk/>
          <pc:sldMk cId="1580379652" sldId="634"/>
        </pc:sldMkLst>
        <pc:spChg chg="mod">
          <ac:chgData name="Lavneet Singh" userId="128083dc95622141" providerId="LiveId" clId="{BBE276BA-6973-416C-AE65-3D3284152D13}" dt="2024-01-23T06:12:50.201" v="83" actId="26606"/>
          <ac:spMkLst>
            <pc:docMk/>
            <pc:sldMk cId="1580379652" sldId="634"/>
            <ac:spMk id="2" creationId="{F0B10100-C1A0-E739-BEA9-C5A089F15B88}"/>
          </ac:spMkLst>
        </pc:spChg>
        <pc:spChg chg="mod ord">
          <ac:chgData name="Lavneet Singh" userId="128083dc95622141" providerId="LiveId" clId="{BBE276BA-6973-416C-AE65-3D3284152D13}" dt="2024-01-23T06:17:14.772" v="260" actId="2711"/>
          <ac:spMkLst>
            <pc:docMk/>
            <pc:sldMk cId="1580379652" sldId="634"/>
            <ac:spMk id="3" creationId="{D456CBC6-19D4-54D9-A725-ABE07ACF5EAE}"/>
          </ac:spMkLst>
        </pc:spChg>
        <pc:spChg chg="add del">
          <ac:chgData name="Lavneet Singh" userId="128083dc95622141" providerId="LiveId" clId="{BBE276BA-6973-416C-AE65-3D3284152D13}" dt="2024-01-23T06:11:59.612" v="77" actId="26606"/>
          <ac:spMkLst>
            <pc:docMk/>
            <pc:sldMk cId="1580379652" sldId="634"/>
            <ac:spMk id="10" creationId="{F13C74B1-5B17-4795-BED0-7140497B445A}"/>
          </ac:spMkLst>
        </pc:spChg>
        <pc:spChg chg="add del">
          <ac:chgData name="Lavneet Singh" userId="128083dc95622141" providerId="LiveId" clId="{BBE276BA-6973-416C-AE65-3D3284152D13}" dt="2024-01-23T06:11:59.612" v="77" actId="26606"/>
          <ac:spMkLst>
            <pc:docMk/>
            <pc:sldMk cId="1580379652" sldId="634"/>
            <ac:spMk id="12" creationId="{D4974D33-8DC5-464E-8C6D-BE58F0669C17}"/>
          </ac:spMkLst>
        </pc:spChg>
        <pc:spChg chg="add del">
          <ac:chgData name="Lavneet Singh" userId="128083dc95622141" providerId="LiveId" clId="{BBE276BA-6973-416C-AE65-3D3284152D13}" dt="2024-01-23T06:11:59.605" v="76" actId="26606"/>
          <ac:spMkLst>
            <pc:docMk/>
            <pc:sldMk cId="1580379652" sldId="634"/>
            <ac:spMk id="17" creationId="{743AA782-23D1-4521-8CAD-47662984AA08}"/>
          </ac:spMkLst>
        </pc:spChg>
        <pc:spChg chg="add del">
          <ac:chgData name="Lavneet Singh" userId="128083dc95622141" providerId="LiveId" clId="{BBE276BA-6973-416C-AE65-3D3284152D13}" dt="2024-01-23T06:11:59.605" v="76" actId="26606"/>
          <ac:spMkLst>
            <pc:docMk/>
            <pc:sldMk cId="1580379652" sldId="634"/>
            <ac:spMk id="19" creationId="{650D18FE-0824-4A46-B22C-A86B52E5780A}"/>
          </ac:spMkLst>
        </pc:spChg>
        <pc:spChg chg="add">
          <ac:chgData name="Lavneet Singh" userId="128083dc95622141" providerId="LiveId" clId="{BBE276BA-6973-416C-AE65-3D3284152D13}" dt="2024-01-23T06:12:50.201" v="83" actId="26606"/>
          <ac:spMkLst>
            <pc:docMk/>
            <pc:sldMk cId="1580379652" sldId="634"/>
            <ac:spMk id="26" creationId="{2B97F24A-32CE-4C1C-A50D-3016B394DCFB}"/>
          </ac:spMkLst>
        </pc:spChg>
        <pc:spChg chg="add">
          <ac:chgData name="Lavneet Singh" userId="128083dc95622141" providerId="LiveId" clId="{BBE276BA-6973-416C-AE65-3D3284152D13}" dt="2024-01-23T06:12:50.201" v="83" actId="26606"/>
          <ac:spMkLst>
            <pc:docMk/>
            <pc:sldMk cId="1580379652" sldId="634"/>
            <ac:spMk id="28" creationId="{CD8B4F24-440B-49E9-B85D-733523DC064B}"/>
          </ac:spMkLst>
        </pc:spChg>
        <pc:picChg chg="add del mod">
          <ac:chgData name="Lavneet Singh" userId="128083dc95622141" providerId="LiveId" clId="{BBE276BA-6973-416C-AE65-3D3284152D13}" dt="2024-01-23T06:12:11.842" v="80" actId="478"/>
          <ac:picMkLst>
            <pc:docMk/>
            <pc:sldMk cId="1580379652" sldId="634"/>
            <ac:picMk id="5" creationId="{5B49E839-71ED-435E-6AC4-71F5F22F4271}"/>
          </ac:picMkLst>
        </pc:picChg>
        <pc:picChg chg="add mod">
          <ac:chgData name="Lavneet Singh" userId="128083dc95622141" providerId="LiveId" clId="{BBE276BA-6973-416C-AE65-3D3284152D13}" dt="2024-01-23T06:12:59.744" v="84" actId="27614"/>
          <ac:picMkLst>
            <pc:docMk/>
            <pc:sldMk cId="1580379652" sldId="634"/>
            <ac:picMk id="7" creationId="{E733A10F-0520-748D-9A6C-5DC053DBA06A}"/>
          </ac:picMkLst>
        </pc:picChg>
        <pc:cxnChg chg="add del">
          <ac:chgData name="Lavneet Singh" userId="128083dc95622141" providerId="LiveId" clId="{BBE276BA-6973-416C-AE65-3D3284152D13}" dt="2024-01-23T06:12:50.201" v="83" actId="26606"/>
          <ac:cxnSpMkLst>
            <pc:docMk/>
            <pc:sldMk cId="1580379652" sldId="634"/>
            <ac:cxnSpMk id="21" creationId="{249EDD1B-F94D-B4E6-ACAA-566B9A26FDE3}"/>
          </ac:cxnSpMkLst>
        </pc:cxnChg>
      </pc:sldChg>
      <pc:sldChg chg="addSp delSp modSp new mod setBg">
        <pc:chgData name="Lavneet Singh" userId="128083dc95622141" providerId="LiveId" clId="{BBE276BA-6973-416C-AE65-3D3284152D13}" dt="2024-01-23T06:17:26.154" v="262" actId="2711"/>
        <pc:sldMkLst>
          <pc:docMk/>
          <pc:sldMk cId="1900396132" sldId="635"/>
        </pc:sldMkLst>
        <pc:spChg chg="mod">
          <ac:chgData name="Lavneet Singh" userId="128083dc95622141" providerId="LiveId" clId="{BBE276BA-6973-416C-AE65-3D3284152D13}" dt="2024-01-23T06:15:33.766" v="224" actId="26606"/>
          <ac:spMkLst>
            <pc:docMk/>
            <pc:sldMk cId="1900396132" sldId="635"/>
            <ac:spMk id="2" creationId="{DFCE93B5-1D2B-3581-7FAA-68C1DFE05AF0}"/>
          </ac:spMkLst>
        </pc:spChg>
        <pc:spChg chg="mod">
          <ac:chgData name="Lavneet Singh" userId="128083dc95622141" providerId="LiveId" clId="{BBE276BA-6973-416C-AE65-3D3284152D13}" dt="2024-01-23T06:17:26.154" v="262" actId="2711"/>
          <ac:spMkLst>
            <pc:docMk/>
            <pc:sldMk cId="1900396132" sldId="635"/>
            <ac:spMk id="3" creationId="{44B7764C-DC16-DACD-DC20-EF788EC418C5}"/>
          </ac:spMkLst>
        </pc:spChg>
        <pc:spChg chg="add del">
          <ac:chgData name="Lavneet Singh" userId="128083dc95622141" providerId="LiveId" clId="{BBE276BA-6973-416C-AE65-3D3284152D13}" dt="2024-01-23T06:15:29.129" v="221" actId="26606"/>
          <ac:spMkLst>
            <pc:docMk/>
            <pc:sldMk cId="1900396132" sldId="635"/>
            <ac:spMk id="10" creationId="{45D37F4E-DDB4-456B-97E0-9937730A039F}"/>
          </ac:spMkLst>
        </pc:spChg>
        <pc:spChg chg="add del">
          <ac:chgData name="Lavneet Singh" userId="128083dc95622141" providerId="LiveId" clId="{BBE276BA-6973-416C-AE65-3D3284152D13}" dt="2024-01-23T06:15:29.129" v="221" actId="26606"/>
          <ac:spMkLst>
            <pc:docMk/>
            <pc:sldMk cId="1900396132" sldId="635"/>
            <ac:spMk id="12" creationId="{B2DD41CD-8F47-4F56-AD12-4E2FF7696987}"/>
          </ac:spMkLst>
        </pc:spChg>
        <pc:spChg chg="add del">
          <ac:chgData name="Lavneet Singh" userId="128083dc95622141" providerId="LiveId" clId="{BBE276BA-6973-416C-AE65-3D3284152D13}" dt="2024-01-23T06:15:33.746" v="223" actId="26606"/>
          <ac:spMkLst>
            <pc:docMk/>
            <pc:sldMk cId="1900396132" sldId="635"/>
            <ac:spMk id="14" creationId="{F13C74B1-5B17-4795-BED0-7140497B445A}"/>
          </ac:spMkLst>
        </pc:spChg>
        <pc:spChg chg="add del">
          <ac:chgData name="Lavneet Singh" userId="128083dc95622141" providerId="LiveId" clId="{BBE276BA-6973-416C-AE65-3D3284152D13}" dt="2024-01-23T06:15:33.746" v="223" actId="26606"/>
          <ac:spMkLst>
            <pc:docMk/>
            <pc:sldMk cId="1900396132" sldId="635"/>
            <ac:spMk id="15" creationId="{D4974D33-8DC5-464E-8C6D-BE58F0669C17}"/>
          </ac:spMkLst>
        </pc:spChg>
        <pc:grpChg chg="add">
          <ac:chgData name="Lavneet Singh" userId="128083dc95622141" providerId="LiveId" clId="{BBE276BA-6973-416C-AE65-3D3284152D13}" dt="2024-01-23T06:15:33.766" v="224" actId="26606"/>
          <ac:grpSpMkLst>
            <pc:docMk/>
            <pc:sldMk cId="1900396132" sldId="635"/>
            <ac:grpSpMk id="17" creationId="{6258F736-B256-8039-9DC6-F4E49A5C5AD5}"/>
          </ac:grpSpMkLst>
        </pc:grpChg>
        <pc:picChg chg="add mod">
          <ac:chgData name="Lavneet Singh" userId="128083dc95622141" providerId="LiveId" clId="{BBE276BA-6973-416C-AE65-3D3284152D13}" dt="2024-01-23T06:15:49.178" v="225" actId="27614"/>
          <ac:picMkLst>
            <pc:docMk/>
            <pc:sldMk cId="1900396132" sldId="635"/>
            <ac:picMk id="5" creationId="{4F8A572B-A96D-BDBE-80DB-DF331174394E}"/>
          </ac:picMkLst>
        </pc:picChg>
      </pc:sldChg>
      <pc:sldChg chg="addSp modSp new mod setBg">
        <pc:chgData name="Lavneet Singh" userId="128083dc95622141" providerId="LiveId" clId="{BBE276BA-6973-416C-AE65-3D3284152D13}" dt="2024-01-23T06:19:04.198" v="278" actId="27614"/>
        <pc:sldMkLst>
          <pc:docMk/>
          <pc:sldMk cId="2377252565" sldId="636"/>
        </pc:sldMkLst>
        <pc:spChg chg="mod">
          <ac:chgData name="Lavneet Singh" userId="128083dc95622141" providerId="LiveId" clId="{BBE276BA-6973-416C-AE65-3D3284152D13}" dt="2024-01-23T06:18:59.367" v="277" actId="26606"/>
          <ac:spMkLst>
            <pc:docMk/>
            <pc:sldMk cId="2377252565" sldId="636"/>
            <ac:spMk id="2" creationId="{E49C783E-9609-4B6D-D818-BE26D0B51A93}"/>
          </ac:spMkLst>
        </pc:spChg>
        <pc:spChg chg="mod">
          <ac:chgData name="Lavneet Singh" userId="128083dc95622141" providerId="LiveId" clId="{BBE276BA-6973-416C-AE65-3D3284152D13}" dt="2024-01-23T06:18:59.367" v="277" actId="26606"/>
          <ac:spMkLst>
            <pc:docMk/>
            <pc:sldMk cId="2377252565" sldId="636"/>
            <ac:spMk id="3" creationId="{A303A78E-84D3-3F38-F7FE-9D7751AF4C3E}"/>
          </ac:spMkLst>
        </pc:spChg>
        <pc:grpChg chg="add">
          <ac:chgData name="Lavneet Singh" userId="128083dc95622141" providerId="LiveId" clId="{BBE276BA-6973-416C-AE65-3D3284152D13}" dt="2024-01-23T06:18:59.367" v="277" actId="26606"/>
          <ac:grpSpMkLst>
            <pc:docMk/>
            <pc:sldMk cId="2377252565" sldId="636"/>
            <ac:grpSpMk id="10" creationId="{6258F736-B256-8039-9DC6-F4E49A5C5AD5}"/>
          </ac:grpSpMkLst>
        </pc:grpChg>
        <pc:picChg chg="add mod">
          <ac:chgData name="Lavneet Singh" userId="128083dc95622141" providerId="LiveId" clId="{BBE276BA-6973-416C-AE65-3D3284152D13}" dt="2024-01-23T06:19:04.198" v="278" actId="27614"/>
          <ac:picMkLst>
            <pc:docMk/>
            <pc:sldMk cId="2377252565" sldId="636"/>
            <ac:picMk id="5" creationId="{9F10EC80-C08C-1CA7-1B90-02AF7307DD9A}"/>
          </ac:picMkLst>
        </pc:picChg>
      </pc:sldChg>
      <pc:sldChg chg="addSp modSp new mod setBg">
        <pc:chgData name="Lavneet Singh" userId="128083dc95622141" providerId="LiveId" clId="{BBE276BA-6973-416C-AE65-3D3284152D13}" dt="2024-01-23T06:21:17.733" v="315" actId="27614"/>
        <pc:sldMkLst>
          <pc:docMk/>
          <pc:sldMk cId="1465533711" sldId="637"/>
        </pc:sldMkLst>
        <pc:spChg chg="mod">
          <ac:chgData name="Lavneet Singh" userId="128083dc95622141" providerId="LiveId" clId="{BBE276BA-6973-416C-AE65-3D3284152D13}" dt="2024-01-23T06:21:10.529" v="314" actId="26606"/>
          <ac:spMkLst>
            <pc:docMk/>
            <pc:sldMk cId="1465533711" sldId="637"/>
            <ac:spMk id="2" creationId="{12D3A512-4B73-4C8E-BB9D-D7DE641BBDAA}"/>
          </ac:spMkLst>
        </pc:spChg>
        <pc:spChg chg="mod">
          <ac:chgData name="Lavneet Singh" userId="128083dc95622141" providerId="LiveId" clId="{BBE276BA-6973-416C-AE65-3D3284152D13}" dt="2024-01-23T06:21:10.529" v="314" actId="26606"/>
          <ac:spMkLst>
            <pc:docMk/>
            <pc:sldMk cId="1465533711" sldId="637"/>
            <ac:spMk id="3" creationId="{A12C769C-C32D-C923-0130-05E669621E6D}"/>
          </ac:spMkLst>
        </pc:spChg>
        <pc:grpChg chg="add">
          <ac:chgData name="Lavneet Singh" userId="128083dc95622141" providerId="LiveId" clId="{BBE276BA-6973-416C-AE65-3D3284152D13}" dt="2024-01-23T06:21:10.529" v="314" actId="26606"/>
          <ac:grpSpMkLst>
            <pc:docMk/>
            <pc:sldMk cId="1465533711" sldId="637"/>
            <ac:grpSpMk id="10" creationId="{6258F736-B256-8039-9DC6-F4E49A5C5AD5}"/>
          </ac:grpSpMkLst>
        </pc:grpChg>
        <pc:picChg chg="add mod">
          <ac:chgData name="Lavneet Singh" userId="128083dc95622141" providerId="LiveId" clId="{BBE276BA-6973-416C-AE65-3D3284152D13}" dt="2024-01-23T06:21:17.733" v="315" actId="27614"/>
          <ac:picMkLst>
            <pc:docMk/>
            <pc:sldMk cId="1465533711" sldId="637"/>
            <ac:picMk id="5" creationId="{3B055D39-B94E-25C8-A1D5-A3CD940F1E35}"/>
          </ac:picMkLst>
        </pc:picChg>
      </pc:sldChg>
      <pc:sldChg chg="modSp new mod">
        <pc:chgData name="Lavneet Singh" userId="128083dc95622141" providerId="LiveId" clId="{BBE276BA-6973-416C-AE65-3D3284152D13}" dt="2024-01-24T05:34:57.404" v="671"/>
        <pc:sldMkLst>
          <pc:docMk/>
          <pc:sldMk cId="1731470055" sldId="638"/>
        </pc:sldMkLst>
        <pc:spChg chg="mod">
          <ac:chgData name="Lavneet Singh" userId="128083dc95622141" providerId="LiveId" clId="{BBE276BA-6973-416C-AE65-3D3284152D13}" dt="2024-01-23T06:21:41.439" v="371" actId="20577"/>
          <ac:spMkLst>
            <pc:docMk/>
            <pc:sldMk cId="1731470055" sldId="638"/>
            <ac:spMk id="2" creationId="{858CEF6F-BAD1-62A5-8E62-1BCD26838AAF}"/>
          </ac:spMkLst>
        </pc:spChg>
        <pc:spChg chg="mod">
          <ac:chgData name="Lavneet Singh" userId="128083dc95622141" providerId="LiveId" clId="{BBE276BA-6973-416C-AE65-3D3284152D13}" dt="2024-01-24T05:34:57.404" v="671"/>
          <ac:spMkLst>
            <pc:docMk/>
            <pc:sldMk cId="1731470055" sldId="638"/>
            <ac:spMk id="3" creationId="{E7CCD183-1A57-385E-60DD-DCC5FF3467A4}"/>
          </ac:spMkLst>
        </pc:spChg>
      </pc:sldChg>
      <pc:sldChg chg="modSp add del mod">
        <pc:chgData name="Lavneet Singh" userId="128083dc95622141" providerId="LiveId" clId="{BBE276BA-6973-416C-AE65-3D3284152D13}" dt="2024-01-24T05:51:12.267" v="1624" actId="47"/>
        <pc:sldMkLst>
          <pc:docMk/>
          <pc:sldMk cId="2068311449" sldId="639"/>
        </pc:sldMkLst>
        <pc:spChg chg="mod">
          <ac:chgData name="Lavneet Singh" userId="128083dc95622141" providerId="LiveId" clId="{BBE276BA-6973-416C-AE65-3D3284152D13}" dt="2024-01-24T05:36:03.916" v="691" actId="20577"/>
          <ac:spMkLst>
            <pc:docMk/>
            <pc:sldMk cId="2068311449" sldId="639"/>
            <ac:spMk id="2" creationId="{858CEF6F-BAD1-62A5-8E62-1BCD26838AAF}"/>
          </ac:spMkLst>
        </pc:spChg>
        <pc:spChg chg="mod">
          <ac:chgData name="Lavneet Singh" userId="128083dc95622141" providerId="LiveId" clId="{BBE276BA-6973-416C-AE65-3D3284152D13}" dt="2024-01-24T05:39:36.597" v="884" actId="27636"/>
          <ac:spMkLst>
            <pc:docMk/>
            <pc:sldMk cId="2068311449" sldId="639"/>
            <ac:spMk id="3" creationId="{E7CCD183-1A57-385E-60DD-DCC5FF3467A4}"/>
          </ac:spMkLst>
        </pc:spChg>
      </pc:sldChg>
      <pc:sldChg chg="addSp delSp modSp add mod">
        <pc:chgData name="Lavneet Singh" userId="128083dc95622141" providerId="LiveId" clId="{BBE276BA-6973-416C-AE65-3D3284152D13}" dt="2024-01-24T05:40:27.137" v="905" actId="22"/>
        <pc:sldMkLst>
          <pc:docMk/>
          <pc:sldMk cId="2492996437" sldId="640"/>
        </pc:sldMkLst>
        <pc:spChg chg="mod">
          <ac:chgData name="Lavneet Singh" userId="128083dc95622141" providerId="LiveId" clId="{BBE276BA-6973-416C-AE65-3D3284152D13}" dt="2024-01-24T05:40:20.019" v="903" actId="20577"/>
          <ac:spMkLst>
            <pc:docMk/>
            <pc:sldMk cId="2492996437" sldId="640"/>
            <ac:spMk id="3" creationId="{E7CCD183-1A57-385E-60DD-DCC5FF3467A4}"/>
          </ac:spMkLst>
        </pc:spChg>
        <pc:spChg chg="add del">
          <ac:chgData name="Lavneet Singh" userId="128083dc95622141" providerId="LiveId" clId="{BBE276BA-6973-416C-AE65-3D3284152D13}" dt="2024-01-24T05:40:27.137" v="905" actId="22"/>
          <ac:spMkLst>
            <pc:docMk/>
            <pc:sldMk cId="2492996437" sldId="640"/>
            <ac:spMk id="5" creationId="{A1C95BB4-91A6-8D27-EB4F-28570A36A1C4}"/>
          </ac:spMkLst>
        </pc:spChg>
      </pc:sldChg>
      <pc:sldChg chg="addSp delSp modSp add mod setBg">
        <pc:chgData name="Lavneet Singh" userId="128083dc95622141" providerId="LiveId" clId="{BBE276BA-6973-416C-AE65-3D3284152D13}" dt="2024-01-24T05:47:17.422" v="1333" actId="22"/>
        <pc:sldMkLst>
          <pc:docMk/>
          <pc:sldMk cId="1270878300" sldId="641"/>
        </pc:sldMkLst>
        <pc:spChg chg="mod">
          <ac:chgData name="Lavneet Singh" userId="128083dc95622141" providerId="LiveId" clId="{BBE276BA-6973-416C-AE65-3D3284152D13}" dt="2024-01-24T05:44:52.770" v="1014" actId="14100"/>
          <ac:spMkLst>
            <pc:docMk/>
            <pc:sldMk cId="1270878300" sldId="641"/>
            <ac:spMk id="2" creationId="{858CEF6F-BAD1-62A5-8E62-1BCD26838AAF}"/>
          </ac:spMkLst>
        </pc:spChg>
        <pc:spChg chg="mod">
          <ac:chgData name="Lavneet Singh" userId="128083dc95622141" providerId="LiveId" clId="{BBE276BA-6973-416C-AE65-3D3284152D13}" dt="2024-01-24T05:46:48.988" v="1331" actId="20577"/>
          <ac:spMkLst>
            <pc:docMk/>
            <pc:sldMk cId="1270878300" sldId="641"/>
            <ac:spMk id="3" creationId="{E7CCD183-1A57-385E-60DD-DCC5FF3467A4}"/>
          </ac:spMkLst>
        </pc:spChg>
        <pc:spChg chg="add del">
          <ac:chgData name="Lavneet Singh" userId="128083dc95622141" providerId="LiveId" clId="{BBE276BA-6973-416C-AE65-3D3284152D13}" dt="2024-01-24T05:47:17.422" v="1333" actId="22"/>
          <ac:spMkLst>
            <pc:docMk/>
            <pc:sldMk cId="1270878300" sldId="641"/>
            <ac:spMk id="7" creationId="{F5A5AE69-1CB5-CA35-984C-52E5BF4D1D2C}"/>
          </ac:spMkLst>
        </pc:spChg>
        <pc:spChg chg="add">
          <ac:chgData name="Lavneet Singh" userId="128083dc95622141" providerId="LiveId" clId="{BBE276BA-6973-416C-AE65-3D3284152D13}" dt="2024-01-24T05:43:52.056" v="1000" actId="26606"/>
          <ac:spMkLst>
            <pc:docMk/>
            <pc:sldMk cId="1270878300" sldId="641"/>
            <ac:spMk id="10" creationId="{2B97F24A-32CE-4C1C-A50D-3016B394DCFB}"/>
          </ac:spMkLst>
        </pc:spChg>
        <pc:spChg chg="add">
          <ac:chgData name="Lavneet Singh" userId="128083dc95622141" providerId="LiveId" clId="{BBE276BA-6973-416C-AE65-3D3284152D13}" dt="2024-01-24T05:43:52.056" v="1000" actId="26606"/>
          <ac:spMkLst>
            <pc:docMk/>
            <pc:sldMk cId="1270878300" sldId="641"/>
            <ac:spMk id="12" creationId="{CD8B4F24-440B-49E9-B85D-733523DC064B}"/>
          </ac:spMkLst>
        </pc:spChg>
        <pc:picChg chg="add mod">
          <ac:chgData name="Lavneet Singh" userId="128083dc95622141" providerId="LiveId" clId="{BBE276BA-6973-416C-AE65-3D3284152D13}" dt="2024-01-24T05:43:52.056" v="1000" actId="26606"/>
          <ac:picMkLst>
            <pc:docMk/>
            <pc:sldMk cId="1270878300" sldId="641"/>
            <ac:picMk id="5" creationId="{71539CCD-3CEB-A1CF-DD9D-E28404661789}"/>
          </ac:picMkLst>
        </pc:picChg>
      </pc:sldChg>
      <pc:sldChg chg="addSp delSp modSp add mod setBg delDesignElem">
        <pc:chgData name="Lavneet Singh" userId="128083dc95622141" providerId="LiveId" clId="{BBE276BA-6973-416C-AE65-3D3284152D13}" dt="2024-01-24T05:50:05.921" v="1623" actId="20577"/>
        <pc:sldMkLst>
          <pc:docMk/>
          <pc:sldMk cId="1211223574" sldId="642"/>
        </pc:sldMkLst>
        <pc:spChg chg="mod">
          <ac:chgData name="Lavneet Singh" userId="128083dc95622141" providerId="LiveId" clId="{BBE276BA-6973-416C-AE65-3D3284152D13}" dt="2024-01-24T05:48:47.968" v="1366" actId="26606"/>
          <ac:spMkLst>
            <pc:docMk/>
            <pc:sldMk cId="1211223574" sldId="642"/>
            <ac:spMk id="2" creationId="{858CEF6F-BAD1-62A5-8E62-1BCD26838AAF}"/>
          </ac:spMkLst>
        </pc:spChg>
        <pc:spChg chg="mod">
          <ac:chgData name="Lavneet Singh" userId="128083dc95622141" providerId="LiveId" clId="{BBE276BA-6973-416C-AE65-3D3284152D13}" dt="2024-01-24T05:50:05.921" v="1623" actId="20577"/>
          <ac:spMkLst>
            <pc:docMk/>
            <pc:sldMk cId="1211223574" sldId="642"/>
            <ac:spMk id="3" creationId="{E7CCD183-1A57-385E-60DD-DCC5FF3467A4}"/>
          </ac:spMkLst>
        </pc:spChg>
        <pc:spChg chg="del">
          <ac:chgData name="Lavneet Singh" userId="128083dc95622141" providerId="LiveId" clId="{BBE276BA-6973-416C-AE65-3D3284152D13}" dt="2024-01-24T05:47:19.659" v="1335"/>
          <ac:spMkLst>
            <pc:docMk/>
            <pc:sldMk cId="1211223574" sldId="642"/>
            <ac:spMk id="10" creationId="{2B97F24A-32CE-4C1C-A50D-3016B394DCFB}"/>
          </ac:spMkLst>
        </pc:spChg>
        <pc:spChg chg="del">
          <ac:chgData name="Lavneet Singh" userId="128083dc95622141" providerId="LiveId" clId="{BBE276BA-6973-416C-AE65-3D3284152D13}" dt="2024-01-24T05:47:19.659" v="1335"/>
          <ac:spMkLst>
            <pc:docMk/>
            <pc:sldMk cId="1211223574" sldId="642"/>
            <ac:spMk id="12" creationId="{CD8B4F24-440B-49E9-B85D-733523DC064B}"/>
          </ac:spMkLst>
        </pc:spChg>
        <pc:spChg chg="add">
          <ac:chgData name="Lavneet Singh" userId="128083dc95622141" providerId="LiveId" clId="{BBE276BA-6973-416C-AE65-3D3284152D13}" dt="2024-01-24T05:48:47.968" v="1366" actId="26606"/>
          <ac:spMkLst>
            <pc:docMk/>
            <pc:sldMk cId="1211223574" sldId="642"/>
            <ac:spMk id="13" creationId="{69D47016-023F-44BD-981C-50E7A10A6609}"/>
          </ac:spMkLst>
        </pc:spChg>
        <pc:spChg chg="add">
          <ac:chgData name="Lavneet Singh" userId="128083dc95622141" providerId="LiveId" clId="{BBE276BA-6973-416C-AE65-3D3284152D13}" dt="2024-01-24T05:48:47.968" v="1366" actId="26606"/>
          <ac:spMkLst>
            <pc:docMk/>
            <pc:sldMk cId="1211223574" sldId="642"/>
            <ac:spMk id="15" creationId="{6D8B37B0-0682-433E-BC8D-498C04ABD9A7}"/>
          </ac:spMkLst>
        </pc:spChg>
        <pc:picChg chg="del">
          <ac:chgData name="Lavneet Singh" userId="128083dc95622141" providerId="LiveId" clId="{BBE276BA-6973-416C-AE65-3D3284152D13}" dt="2024-01-24T05:48:11.843" v="1363" actId="478"/>
          <ac:picMkLst>
            <pc:docMk/>
            <pc:sldMk cId="1211223574" sldId="642"/>
            <ac:picMk id="5" creationId="{71539CCD-3CEB-A1CF-DD9D-E28404661789}"/>
          </ac:picMkLst>
        </pc:picChg>
        <pc:picChg chg="add mod">
          <ac:chgData name="Lavneet Singh" userId="128083dc95622141" providerId="LiveId" clId="{BBE276BA-6973-416C-AE65-3D3284152D13}" dt="2024-01-24T05:48:47.968" v="1366" actId="26606"/>
          <ac:picMkLst>
            <pc:docMk/>
            <pc:sldMk cId="1211223574" sldId="642"/>
            <ac:picMk id="6" creationId="{C88F4DCA-FE83-7ADC-24F7-B9462F5D8166}"/>
          </ac:picMkLst>
        </pc:picChg>
        <pc:picChg chg="add mod">
          <ac:chgData name="Lavneet Singh" userId="128083dc95622141" providerId="LiveId" clId="{BBE276BA-6973-416C-AE65-3D3284152D13}" dt="2024-01-24T05:48:47.968" v="1366" actId="26606"/>
          <ac:picMkLst>
            <pc:docMk/>
            <pc:sldMk cId="1211223574" sldId="642"/>
            <ac:picMk id="8" creationId="{75916B25-421B-0781-C8F1-B02370CC8B2D}"/>
          </ac:picMkLst>
        </pc:picChg>
      </pc:sldChg>
    </pc:docChg>
  </pc:docChgLst>
  <pc:docChgLst>
    <pc:chgData name="Lavneet Singh" userId="128083dc95622141" providerId="LiveId" clId="{AA2E2692-8D63-43BE-AA37-51533205AF9F}"/>
    <pc:docChg chg="addSld modSld">
      <pc:chgData name="Lavneet Singh" userId="128083dc95622141" providerId="LiveId" clId="{AA2E2692-8D63-43BE-AA37-51533205AF9F}" dt="2023-03-24T12:42:39.556" v="2"/>
      <pc:docMkLst>
        <pc:docMk/>
      </pc:docMkLst>
      <pc:sldChg chg="add">
        <pc:chgData name="Lavneet Singh" userId="128083dc95622141" providerId="LiveId" clId="{AA2E2692-8D63-43BE-AA37-51533205AF9F}" dt="2023-03-24T12:39:28.246" v="1"/>
        <pc:sldMkLst>
          <pc:docMk/>
          <pc:sldMk cId="1611757476" sldId="433"/>
        </pc:sldMkLst>
      </pc:sldChg>
      <pc:sldChg chg="add">
        <pc:chgData name="Lavneet Singh" userId="128083dc95622141" providerId="LiveId" clId="{AA2E2692-8D63-43BE-AA37-51533205AF9F}" dt="2023-03-24T12:39:28.246" v="1"/>
        <pc:sldMkLst>
          <pc:docMk/>
          <pc:sldMk cId="2857156830" sldId="434"/>
        </pc:sldMkLst>
      </pc:sldChg>
      <pc:sldChg chg="add">
        <pc:chgData name="Lavneet Singh" userId="128083dc95622141" providerId="LiveId" clId="{AA2E2692-8D63-43BE-AA37-51533205AF9F}" dt="2023-03-24T12:39:28.246" v="1"/>
        <pc:sldMkLst>
          <pc:docMk/>
          <pc:sldMk cId="2152149533" sldId="435"/>
        </pc:sldMkLst>
      </pc:sldChg>
      <pc:sldChg chg="add">
        <pc:chgData name="Lavneet Singh" userId="128083dc95622141" providerId="LiveId" clId="{AA2E2692-8D63-43BE-AA37-51533205AF9F}" dt="2023-03-24T12:39:28.246" v="1"/>
        <pc:sldMkLst>
          <pc:docMk/>
          <pc:sldMk cId="4133569043" sldId="436"/>
        </pc:sldMkLst>
      </pc:sldChg>
      <pc:sldChg chg="add">
        <pc:chgData name="Lavneet Singh" userId="128083dc95622141" providerId="LiveId" clId="{AA2E2692-8D63-43BE-AA37-51533205AF9F}" dt="2023-03-24T12:39:28.246" v="1"/>
        <pc:sldMkLst>
          <pc:docMk/>
          <pc:sldMk cId="3829476523" sldId="437"/>
        </pc:sldMkLst>
      </pc:sldChg>
      <pc:sldChg chg="add">
        <pc:chgData name="Lavneet Singh" userId="128083dc95622141" providerId="LiveId" clId="{AA2E2692-8D63-43BE-AA37-51533205AF9F}" dt="2023-03-24T12:39:28.246" v="1"/>
        <pc:sldMkLst>
          <pc:docMk/>
          <pc:sldMk cId="3588296125" sldId="438"/>
        </pc:sldMkLst>
      </pc:sldChg>
      <pc:sldChg chg="add">
        <pc:chgData name="Lavneet Singh" userId="128083dc95622141" providerId="LiveId" clId="{AA2E2692-8D63-43BE-AA37-51533205AF9F}" dt="2023-03-24T12:39:28.246" v="1"/>
        <pc:sldMkLst>
          <pc:docMk/>
          <pc:sldMk cId="139279667" sldId="439"/>
        </pc:sldMkLst>
      </pc:sldChg>
      <pc:sldChg chg="add">
        <pc:chgData name="Lavneet Singh" userId="128083dc95622141" providerId="LiveId" clId="{AA2E2692-8D63-43BE-AA37-51533205AF9F}" dt="2023-03-24T12:39:28.246" v="1"/>
        <pc:sldMkLst>
          <pc:docMk/>
          <pc:sldMk cId="4217911690" sldId="440"/>
        </pc:sldMkLst>
      </pc:sldChg>
      <pc:sldChg chg="add">
        <pc:chgData name="Lavneet Singh" userId="128083dc95622141" providerId="LiveId" clId="{AA2E2692-8D63-43BE-AA37-51533205AF9F}" dt="2023-03-24T12:39:28.246" v="1"/>
        <pc:sldMkLst>
          <pc:docMk/>
          <pc:sldMk cId="3939775112" sldId="441"/>
        </pc:sldMkLst>
      </pc:sldChg>
      <pc:sldChg chg="add">
        <pc:chgData name="Lavneet Singh" userId="128083dc95622141" providerId="LiveId" clId="{AA2E2692-8D63-43BE-AA37-51533205AF9F}" dt="2023-03-24T12:39:28.246" v="1"/>
        <pc:sldMkLst>
          <pc:docMk/>
          <pc:sldMk cId="2226256319" sldId="442"/>
        </pc:sldMkLst>
      </pc:sldChg>
      <pc:sldChg chg="add">
        <pc:chgData name="Lavneet Singh" userId="128083dc95622141" providerId="LiveId" clId="{AA2E2692-8D63-43BE-AA37-51533205AF9F}" dt="2023-03-24T12:39:28.246" v="1"/>
        <pc:sldMkLst>
          <pc:docMk/>
          <pc:sldMk cId="1039678660" sldId="443"/>
        </pc:sldMkLst>
      </pc:sldChg>
      <pc:sldChg chg="add">
        <pc:chgData name="Lavneet Singh" userId="128083dc95622141" providerId="LiveId" clId="{AA2E2692-8D63-43BE-AA37-51533205AF9F}" dt="2023-03-24T12:39:28.246" v="1"/>
        <pc:sldMkLst>
          <pc:docMk/>
          <pc:sldMk cId="111094400" sldId="444"/>
        </pc:sldMkLst>
      </pc:sldChg>
      <pc:sldChg chg="add">
        <pc:chgData name="Lavneet Singh" userId="128083dc95622141" providerId="LiveId" clId="{AA2E2692-8D63-43BE-AA37-51533205AF9F}" dt="2023-03-24T12:39:28.246" v="1"/>
        <pc:sldMkLst>
          <pc:docMk/>
          <pc:sldMk cId="3607363303" sldId="445"/>
        </pc:sldMkLst>
      </pc:sldChg>
      <pc:sldChg chg="add">
        <pc:chgData name="Lavneet Singh" userId="128083dc95622141" providerId="LiveId" clId="{AA2E2692-8D63-43BE-AA37-51533205AF9F}" dt="2023-03-24T12:39:28.246" v="1"/>
        <pc:sldMkLst>
          <pc:docMk/>
          <pc:sldMk cId="2100731498" sldId="446"/>
        </pc:sldMkLst>
      </pc:sldChg>
      <pc:sldChg chg="add">
        <pc:chgData name="Lavneet Singh" userId="128083dc95622141" providerId="LiveId" clId="{AA2E2692-8D63-43BE-AA37-51533205AF9F}" dt="2023-03-24T12:39:28.246" v="1"/>
        <pc:sldMkLst>
          <pc:docMk/>
          <pc:sldMk cId="859889140" sldId="447"/>
        </pc:sldMkLst>
      </pc:sldChg>
      <pc:sldChg chg="add">
        <pc:chgData name="Lavneet Singh" userId="128083dc95622141" providerId="LiveId" clId="{AA2E2692-8D63-43BE-AA37-51533205AF9F}" dt="2023-03-24T12:39:28.246" v="1"/>
        <pc:sldMkLst>
          <pc:docMk/>
          <pc:sldMk cId="2582733317" sldId="448"/>
        </pc:sldMkLst>
      </pc:sldChg>
      <pc:sldChg chg="add">
        <pc:chgData name="Lavneet Singh" userId="128083dc95622141" providerId="LiveId" clId="{AA2E2692-8D63-43BE-AA37-51533205AF9F}" dt="2023-03-24T12:39:28.246" v="1"/>
        <pc:sldMkLst>
          <pc:docMk/>
          <pc:sldMk cId="2294789328" sldId="449"/>
        </pc:sldMkLst>
      </pc:sldChg>
      <pc:sldChg chg="add">
        <pc:chgData name="Lavneet Singh" userId="128083dc95622141" providerId="LiveId" clId="{AA2E2692-8D63-43BE-AA37-51533205AF9F}" dt="2023-03-24T12:39:28.246" v="1"/>
        <pc:sldMkLst>
          <pc:docMk/>
          <pc:sldMk cId="3693890607" sldId="450"/>
        </pc:sldMkLst>
      </pc:sldChg>
      <pc:sldChg chg="add">
        <pc:chgData name="Lavneet Singh" userId="128083dc95622141" providerId="LiveId" clId="{AA2E2692-8D63-43BE-AA37-51533205AF9F}" dt="2023-03-24T12:39:28.246" v="1"/>
        <pc:sldMkLst>
          <pc:docMk/>
          <pc:sldMk cId="2544196147" sldId="451"/>
        </pc:sldMkLst>
      </pc:sldChg>
      <pc:sldChg chg="add">
        <pc:chgData name="Lavneet Singh" userId="128083dc95622141" providerId="LiveId" clId="{AA2E2692-8D63-43BE-AA37-51533205AF9F}" dt="2023-03-24T12:39:28.246" v="1"/>
        <pc:sldMkLst>
          <pc:docMk/>
          <pc:sldMk cId="2715697677" sldId="452"/>
        </pc:sldMkLst>
      </pc:sldChg>
      <pc:sldChg chg="add">
        <pc:chgData name="Lavneet Singh" userId="128083dc95622141" providerId="LiveId" clId="{AA2E2692-8D63-43BE-AA37-51533205AF9F}" dt="2023-03-24T12:39:28.246" v="1"/>
        <pc:sldMkLst>
          <pc:docMk/>
          <pc:sldMk cId="3733720908" sldId="453"/>
        </pc:sldMkLst>
      </pc:sldChg>
      <pc:sldChg chg="add">
        <pc:chgData name="Lavneet Singh" userId="128083dc95622141" providerId="LiveId" clId="{AA2E2692-8D63-43BE-AA37-51533205AF9F}" dt="2023-03-24T12:39:28.246" v="1"/>
        <pc:sldMkLst>
          <pc:docMk/>
          <pc:sldMk cId="1475939312" sldId="454"/>
        </pc:sldMkLst>
      </pc:sldChg>
      <pc:sldChg chg="add">
        <pc:chgData name="Lavneet Singh" userId="128083dc95622141" providerId="LiveId" clId="{AA2E2692-8D63-43BE-AA37-51533205AF9F}" dt="2023-03-24T12:39:28.246" v="1"/>
        <pc:sldMkLst>
          <pc:docMk/>
          <pc:sldMk cId="2936668150" sldId="455"/>
        </pc:sldMkLst>
      </pc:sldChg>
      <pc:sldChg chg="add">
        <pc:chgData name="Lavneet Singh" userId="128083dc95622141" providerId="LiveId" clId="{AA2E2692-8D63-43BE-AA37-51533205AF9F}" dt="2023-03-24T12:39:28.246" v="1"/>
        <pc:sldMkLst>
          <pc:docMk/>
          <pc:sldMk cId="3131560219" sldId="456"/>
        </pc:sldMkLst>
      </pc:sldChg>
      <pc:sldChg chg="add">
        <pc:chgData name="Lavneet Singh" userId="128083dc95622141" providerId="LiveId" clId="{AA2E2692-8D63-43BE-AA37-51533205AF9F}" dt="2023-03-24T12:39:28.246" v="1"/>
        <pc:sldMkLst>
          <pc:docMk/>
          <pc:sldMk cId="712791209" sldId="457"/>
        </pc:sldMkLst>
      </pc:sldChg>
      <pc:sldChg chg="add">
        <pc:chgData name="Lavneet Singh" userId="128083dc95622141" providerId="LiveId" clId="{AA2E2692-8D63-43BE-AA37-51533205AF9F}" dt="2023-03-24T12:39:28.246" v="1"/>
        <pc:sldMkLst>
          <pc:docMk/>
          <pc:sldMk cId="3221737211" sldId="458"/>
        </pc:sldMkLst>
      </pc:sldChg>
      <pc:sldChg chg="add">
        <pc:chgData name="Lavneet Singh" userId="128083dc95622141" providerId="LiveId" clId="{AA2E2692-8D63-43BE-AA37-51533205AF9F}" dt="2023-03-24T12:39:28.246" v="1"/>
        <pc:sldMkLst>
          <pc:docMk/>
          <pc:sldMk cId="918151159" sldId="459"/>
        </pc:sldMkLst>
      </pc:sldChg>
      <pc:sldChg chg="add">
        <pc:chgData name="Lavneet Singh" userId="128083dc95622141" providerId="LiveId" clId="{AA2E2692-8D63-43BE-AA37-51533205AF9F}" dt="2023-03-24T12:39:28.246" v="1"/>
        <pc:sldMkLst>
          <pc:docMk/>
          <pc:sldMk cId="2635721215" sldId="460"/>
        </pc:sldMkLst>
      </pc:sldChg>
      <pc:sldChg chg="add">
        <pc:chgData name="Lavneet Singh" userId="128083dc95622141" providerId="LiveId" clId="{AA2E2692-8D63-43BE-AA37-51533205AF9F}" dt="2023-03-24T12:42:39.556" v="2"/>
        <pc:sldMkLst>
          <pc:docMk/>
          <pc:sldMk cId="3398875707" sldId="461"/>
        </pc:sldMkLst>
      </pc:sldChg>
      <pc:sldChg chg="add">
        <pc:chgData name="Lavneet Singh" userId="128083dc95622141" providerId="LiveId" clId="{AA2E2692-8D63-43BE-AA37-51533205AF9F}" dt="2023-03-24T12:42:39.556" v="2"/>
        <pc:sldMkLst>
          <pc:docMk/>
          <pc:sldMk cId="3971310979" sldId="462"/>
        </pc:sldMkLst>
      </pc:sldChg>
      <pc:sldChg chg="add">
        <pc:chgData name="Lavneet Singh" userId="128083dc95622141" providerId="LiveId" clId="{AA2E2692-8D63-43BE-AA37-51533205AF9F}" dt="2023-03-24T12:42:39.556" v="2"/>
        <pc:sldMkLst>
          <pc:docMk/>
          <pc:sldMk cId="1285293221" sldId="463"/>
        </pc:sldMkLst>
      </pc:sldChg>
      <pc:sldChg chg="add">
        <pc:chgData name="Lavneet Singh" userId="128083dc95622141" providerId="LiveId" clId="{AA2E2692-8D63-43BE-AA37-51533205AF9F}" dt="2023-03-24T12:42:39.556" v="2"/>
        <pc:sldMkLst>
          <pc:docMk/>
          <pc:sldMk cId="2808888095" sldId="464"/>
        </pc:sldMkLst>
      </pc:sldChg>
      <pc:sldChg chg="add">
        <pc:chgData name="Lavneet Singh" userId="128083dc95622141" providerId="LiveId" clId="{AA2E2692-8D63-43BE-AA37-51533205AF9F}" dt="2023-03-24T12:42:39.556" v="2"/>
        <pc:sldMkLst>
          <pc:docMk/>
          <pc:sldMk cId="1895641840" sldId="465"/>
        </pc:sldMkLst>
      </pc:sldChg>
      <pc:sldChg chg="add">
        <pc:chgData name="Lavneet Singh" userId="128083dc95622141" providerId="LiveId" clId="{AA2E2692-8D63-43BE-AA37-51533205AF9F}" dt="2023-03-24T12:42:39.556" v="2"/>
        <pc:sldMkLst>
          <pc:docMk/>
          <pc:sldMk cId="907654075" sldId="466"/>
        </pc:sldMkLst>
      </pc:sldChg>
      <pc:sldChg chg="add">
        <pc:chgData name="Lavneet Singh" userId="128083dc95622141" providerId="LiveId" clId="{AA2E2692-8D63-43BE-AA37-51533205AF9F}" dt="2023-03-24T12:39:28.246" v="1"/>
        <pc:sldMkLst>
          <pc:docMk/>
          <pc:sldMk cId="577421728" sldId="599"/>
        </pc:sldMkLst>
      </pc:sldChg>
      <pc:sldChg chg="delSp add setBg delDesignElem">
        <pc:chgData name="Lavneet Singh" userId="128083dc95622141" providerId="LiveId" clId="{AA2E2692-8D63-43BE-AA37-51533205AF9F}" dt="2023-03-24T12:39:28.246" v="1"/>
        <pc:sldMkLst>
          <pc:docMk/>
          <pc:sldMk cId="474580739" sldId="600"/>
        </pc:sldMkLst>
        <pc:spChg chg="del">
          <ac:chgData name="Lavneet Singh" userId="128083dc95622141" providerId="LiveId" clId="{AA2E2692-8D63-43BE-AA37-51533205AF9F}" dt="2023-03-24T12:39:28.246" v="1"/>
          <ac:spMkLst>
            <pc:docMk/>
            <pc:sldMk cId="474580739" sldId="600"/>
            <ac:spMk id="51" creationId="{5E39A796-BE83-48B1-B33F-35C4A32AAB57}"/>
          </ac:spMkLst>
        </pc:spChg>
        <pc:spChg chg="del">
          <ac:chgData name="Lavneet Singh" userId="128083dc95622141" providerId="LiveId" clId="{AA2E2692-8D63-43BE-AA37-51533205AF9F}" dt="2023-03-24T12:39:28.246" v="1"/>
          <ac:spMkLst>
            <pc:docMk/>
            <pc:sldMk cId="474580739" sldId="600"/>
            <ac:spMk id="53" creationId="{72F84B47-E267-4194-8194-831DB7B5547F}"/>
          </ac:spMkLst>
        </pc:spChg>
      </pc:sldChg>
      <pc:sldChg chg="add">
        <pc:chgData name="Lavneet Singh" userId="128083dc95622141" providerId="LiveId" clId="{AA2E2692-8D63-43BE-AA37-51533205AF9F}" dt="2023-03-24T12:39:28.246" v="1"/>
        <pc:sldMkLst>
          <pc:docMk/>
          <pc:sldMk cId="1386216332" sldId="601"/>
        </pc:sldMkLst>
      </pc:sldChg>
      <pc:sldChg chg="add">
        <pc:chgData name="Lavneet Singh" userId="128083dc95622141" providerId="LiveId" clId="{AA2E2692-8D63-43BE-AA37-51533205AF9F}" dt="2023-03-24T12:39:28.246" v="1"/>
        <pc:sldMkLst>
          <pc:docMk/>
          <pc:sldMk cId="4228413588" sldId="60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BC04F4-4F2F-4B8F-9657-58D934C53C7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95B62493-EC91-4504-9205-5BDF7CDEA015}">
      <dgm:prSet phldrT="[Text]"/>
      <dgm:spPr/>
      <dgm:t>
        <a:bodyPr/>
        <a:lstStyle/>
        <a:p>
          <a:r>
            <a:rPr lang="en-US" dirty="0"/>
            <a:t>N-Tier</a:t>
          </a:r>
          <a:endParaRPr lang="en-IN" dirty="0"/>
        </a:p>
      </dgm:t>
    </dgm:pt>
    <dgm:pt modelId="{A5FF31FC-08C7-43FC-86DF-50B1DDA2DF3C}" type="parTrans" cxnId="{987E45F3-D16D-4777-9F84-C2302B5CD9C8}">
      <dgm:prSet/>
      <dgm:spPr/>
      <dgm:t>
        <a:bodyPr/>
        <a:lstStyle/>
        <a:p>
          <a:endParaRPr lang="en-IN"/>
        </a:p>
      </dgm:t>
    </dgm:pt>
    <dgm:pt modelId="{227C88BC-A87B-4708-B423-7C863FC86171}" type="sibTrans" cxnId="{987E45F3-D16D-4777-9F84-C2302B5CD9C8}">
      <dgm:prSet/>
      <dgm:spPr/>
      <dgm:t>
        <a:bodyPr/>
        <a:lstStyle/>
        <a:p>
          <a:endParaRPr lang="en-IN"/>
        </a:p>
      </dgm:t>
    </dgm:pt>
    <dgm:pt modelId="{ABDDB4A9-BEC9-4BBD-89AA-E0E9D5246E6B}">
      <dgm:prSet phldrT="[Text]" custT="1"/>
      <dgm:spPr/>
      <dgm:t>
        <a:bodyPr/>
        <a:lstStyle/>
        <a:p>
          <a:r>
            <a:rPr lang="en-US" sz="1400" dirty="0"/>
            <a:t>Traditional layered</a:t>
          </a:r>
          <a:endParaRPr lang="en-IN" sz="1400" dirty="0"/>
        </a:p>
      </dgm:t>
    </dgm:pt>
    <dgm:pt modelId="{E6CD450C-4EC8-45AE-BF5B-CC930565F97E}" type="parTrans" cxnId="{4FEFAAB9-EE3E-4286-B92C-06AD78A3BDD0}">
      <dgm:prSet/>
      <dgm:spPr/>
      <dgm:t>
        <a:bodyPr/>
        <a:lstStyle/>
        <a:p>
          <a:endParaRPr lang="en-IN"/>
        </a:p>
      </dgm:t>
    </dgm:pt>
    <dgm:pt modelId="{AA2C321E-385F-4860-BBB4-4FDA382E1364}" type="sibTrans" cxnId="{4FEFAAB9-EE3E-4286-B92C-06AD78A3BDD0}">
      <dgm:prSet/>
      <dgm:spPr/>
      <dgm:t>
        <a:bodyPr/>
        <a:lstStyle/>
        <a:p>
          <a:endParaRPr lang="en-IN"/>
        </a:p>
      </dgm:t>
    </dgm:pt>
    <dgm:pt modelId="{589E2F93-2FEC-445B-9619-8267BD1D3AB6}">
      <dgm:prSet phldrT="[Text]" custT="1"/>
      <dgm:spPr/>
      <dgm:t>
        <a:bodyPr/>
        <a:lstStyle/>
        <a:p>
          <a:r>
            <a:rPr lang="en-US" sz="1400" dirty="0"/>
            <a:t>Higher layer calls lower ones, not vice-versa</a:t>
          </a:r>
          <a:endParaRPr lang="en-IN" sz="1400" dirty="0"/>
        </a:p>
      </dgm:t>
    </dgm:pt>
    <dgm:pt modelId="{33482DBB-539E-48A0-961B-B1A703F5AD47}" type="parTrans" cxnId="{6E1F32D9-B0B9-4E41-98FE-CF60E08C12B2}">
      <dgm:prSet/>
      <dgm:spPr/>
      <dgm:t>
        <a:bodyPr/>
        <a:lstStyle/>
        <a:p>
          <a:endParaRPr lang="en-IN"/>
        </a:p>
      </dgm:t>
    </dgm:pt>
    <dgm:pt modelId="{D19BDBCD-D115-422F-87CA-A54C71D4CE2B}" type="sibTrans" cxnId="{6E1F32D9-B0B9-4E41-98FE-CF60E08C12B2}">
      <dgm:prSet/>
      <dgm:spPr/>
      <dgm:t>
        <a:bodyPr/>
        <a:lstStyle/>
        <a:p>
          <a:endParaRPr lang="en-IN"/>
        </a:p>
      </dgm:t>
    </dgm:pt>
    <dgm:pt modelId="{ECD6FAB8-817F-4471-A684-08D0CF3E9B2B}">
      <dgm:prSet phldrT="[Text]"/>
      <dgm:spPr/>
      <dgm:t>
        <a:bodyPr/>
        <a:lstStyle/>
        <a:p>
          <a:r>
            <a:rPr lang="en-US" dirty="0"/>
            <a:t>Web-Queue-Worker</a:t>
          </a:r>
          <a:endParaRPr lang="en-IN" dirty="0"/>
        </a:p>
      </dgm:t>
    </dgm:pt>
    <dgm:pt modelId="{B151B3E9-82F1-4024-A7C6-4E67DF2DF25E}" type="parTrans" cxnId="{83EDCBCF-C23A-42FC-AD39-97B19EACFFAA}">
      <dgm:prSet/>
      <dgm:spPr/>
      <dgm:t>
        <a:bodyPr/>
        <a:lstStyle/>
        <a:p>
          <a:endParaRPr lang="en-IN"/>
        </a:p>
      </dgm:t>
    </dgm:pt>
    <dgm:pt modelId="{C76C8F26-9396-40BF-A5B8-49B2D973488B}" type="sibTrans" cxnId="{83EDCBCF-C23A-42FC-AD39-97B19EACFFAA}">
      <dgm:prSet/>
      <dgm:spPr/>
      <dgm:t>
        <a:bodyPr/>
        <a:lstStyle/>
        <a:p>
          <a:endParaRPr lang="en-IN"/>
        </a:p>
      </dgm:t>
    </dgm:pt>
    <dgm:pt modelId="{8880A2ED-63BF-4E7E-A1D6-01B25C4113E3}">
      <dgm:prSet phldrT="[Text]" custT="1"/>
      <dgm:spPr/>
      <dgm:t>
        <a:bodyPr/>
        <a:lstStyle/>
        <a:p>
          <a:r>
            <a:rPr lang="en-US" sz="1400" dirty="0"/>
            <a:t>Purely PaaS</a:t>
          </a:r>
          <a:endParaRPr lang="en-IN" sz="1400" dirty="0"/>
        </a:p>
      </dgm:t>
    </dgm:pt>
    <dgm:pt modelId="{C9364A5D-B705-4408-89B7-305915746A4A}" type="parTrans" cxnId="{5559FF8C-5F35-4B69-BE65-EB8C31B251A0}">
      <dgm:prSet/>
      <dgm:spPr/>
      <dgm:t>
        <a:bodyPr/>
        <a:lstStyle/>
        <a:p>
          <a:endParaRPr lang="en-IN"/>
        </a:p>
      </dgm:t>
    </dgm:pt>
    <dgm:pt modelId="{37C13F41-24B5-4AFC-9A12-C0C2AEE748F7}" type="sibTrans" cxnId="{5559FF8C-5F35-4B69-BE65-EB8C31B251A0}">
      <dgm:prSet/>
      <dgm:spPr/>
      <dgm:t>
        <a:bodyPr/>
        <a:lstStyle/>
        <a:p>
          <a:endParaRPr lang="en-IN"/>
        </a:p>
      </dgm:t>
    </dgm:pt>
    <dgm:pt modelId="{9CF3777E-E193-451D-800A-FBDC11AEA08E}">
      <dgm:prSet phldrT="[Text]"/>
      <dgm:spPr/>
      <dgm:t>
        <a:bodyPr/>
        <a:lstStyle/>
        <a:p>
          <a:r>
            <a:rPr lang="en-US" dirty="0"/>
            <a:t>Microservices</a:t>
          </a:r>
          <a:endParaRPr lang="en-IN" dirty="0"/>
        </a:p>
      </dgm:t>
    </dgm:pt>
    <dgm:pt modelId="{969F54C9-9D00-43A4-9629-3B05C9AF8DB2}" type="parTrans" cxnId="{6370DD5F-85BC-4BE4-8898-125F6ED8B293}">
      <dgm:prSet/>
      <dgm:spPr/>
      <dgm:t>
        <a:bodyPr/>
        <a:lstStyle/>
        <a:p>
          <a:endParaRPr lang="en-IN"/>
        </a:p>
      </dgm:t>
    </dgm:pt>
    <dgm:pt modelId="{B92D8768-6576-4B4C-A1E8-A106667A8ABE}" type="sibTrans" cxnId="{6370DD5F-85BC-4BE4-8898-125F6ED8B293}">
      <dgm:prSet/>
      <dgm:spPr/>
      <dgm:t>
        <a:bodyPr/>
        <a:lstStyle/>
        <a:p>
          <a:endParaRPr lang="en-IN"/>
        </a:p>
      </dgm:t>
    </dgm:pt>
    <dgm:pt modelId="{07F15416-2562-4BB6-8FB3-4AE018C19291}">
      <dgm:prSet phldrT="[Text]" custT="1"/>
      <dgm:spPr/>
      <dgm:t>
        <a:bodyPr/>
        <a:lstStyle/>
        <a:p>
          <a:r>
            <a:rPr lang="en-US" sz="1400" dirty="0"/>
            <a:t>Many small independent services</a:t>
          </a:r>
          <a:endParaRPr lang="en-IN" sz="1400" dirty="0"/>
        </a:p>
      </dgm:t>
    </dgm:pt>
    <dgm:pt modelId="{60DDDA7F-667C-4DCD-B348-CF4EB17BBFA0}" type="parTrans" cxnId="{0C193D2A-2ACC-48F4-8724-1AF8C5472B76}">
      <dgm:prSet/>
      <dgm:spPr/>
      <dgm:t>
        <a:bodyPr/>
        <a:lstStyle/>
        <a:p>
          <a:endParaRPr lang="en-IN"/>
        </a:p>
      </dgm:t>
    </dgm:pt>
    <dgm:pt modelId="{31757980-8D25-4C63-BCE6-C9EC136AEFEE}" type="sibTrans" cxnId="{0C193D2A-2ACC-48F4-8724-1AF8C5472B76}">
      <dgm:prSet/>
      <dgm:spPr/>
      <dgm:t>
        <a:bodyPr/>
        <a:lstStyle/>
        <a:p>
          <a:endParaRPr lang="en-IN"/>
        </a:p>
      </dgm:t>
    </dgm:pt>
    <dgm:pt modelId="{364BF325-3A15-4D3F-B583-36C7A8B392D6}">
      <dgm:prSet phldrT="[Text]"/>
      <dgm:spPr/>
      <dgm:t>
        <a:bodyPr/>
        <a:lstStyle/>
        <a:p>
          <a:r>
            <a:rPr lang="en-US" dirty="0"/>
            <a:t>Event-driven Architecture</a:t>
          </a:r>
          <a:endParaRPr lang="en-IN" dirty="0"/>
        </a:p>
      </dgm:t>
    </dgm:pt>
    <dgm:pt modelId="{EAEB7706-E9E8-480F-BB20-8DB17512F210}" type="parTrans" cxnId="{124A39EF-781B-4726-A1D9-70CEA7EA9A89}">
      <dgm:prSet/>
      <dgm:spPr/>
      <dgm:t>
        <a:bodyPr/>
        <a:lstStyle/>
        <a:p>
          <a:endParaRPr lang="en-IN"/>
        </a:p>
      </dgm:t>
    </dgm:pt>
    <dgm:pt modelId="{B3BC5E76-D849-4CA0-893A-83173030F137}" type="sibTrans" cxnId="{124A39EF-781B-4726-A1D9-70CEA7EA9A89}">
      <dgm:prSet/>
      <dgm:spPr/>
      <dgm:t>
        <a:bodyPr/>
        <a:lstStyle/>
        <a:p>
          <a:endParaRPr lang="en-IN"/>
        </a:p>
      </dgm:t>
    </dgm:pt>
    <dgm:pt modelId="{12B774E2-B802-4FBA-BBA2-9F5291758BC4}">
      <dgm:prSet phldrT="[Text]" custT="1"/>
      <dgm:spPr/>
      <dgm:t>
        <a:bodyPr/>
        <a:lstStyle/>
        <a:p>
          <a:r>
            <a:rPr lang="en-US" sz="1400" dirty="0"/>
            <a:t>Can be a liability – not easy to update individual components</a:t>
          </a:r>
          <a:endParaRPr lang="en-IN" sz="1400" dirty="0"/>
        </a:p>
      </dgm:t>
    </dgm:pt>
    <dgm:pt modelId="{EA1DEDB2-59BA-4A90-B0A7-1469395C8A7D}" type="parTrans" cxnId="{F61F1490-E82D-4013-B9E0-7BBF1E3AE7A9}">
      <dgm:prSet/>
      <dgm:spPr/>
      <dgm:t>
        <a:bodyPr/>
        <a:lstStyle/>
        <a:p>
          <a:endParaRPr lang="en-IN"/>
        </a:p>
      </dgm:t>
    </dgm:pt>
    <dgm:pt modelId="{6972FD82-0DDE-43DE-B286-D0565D6D86C6}" type="sibTrans" cxnId="{F61F1490-E82D-4013-B9E0-7BBF1E3AE7A9}">
      <dgm:prSet/>
      <dgm:spPr/>
      <dgm:t>
        <a:bodyPr/>
        <a:lstStyle/>
        <a:p>
          <a:endParaRPr lang="en-IN"/>
        </a:p>
      </dgm:t>
    </dgm:pt>
    <dgm:pt modelId="{7B5EDA02-2691-4848-BA39-03FE0FE19DA1}">
      <dgm:prSet phldrT="[Text]" custT="1"/>
      <dgm:spPr/>
      <dgm:t>
        <a:bodyPr/>
        <a:lstStyle/>
        <a:p>
          <a:r>
            <a:rPr lang="en-US" sz="1400" dirty="0"/>
            <a:t>Suitable for app migration</a:t>
          </a:r>
          <a:endParaRPr lang="en-IN" sz="1400" dirty="0"/>
        </a:p>
      </dgm:t>
    </dgm:pt>
    <dgm:pt modelId="{63362186-C1F0-4A02-8130-5501CA8993C6}" type="parTrans" cxnId="{E1087854-9111-42CC-AEEB-B8A96A40922B}">
      <dgm:prSet/>
      <dgm:spPr/>
      <dgm:t>
        <a:bodyPr/>
        <a:lstStyle/>
        <a:p>
          <a:endParaRPr lang="en-IN"/>
        </a:p>
      </dgm:t>
    </dgm:pt>
    <dgm:pt modelId="{09B63849-7B68-45A7-8200-BF0F55BEE92C}" type="sibTrans" cxnId="{E1087854-9111-42CC-AEEB-B8A96A40922B}">
      <dgm:prSet/>
      <dgm:spPr/>
      <dgm:t>
        <a:bodyPr/>
        <a:lstStyle/>
        <a:p>
          <a:endParaRPr lang="en-IN"/>
        </a:p>
      </dgm:t>
    </dgm:pt>
    <dgm:pt modelId="{07036CAC-4D4F-4E5A-B119-7090BD62C5FE}">
      <dgm:prSet phldrT="[Text]" custT="1"/>
      <dgm:spPr/>
      <dgm:t>
        <a:bodyPr/>
        <a:lstStyle/>
        <a:p>
          <a:r>
            <a:rPr lang="en-US" sz="1400" dirty="0"/>
            <a:t>Generally IaaS</a:t>
          </a:r>
          <a:endParaRPr lang="en-IN" sz="1400" dirty="0"/>
        </a:p>
      </dgm:t>
    </dgm:pt>
    <dgm:pt modelId="{926A4AF4-5172-4F4C-8A1E-47FD8B6CA952}" type="parTrans" cxnId="{B6AAD047-53B9-420B-AA4A-4553835D9EF9}">
      <dgm:prSet/>
      <dgm:spPr/>
      <dgm:t>
        <a:bodyPr/>
        <a:lstStyle/>
        <a:p>
          <a:endParaRPr lang="en-IN"/>
        </a:p>
      </dgm:t>
    </dgm:pt>
    <dgm:pt modelId="{234A3C35-965B-4B9A-8147-34B5BBF8C3C7}" type="sibTrans" cxnId="{B6AAD047-53B9-420B-AA4A-4553835D9EF9}">
      <dgm:prSet/>
      <dgm:spPr/>
      <dgm:t>
        <a:bodyPr/>
        <a:lstStyle/>
        <a:p>
          <a:endParaRPr lang="en-IN"/>
        </a:p>
      </dgm:t>
    </dgm:pt>
    <dgm:pt modelId="{494A9E81-802E-4B52-82CF-D30E24A441F1}">
      <dgm:prSet phldrT="[Text]" custT="1"/>
      <dgm:spPr/>
      <dgm:t>
        <a:bodyPr/>
        <a:lstStyle/>
        <a:p>
          <a:r>
            <a:rPr lang="en-US" sz="1400" dirty="0"/>
            <a:t>Web FE + Worker BE</a:t>
          </a:r>
          <a:endParaRPr lang="en-IN" sz="1400" dirty="0"/>
        </a:p>
      </dgm:t>
    </dgm:pt>
    <dgm:pt modelId="{1AA34812-7702-4F9B-9A6E-BBCF06F75A4E}" type="parTrans" cxnId="{EC3CD5C6-871E-4D8B-856B-2FD5568FB146}">
      <dgm:prSet/>
      <dgm:spPr/>
      <dgm:t>
        <a:bodyPr/>
        <a:lstStyle/>
        <a:p>
          <a:endParaRPr lang="en-IN"/>
        </a:p>
      </dgm:t>
    </dgm:pt>
    <dgm:pt modelId="{ECA21086-EE34-4D20-A4EC-191FBD4D677A}" type="sibTrans" cxnId="{EC3CD5C6-871E-4D8B-856B-2FD5568FB146}">
      <dgm:prSet/>
      <dgm:spPr/>
      <dgm:t>
        <a:bodyPr/>
        <a:lstStyle/>
        <a:p>
          <a:endParaRPr lang="en-IN"/>
        </a:p>
      </dgm:t>
    </dgm:pt>
    <dgm:pt modelId="{A2DC705D-6B36-428C-BF7B-42AC41F03E77}">
      <dgm:prSet phldrT="[Text]" custT="1"/>
      <dgm:spPr/>
      <dgm:t>
        <a:bodyPr/>
        <a:lstStyle/>
        <a:p>
          <a:r>
            <a:rPr lang="en-US" sz="1400" dirty="0"/>
            <a:t>FE &lt;-&gt; BE communication through async msg Q</a:t>
          </a:r>
          <a:endParaRPr lang="en-IN" sz="1400" dirty="0"/>
        </a:p>
      </dgm:t>
    </dgm:pt>
    <dgm:pt modelId="{D49E071E-A3F6-41F2-B889-AACFF9754E9B}" type="parTrans" cxnId="{90B8AC57-8487-4204-86AB-C28D4F421478}">
      <dgm:prSet/>
      <dgm:spPr/>
      <dgm:t>
        <a:bodyPr/>
        <a:lstStyle/>
        <a:p>
          <a:endParaRPr lang="en-IN"/>
        </a:p>
      </dgm:t>
    </dgm:pt>
    <dgm:pt modelId="{6505A5D3-F0B7-47FE-BC0C-381F291396AE}" type="sibTrans" cxnId="{90B8AC57-8487-4204-86AB-C28D4F421478}">
      <dgm:prSet/>
      <dgm:spPr/>
      <dgm:t>
        <a:bodyPr/>
        <a:lstStyle/>
        <a:p>
          <a:endParaRPr lang="en-IN"/>
        </a:p>
      </dgm:t>
    </dgm:pt>
    <dgm:pt modelId="{688442E7-A8D1-4F15-A52E-39B7EB0B703B}">
      <dgm:prSet phldrT="[Text]" custT="1"/>
      <dgm:spPr/>
      <dgm:t>
        <a:bodyPr/>
        <a:lstStyle/>
        <a:p>
          <a:r>
            <a:rPr lang="en-US" sz="1400" dirty="0"/>
            <a:t>Suitable for simple domains</a:t>
          </a:r>
          <a:endParaRPr lang="en-IN" sz="1400" dirty="0"/>
        </a:p>
      </dgm:t>
    </dgm:pt>
    <dgm:pt modelId="{6C596849-D4E1-4E1A-BAF6-5DCE22FFC783}" type="parTrans" cxnId="{BB0B50A7-8923-452D-BD9C-4A20EB30FDB9}">
      <dgm:prSet/>
      <dgm:spPr/>
      <dgm:t>
        <a:bodyPr/>
        <a:lstStyle/>
        <a:p>
          <a:endParaRPr lang="en-IN"/>
        </a:p>
      </dgm:t>
    </dgm:pt>
    <dgm:pt modelId="{76F95CF5-7AF7-4F60-9A99-B846EC2F4973}" type="sibTrans" cxnId="{BB0B50A7-8923-452D-BD9C-4A20EB30FDB9}">
      <dgm:prSet/>
      <dgm:spPr/>
      <dgm:t>
        <a:bodyPr/>
        <a:lstStyle/>
        <a:p>
          <a:endParaRPr lang="en-IN"/>
        </a:p>
      </dgm:t>
    </dgm:pt>
    <dgm:pt modelId="{92B83EA8-997B-4808-9E39-4AE78EE3D804}">
      <dgm:prSet phldrT="[Text]" custT="1"/>
      <dgm:spPr/>
      <dgm:t>
        <a:bodyPr/>
        <a:lstStyle/>
        <a:p>
          <a:r>
            <a:rPr lang="en-US" sz="1400" dirty="0"/>
            <a:t>Services are loosely coupled</a:t>
          </a:r>
          <a:endParaRPr lang="en-IN" sz="1400" dirty="0"/>
        </a:p>
      </dgm:t>
    </dgm:pt>
    <dgm:pt modelId="{228D78E8-DBC8-4348-968B-43F36B33AA5F}" type="parTrans" cxnId="{0F74C008-4E0B-457B-AAFC-C49EB36067A6}">
      <dgm:prSet/>
      <dgm:spPr/>
      <dgm:t>
        <a:bodyPr/>
        <a:lstStyle/>
        <a:p>
          <a:endParaRPr lang="en-IN"/>
        </a:p>
      </dgm:t>
    </dgm:pt>
    <dgm:pt modelId="{8C894A23-074D-44EC-9BDF-5ECF588FA141}" type="sibTrans" cxnId="{0F74C008-4E0B-457B-AAFC-C49EB36067A6}">
      <dgm:prSet/>
      <dgm:spPr/>
      <dgm:t>
        <a:bodyPr/>
        <a:lstStyle/>
        <a:p>
          <a:endParaRPr lang="en-IN"/>
        </a:p>
      </dgm:t>
    </dgm:pt>
    <dgm:pt modelId="{2B26647E-292B-4F1A-A9E3-FE8FE6FF4CBC}">
      <dgm:prSet phldrT="[Text]" custT="1"/>
      <dgm:spPr/>
      <dgm:t>
        <a:bodyPr/>
        <a:lstStyle/>
        <a:p>
          <a:r>
            <a:rPr lang="en-US" sz="1400" dirty="0"/>
            <a:t>Communicate through API contracts</a:t>
          </a:r>
          <a:endParaRPr lang="en-IN" sz="1400" dirty="0"/>
        </a:p>
      </dgm:t>
    </dgm:pt>
    <dgm:pt modelId="{D1A79277-A574-45DD-B1AB-2D6048CD1908}" type="parTrans" cxnId="{F4556A54-215B-4F06-B231-FA8A38CAE486}">
      <dgm:prSet/>
      <dgm:spPr/>
      <dgm:t>
        <a:bodyPr/>
        <a:lstStyle/>
        <a:p>
          <a:endParaRPr lang="en-IN"/>
        </a:p>
      </dgm:t>
    </dgm:pt>
    <dgm:pt modelId="{3341A194-B906-4D98-9C98-6E0268B6FB24}" type="sibTrans" cxnId="{F4556A54-215B-4F06-B231-FA8A38CAE486}">
      <dgm:prSet/>
      <dgm:spPr/>
      <dgm:t>
        <a:bodyPr/>
        <a:lstStyle/>
        <a:p>
          <a:endParaRPr lang="en-IN"/>
        </a:p>
      </dgm:t>
    </dgm:pt>
    <dgm:pt modelId="{66AB9833-EB9F-4D9D-8B2A-AA3FF69BA51C}">
      <dgm:prSet phldrT="[Text]" custT="1"/>
      <dgm:spPr/>
      <dgm:t>
        <a:bodyPr/>
        <a:lstStyle/>
        <a:p>
          <a:r>
            <a:rPr lang="en-US" sz="1400" dirty="0"/>
            <a:t>Uses pub-sub model</a:t>
          </a:r>
          <a:endParaRPr lang="en-IN" sz="1400" dirty="0"/>
        </a:p>
      </dgm:t>
    </dgm:pt>
    <dgm:pt modelId="{21F8233D-612E-4905-90A1-DD54C0E259C7}" type="parTrans" cxnId="{7D358F3C-B40E-4E6F-A4F0-7CCC94A4A432}">
      <dgm:prSet/>
      <dgm:spPr/>
      <dgm:t>
        <a:bodyPr/>
        <a:lstStyle/>
        <a:p>
          <a:endParaRPr lang="en-IN"/>
        </a:p>
      </dgm:t>
    </dgm:pt>
    <dgm:pt modelId="{3C78FA63-D162-4191-9FAF-3A3DA1E84A4D}" type="sibTrans" cxnId="{7D358F3C-B40E-4E6F-A4F0-7CCC94A4A432}">
      <dgm:prSet/>
      <dgm:spPr/>
      <dgm:t>
        <a:bodyPr/>
        <a:lstStyle/>
        <a:p>
          <a:endParaRPr lang="en-IN"/>
        </a:p>
      </dgm:t>
    </dgm:pt>
    <dgm:pt modelId="{B46D7E78-9CDF-4569-93A2-D0911FB13141}">
      <dgm:prSet phldrT="[Text]" custT="1"/>
      <dgm:spPr/>
      <dgm:t>
        <a:bodyPr/>
        <a:lstStyle/>
        <a:p>
          <a:r>
            <a:rPr lang="en-US" sz="1400" dirty="0"/>
            <a:t>Pubs &amp; Subs are independent</a:t>
          </a:r>
          <a:endParaRPr lang="en-IN" sz="1400" dirty="0"/>
        </a:p>
      </dgm:t>
    </dgm:pt>
    <dgm:pt modelId="{71758825-51F9-4C61-B5D4-0E3217DB6009}" type="parTrans" cxnId="{22876F3E-FC9A-49D6-B56B-6CE3C427B667}">
      <dgm:prSet/>
      <dgm:spPr/>
      <dgm:t>
        <a:bodyPr/>
        <a:lstStyle/>
        <a:p>
          <a:endParaRPr lang="en-IN"/>
        </a:p>
      </dgm:t>
    </dgm:pt>
    <dgm:pt modelId="{C70FD485-89B0-4B6C-A05C-6AD50456CBA0}" type="sibTrans" cxnId="{22876F3E-FC9A-49D6-B56B-6CE3C427B667}">
      <dgm:prSet/>
      <dgm:spPr/>
      <dgm:t>
        <a:bodyPr/>
        <a:lstStyle/>
        <a:p>
          <a:endParaRPr lang="en-IN"/>
        </a:p>
      </dgm:t>
    </dgm:pt>
    <dgm:pt modelId="{98C34207-5E1D-423C-AD5A-5489101F7639}">
      <dgm:prSet phldrT="[Text]" custT="1"/>
      <dgm:spPr/>
      <dgm:t>
        <a:bodyPr/>
        <a:lstStyle/>
        <a:p>
          <a:r>
            <a:rPr lang="en-US" sz="1400" dirty="0"/>
            <a:t>Suitable for apps that ingest large volume of data</a:t>
          </a:r>
          <a:endParaRPr lang="en-IN" sz="1400" dirty="0"/>
        </a:p>
      </dgm:t>
    </dgm:pt>
    <dgm:pt modelId="{BB9A8F86-C381-448C-B3A1-5AAA41909B44}" type="parTrans" cxnId="{2B8D2330-1675-4078-AC23-302D76FE36B5}">
      <dgm:prSet/>
      <dgm:spPr/>
      <dgm:t>
        <a:bodyPr/>
        <a:lstStyle/>
        <a:p>
          <a:endParaRPr lang="en-IN"/>
        </a:p>
      </dgm:t>
    </dgm:pt>
    <dgm:pt modelId="{496BDE17-5D7E-4038-BCA9-607E01634083}" type="sibTrans" cxnId="{2B8D2330-1675-4078-AC23-302D76FE36B5}">
      <dgm:prSet/>
      <dgm:spPr/>
      <dgm:t>
        <a:bodyPr/>
        <a:lstStyle/>
        <a:p>
          <a:endParaRPr lang="en-IN"/>
        </a:p>
      </dgm:t>
    </dgm:pt>
    <dgm:pt modelId="{7886A177-50C5-4F02-A99A-3A8EE4735EF1}">
      <dgm:prSet phldrT="[Text]" custT="1"/>
      <dgm:spPr/>
      <dgm:t>
        <a:bodyPr/>
        <a:lstStyle/>
        <a:p>
          <a:r>
            <a:rPr lang="en-US" sz="1400" dirty="0"/>
            <a:t>Suitable when subsystems need to perform different actions on same data</a:t>
          </a:r>
          <a:endParaRPr lang="en-IN" sz="1400" dirty="0"/>
        </a:p>
      </dgm:t>
    </dgm:pt>
    <dgm:pt modelId="{590CDC1B-E3FA-4AD7-8A6B-D011654567B0}" type="parTrans" cxnId="{7F364307-BD41-4006-B011-625FCC58B84A}">
      <dgm:prSet/>
      <dgm:spPr/>
      <dgm:t>
        <a:bodyPr/>
        <a:lstStyle/>
        <a:p>
          <a:endParaRPr lang="en-IN"/>
        </a:p>
      </dgm:t>
    </dgm:pt>
    <dgm:pt modelId="{ADB260B7-2244-4847-9BCA-9BF72A8BFA8C}" type="sibTrans" cxnId="{7F364307-BD41-4006-B011-625FCC58B84A}">
      <dgm:prSet/>
      <dgm:spPr/>
      <dgm:t>
        <a:bodyPr/>
        <a:lstStyle/>
        <a:p>
          <a:endParaRPr lang="en-IN"/>
        </a:p>
      </dgm:t>
    </dgm:pt>
    <dgm:pt modelId="{FE5CC0E1-BC1F-4076-B8B9-A75205C3B6E3}">
      <dgm:prSet phldrT="[Text]"/>
      <dgm:spPr/>
      <dgm:t>
        <a:bodyPr/>
        <a:lstStyle/>
        <a:p>
          <a:r>
            <a:rPr lang="en-US" dirty="0"/>
            <a:t>Big Data Big Compute</a:t>
          </a:r>
          <a:endParaRPr lang="en-IN" dirty="0"/>
        </a:p>
      </dgm:t>
    </dgm:pt>
    <dgm:pt modelId="{8BD6F915-095B-4CD6-9A60-17A9984CDE30}" type="parTrans" cxnId="{D8E9A238-949C-4E00-BACA-C8D721B567F9}">
      <dgm:prSet/>
      <dgm:spPr/>
      <dgm:t>
        <a:bodyPr/>
        <a:lstStyle/>
        <a:p>
          <a:endParaRPr lang="en-IN"/>
        </a:p>
      </dgm:t>
    </dgm:pt>
    <dgm:pt modelId="{61F15416-13BE-4FA1-A0DF-F6FDBEB14A97}" type="sibTrans" cxnId="{D8E9A238-949C-4E00-BACA-C8D721B567F9}">
      <dgm:prSet/>
      <dgm:spPr/>
      <dgm:t>
        <a:bodyPr/>
        <a:lstStyle/>
        <a:p>
          <a:endParaRPr lang="en-IN"/>
        </a:p>
      </dgm:t>
    </dgm:pt>
    <dgm:pt modelId="{79FC375A-8845-4B93-BFB6-32826C42B27A}">
      <dgm:prSet phldrT="[Text]" custT="1"/>
      <dgm:spPr/>
      <dgm:t>
        <a:bodyPr/>
        <a:lstStyle/>
        <a:p>
          <a:r>
            <a:rPr lang="en-US" sz="1400" dirty="0"/>
            <a:t>Specialized architecture that fit certain profiles</a:t>
          </a:r>
          <a:endParaRPr lang="en-IN" sz="1400" dirty="0"/>
        </a:p>
      </dgm:t>
    </dgm:pt>
    <dgm:pt modelId="{B55792CC-3153-47AF-AB84-01D0A6844DBF}" type="parTrans" cxnId="{63D0EB40-62B1-4F8F-9B1D-EE6A10F424D1}">
      <dgm:prSet/>
      <dgm:spPr/>
      <dgm:t>
        <a:bodyPr/>
        <a:lstStyle/>
        <a:p>
          <a:endParaRPr lang="en-IN"/>
        </a:p>
      </dgm:t>
    </dgm:pt>
    <dgm:pt modelId="{924E2B30-38F4-451A-BDC7-7154E1685584}" type="sibTrans" cxnId="{63D0EB40-62B1-4F8F-9B1D-EE6A10F424D1}">
      <dgm:prSet/>
      <dgm:spPr/>
      <dgm:t>
        <a:bodyPr/>
        <a:lstStyle/>
        <a:p>
          <a:endParaRPr lang="en-IN"/>
        </a:p>
      </dgm:t>
    </dgm:pt>
    <dgm:pt modelId="{EEED3954-2357-4570-BBE1-03B956B331B0}">
      <dgm:prSet phldrT="[Text]" custT="1"/>
      <dgm:spPr/>
      <dgm:t>
        <a:bodyPr/>
        <a:lstStyle/>
        <a:p>
          <a:r>
            <a:rPr lang="en-US" sz="1400" dirty="0"/>
            <a:t>Divides large datasets into chunks, parallel process and analysis</a:t>
          </a:r>
          <a:endParaRPr lang="en-IN" sz="1400" dirty="0"/>
        </a:p>
      </dgm:t>
    </dgm:pt>
    <dgm:pt modelId="{C6FD7135-CE24-4F2F-84A4-9CD2E1DC9A83}" type="parTrans" cxnId="{50F5CC13-3ED6-44B6-943C-A3FD25DA6CEE}">
      <dgm:prSet/>
      <dgm:spPr/>
      <dgm:t>
        <a:bodyPr/>
        <a:lstStyle/>
        <a:p>
          <a:endParaRPr lang="en-IN"/>
        </a:p>
      </dgm:t>
    </dgm:pt>
    <dgm:pt modelId="{A0D6513F-5DE3-45AD-8975-A6097A2EA6F4}" type="sibTrans" cxnId="{50F5CC13-3ED6-44B6-943C-A3FD25DA6CEE}">
      <dgm:prSet/>
      <dgm:spPr/>
      <dgm:t>
        <a:bodyPr/>
        <a:lstStyle/>
        <a:p>
          <a:endParaRPr lang="en-IN"/>
        </a:p>
      </dgm:t>
    </dgm:pt>
    <dgm:pt modelId="{01D6E7FC-4217-496C-A8CC-312F0F3EE8D1}" type="pres">
      <dgm:prSet presAssocID="{85BC04F4-4F2F-4B8F-9657-58D934C53C70}" presName="Name0" presStyleCnt="0">
        <dgm:presLayoutVars>
          <dgm:dir/>
          <dgm:animLvl val="lvl"/>
          <dgm:resizeHandles val="exact"/>
        </dgm:presLayoutVars>
      </dgm:prSet>
      <dgm:spPr/>
    </dgm:pt>
    <dgm:pt modelId="{7EB35DA5-F8BE-4C3B-A8B0-8E5BD5DD1506}" type="pres">
      <dgm:prSet presAssocID="{95B62493-EC91-4504-9205-5BDF7CDEA015}" presName="linNode" presStyleCnt="0"/>
      <dgm:spPr/>
    </dgm:pt>
    <dgm:pt modelId="{93D1B9F6-E56C-4DF4-B178-46F4E880F6CD}" type="pres">
      <dgm:prSet presAssocID="{95B62493-EC91-4504-9205-5BDF7CDEA015}" presName="parentText" presStyleLbl="node1" presStyleIdx="0" presStyleCnt="5" custScaleX="79664" custScaleY="46954">
        <dgm:presLayoutVars>
          <dgm:chMax val="1"/>
          <dgm:bulletEnabled val="1"/>
        </dgm:presLayoutVars>
      </dgm:prSet>
      <dgm:spPr/>
    </dgm:pt>
    <dgm:pt modelId="{C3422ED5-D589-443C-9037-CDFC6B81F6FF}" type="pres">
      <dgm:prSet presAssocID="{95B62493-EC91-4504-9205-5BDF7CDEA015}" presName="descendantText" presStyleLbl="alignAccFollowNode1" presStyleIdx="0" presStyleCnt="5" custScaleX="137299">
        <dgm:presLayoutVars>
          <dgm:bulletEnabled val="1"/>
        </dgm:presLayoutVars>
      </dgm:prSet>
      <dgm:spPr/>
    </dgm:pt>
    <dgm:pt modelId="{DE667818-86AD-4904-BBF6-22912A8D9AB1}" type="pres">
      <dgm:prSet presAssocID="{227C88BC-A87B-4708-B423-7C863FC86171}" presName="sp" presStyleCnt="0"/>
      <dgm:spPr/>
    </dgm:pt>
    <dgm:pt modelId="{9BAABC49-B0B4-41EB-AB0A-DEA1FD50429C}" type="pres">
      <dgm:prSet presAssocID="{ECD6FAB8-817F-4471-A684-08D0CF3E9B2B}" presName="linNode" presStyleCnt="0"/>
      <dgm:spPr/>
    </dgm:pt>
    <dgm:pt modelId="{3076D0CB-E557-4533-BC1D-8DCD7DB2FD6E}" type="pres">
      <dgm:prSet presAssocID="{ECD6FAB8-817F-4471-A684-08D0CF3E9B2B}" presName="parentText" presStyleLbl="node1" presStyleIdx="1" presStyleCnt="5" custScaleX="79664" custScaleY="46954">
        <dgm:presLayoutVars>
          <dgm:chMax val="1"/>
          <dgm:bulletEnabled val="1"/>
        </dgm:presLayoutVars>
      </dgm:prSet>
      <dgm:spPr/>
    </dgm:pt>
    <dgm:pt modelId="{0580914A-17D8-4AD7-8CB8-2128B73E3BEC}" type="pres">
      <dgm:prSet presAssocID="{ECD6FAB8-817F-4471-A684-08D0CF3E9B2B}" presName="descendantText" presStyleLbl="alignAccFollowNode1" presStyleIdx="1" presStyleCnt="5" custScaleX="137299">
        <dgm:presLayoutVars>
          <dgm:bulletEnabled val="1"/>
        </dgm:presLayoutVars>
      </dgm:prSet>
      <dgm:spPr/>
    </dgm:pt>
    <dgm:pt modelId="{1B48D7E9-90F6-407B-9200-07ED1F906C62}" type="pres">
      <dgm:prSet presAssocID="{C76C8F26-9396-40BF-A5B8-49B2D973488B}" presName="sp" presStyleCnt="0"/>
      <dgm:spPr/>
    </dgm:pt>
    <dgm:pt modelId="{567E8552-3CB8-4181-A216-E40BB5BBB635}" type="pres">
      <dgm:prSet presAssocID="{9CF3777E-E193-451D-800A-FBDC11AEA08E}" presName="linNode" presStyleCnt="0"/>
      <dgm:spPr/>
    </dgm:pt>
    <dgm:pt modelId="{A5C29641-B0E6-40ED-A321-725160D84CA1}" type="pres">
      <dgm:prSet presAssocID="{9CF3777E-E193-451D-800A-FBDC11AEA08E}" presName="parentText" presStyleLbl="node1" presStyleIdx="2" presStyleCnt="5" custScaleX="79664" custScaleY="46954">
        <dgm:presLayoutVars>
          <dgm:chMax val="1"/>
          <dgm:bulletEnabled val="1"/>
        </dgm:presLayoutVars>
      </dgm:prSet>
      <dgm:spPr/>
    </dgm:pt>
    <dgm:pt modelId="{0E394089-6219-4961-B9AF-9B9AAB7BF342}" type="pres">
      <dgm:prSet presAssocID="{9CF3777E-E193-451D-800A-FBDC11AEA08E}" presName="descendantText" presStyleLbl="alignAccFollowNode1" presStyleIdx="2" presStyleCnt="5" custScaleX="137299">
        <dgm:presLayoutVars>
          <dgm:bulletEnabled val="1"/>
        </dgm:presLayoutVars>
      </dgm:prSet>
      <dgm:spPr/>
    </dgm:pt>
    <dgm:pt modelId="{99D09F1E-8ED1-413B-8273-286B3182A011}" type="pres">
      <dgm:prSet presAssocID="{B92D8768-6576-4B4C-A1E8-A106667A8ABE}" presName="sp" presStyleCnt="0"/>
      <dgm:spPr/>
    </dgm:pt>
    <dgm:pt modelId="{A57EEC02-8447-4616-BBB7-7B8718BEC047}" type="pres">
      <dgm:prSet presAssocID="{364BF325-3A15-4D3F-B583-36C7A8B392D6}" presName="linNode" presStyleCnt="0"/>
      <dgm:spPr/>
    </dgm:pt>
    <dgm:pt modelId="{5A0F954C-F514-43D0-B5AC-B6307F7449D5}" type="pres">
      <dgm:prSet presAssocID="{364BF325-3A15-4D3F-B583-36C7A8B392D6}" presName="parentText" presStyleLbl="node1" presStyleIdx="3" presStyleCnt="5" custScaleX="79664" custScaleY="46954">
        <dgm:presLayoutVars>
          <dgm:chMax val="1"/>
          <dgm:bulletEnabled val="1"/>
        </dgm:presLayoutVars>
      </dgm:prSet>
      <dgm:spPr/>
    </dgm:pt>
    <dgm:pt modelId="{460452A1-D5C4-485F-A38A-201E3B7202D4}" type="pres">
      <dgm:prSet presAssocID="{364BF325-3A15-4D3F-B583-36C7A8B392D6}" presName="descendantText" presStyleLbl="alignAccFollowNode1" presStyleIdx="3" presStyleCnt="5" custScaleX="137299">
        <dgm:presLayoutVars>
          <dgm:bulletEnabled val="1"/>
        </dgm:presLayoutVars>
      </dgm:prSet>
      <dgm:spPr/>
    </dgm:pt>
    <dgm:pt modelId="{660239FE-D8BD-476F-B985-36EF4B57E4C7}" type="pres">
      <dgm:prSet presAssocID="{B3BC5E76-D849-4CA0-893A-83173030F137}" presName="sp" presStyleCnt="0"/>
      <dgm:spPr/>
    </dgm:pt>
    <dgm:pt modelId="{0298E94E-B9B4-480A-8131-A905F42B7CDE}" type="pres">
      <dgm:prSet presAssocID="{FE5CC0E1-BC1F-4076-B8B9-A75205C3B6E3}" presName="linNode" presStyleCnt="0"/>
      <dgm:spPr/>
    </dgm:pt>
    <dgm:pt modelId="{7EB0BA8B-6164-432A-8207-856BF2A200A0}" type="pres">
      <dgm:prSet presAssocID="{FE5CC0E1-BC1F-4076-B8B9-A75205C3B6E3}" presName="parentText" presStyleLbl="node1" presStyleIdx="4" presStyleCnt="5" custScaleX="79664" custScaleY="46954">
        <dgm:presLayoutVars>
          <dgm:chMax val="1"/>
          <dgm:bulletEnabled val="1"/>
        </dgm:presLayoutVars>
      </dgm:prSet>
      <dgm:spPr/>
    </dgm:pt>
    <dgm:pt modelId="{3B531432-5203-44F3-9901-425CD389C4DA}" type="pres">
      <dgm:prSet presAssocID="{FE5CC0E1-BC1F-4076-B8B9-A75205C3B6E3}" presName="descendantText" presStyleLbl="alignAccFollowNode1" presStyleIdx="4" presStyleCnt="5" custScaleX="137299">
        <dgm:presLayoutVars>
          <dgm:bulletEnabled val="1"/>
        </dgm:presLayoutVars>
      </dgm:prSet>
      <dgm:spPr/>
    </dgm:pt>
  </dgm:ptLst>
  <dgm:cxnLst>
    <dgm:cxn modelId="{7F364307-BD41-4006-B011-625FCC58B84A}" srcId="{364BF325-3A15-4D3F-B583-36C7A8B392D6}" destId="{7886A177-50C5-4F02-A99A-3A8EE4735EF1}" srcOrd="3" destOrd="0" parTransId="{590CDC1B-E3FA-4AD7-8A6B-D011654567B0}" sibTransId="{ADB260B7-2244-4847-9BCA-9BF72A8BFA8C}"/>
    <dgm:cxn modelId="{0F74C008-4E0B-457B-AAFC-C49EB36067A6}" srcId="{9CF3777E-E193-451D-800A-FBDC11AEA08E}" destId="{92B83EA8-997B-4808-9E39-4AE78EE3D804}" srcOrd="1" destOrd="0" parTransId="{228D78E8-DBC8-4348-968B-43F36B33AA5F}" sibTransId="{8C894A23-074D-44EC-9BDF-5ECF588FA141}"/>
    <dgm:cxn modelId="{50F5CC13-3ED6-44B6-943C-A3FD25DA6CEE}" srcId="{FE5CC0E1-BC1F-4076-B8B9-A75205C3B6E3}" destId="{EEED3954-2357-4570-BBE1-03B956B331B0}" srcOrd="1" destOrd="0" parTransId="{C6FD7135-CE24-4F2F-84A4-9CD2E1DC9A83}" sibTransId="{A0D6513F-5DE3-45AD-8975-A6097A2EA6F4}"/>
    <dgm:cxn modelId="{8BE43122-1990-4247-A779-990744D21DA8}" type="presOf" srcId="{688442E7-A8D1-4F15-A52E-39B7EB0B703B}" destId="{0580914A-17D8-4AD7-8CB8-2128B73E3BEC}" srcOrd="0" destOrd="3" presId="urn:microsoft.com/office/officeart/2005/8/layout/vList5"/>
    <dgm:cxn modelId="{AF692B2A-8503-4D5C-8109-53611C1CC2FF}" type="presOf" srcId="{FE5CC0E1-BC1F-4076-B8B9-A75205C3B6E3}" destId="{7EB0BA8B-6164-432A-8207-856BF2A200A0}" srcOrd="0" destOrd="0" presId="urn:microsoft.com/office/officeart/2005/8/layout/vList5"/>
    <dgm:cxn modelId="{0C193D2A-2ACC-48F4-8724-1AF8C5472B76}" srcId="{9CF3777E-E193-451D-800A-FBDC11AEA08E}" destId="{07F15416-2562-4BB6-8FB3-4AE018C19291}" srcOrd="0" destOrd="0" parTransId="{60DDDA7F-667C-4DCD-B348-CF4EB17BBFA0}" sibTransId="{31757980-8D25-4C63-BCE6-C9EC136AEFEE}"/>
    <dgm:cxn modelId="{9401862B-C290-450D-943B-D6E33516CE01}" type="presOf" srcId="{494A9E81-802E-4B52-82CF-D30E24A441F1}" destId="{0580914A-17D8-4AD7-8CB8-2128B73E3BEC}" srcOrd="0" destOrd="1" presId="urn:microsoft.com/office/officeart/2005/8/layout/vList5"/>
    <dgm:cxn modelId="{4D685B2F-25BE-4710-BE03-F079999B0169}" type="presOf" srcId="{ABDDB4A9-BEC9-4BBD-89AA-E0E9D5246E6B}" destId="{C3422ED5-D589-443C-9037-CDFC6B81F6FF}" srcOrd="0" destOrd="0" presId="urn:microsoft.com/office/officeart/2005/8/layout/vList5"/>
    <dgm:cxn modelId="{2B8D2330-1675-4078-AC23-302D76FE36B5}" srcId="{364BF325-3A15-4D3F-B583-36C7A8B392D6}" destId="{98C34207-5E1D-423C-AD5A-5489101F7639}" srcOrd="2" destOrd="0" parTransId="{BB9A8F86-C381-448C-B3A1-5AAA41909B44}" sibTransId="{496BDE17-5D7E-4038-BCA9-607E01634083}"/>
    <dgm:cxn modelId="{D8E9A238-949C-4E00-BACA-C8D721B567F9}" srcId="{85BC04F4-4F2F-4B8F-9657-58D934C53C70}" destId="{FE5CC0E1-BC1F-4076-B8B9-A75205C3B6E3}" srcOrd="4" destOrd="0" parTransId="{8BD6F915-095B-4CD6-9A60-17A9984CDE30}" sibTransId="{61F15416-13BE-4FA1-A0DF-F6FDBEB14A97}"/>
    <dgm:cxn modelId="{7D358F3C-B40E-4E6F-A4F0-7CCC94A4A432}" srcId="{364BF325-3A15-4D3F-B583-36C7A8B392D6}" destId="{66AB9833-EB9F-4D9D-8B2A-AA3FF69BA51C}" srcOrd="0" destOrd="0" parTransId="{21F8233D-612E-4905-90A1-DD54C0E259C7}" sibTransId="{3C78FA63-D162-4191-9FAF-3A3DA1E84A4D}"/>
    <dgm:cxn modelId="{22876F3E-FC9A-49D6-B56B-6CE3C427B667}" srcId="{364BF325-3A15-4D3F-B583-36C7A8B392D6}" destId="{B46D7E78-9CDF-4569-93A2-D0911FB13141}" srcOrd="1" destOrd="0" parTransId="{71758825-51F9-4C61-B5D4-0E3217DB6009}" sibTransId="{C70FD485-89B0-4B6C-A05C-6AD50456CBA0}"/>
    <dgm:cxn modelId="{81C39A3E-D97A-48C9-B2D7-51F3BB2E285F}" type="presOf" srcId="{07036CAC-4D4F-4E5A-B119-7090BD62C5FE}" destId="{C3422ED5-D589-443C-9037-CDFC6B81F6FF}" srcOrd="0" destOrd="4" presId="urn:microsoft.com/office/officeart/2005/8/layout/vList5"/>
    <dgm:cxn modelId="{63D0EB40-62B1-4F8F-9B1D-EE6A10F424D1}" srcId="{FE5CC0E1-BC1F-4076-B8B9-A75205C3B6E3}" destId="{79FC375A-8845-4B93-BFB6-32826C42B27A}" srcOrd="0" destOrd="0" parTransId="{B55792CC-3153-47AF-AB84-01D0A6844DBF}" sibTransId="{924E2B30-38F4-451A-BDC7-7154E1685584}"/>
    <dgm:cxn modelId="{9745C55D-FA1E-46F8-89BE-1E3B58059358}" type="presOf" srcId="{ECD6FAB8-817F-4471-A684-08D0CF3E9B2B}" destId="{3076D0CB-E557-4533-BC1D-8DCD7DB2FD6E}" srcOrd="0" destOrd="0" presId="urn:microsoft.com/office/officeart/2005/8/layout/vList5"/>
    <dgm:cxn modelId="{6370DD5F-85BC-4BE4-8898-125F6ED8B293}" srcId="{85BC04F4-4F2F-4B8F-9657-58D934C53C70}" destId="{9CF3777E-E193-451D-800A-FBDC11AEA08E}" srcOrd="2" destOrd="0" parTransId="{969F54C9-9D00-43A4-9629-3B05C9AF8DB2}" sibTransId="{B92D8768-6576-4B4C-A1E8-A106667A8ABE}"/>
    <dgm:cxn modelId="{69CF2A41-F484-41A4-ABAB-50DB4C79F516}" type="presOf" srcId="{12B774E2-B802-4FBA-BBA2-9F5291758BC4}" destId="{C3422ED5-D589-443C-9037-CDFC6B81F6FF}" srcOrd="0" destOrd="2" presId="urn:microsoft.com/office/officeart/2005/8/layout/vList5"/>
    <dgm:cxn modelId="{B6AAD047-53B9-420B-AA4A-4553835D9EF9}" srcId="{95B62493-EC91-4504-9205-5BDF7CDEA015}" destId="{07036CAC-4D4F-4E5A-B119-7090BD62C5FE}" srcOrd="4" destOrd="0" parTransId="{926A4AF4-5172-4F4C-8A1E-47FD8B6CA952}" sibTransId="{234A3C35-965B-4B9A-8147-34B5BBF8C3C7}"/>
    <dgm:cxn modelId="{E763164B-CCA8-48F0-B2DE-EE603EE702CB}" type="presOf" srcId="{85BC04F4-4F2F-4B8F-9657-58D934C53C70}" destId="{01D6E7FC-4217-496C-A8CC-312F0F3EE8D1}" srcOrd="0" destOrd="0" presId="urn:microsoft.com/office/officeart/2005/8/layout/vList5"/>
    <dgm:cxn modelId="{F4556A54-215B-4F06-B231-FA8A38CAE486}" srcId="{9CF3777E-E193-451D-800A-FBDC11AEA08E}" destId="{2B26647E-292B-4F1A-A9E3-FE8FE6FF4CBC}" srcOrd="2" destOrd="0" parTransId="{D1A79277-A574-45DD-B1AB-2D6048CD1908}" sibTransId="{3341A194-B906-4D98-9C98-6E0268B6FB24}"/>
    <dgm:cxn modelId="{E1087854-9111-42CC-AEEB-B8A96A40922B}" srcId="{95B62493-EC91-4504-9205-5BDF7CDEA015}" destId="{7B5EDA02-2691-4848-BA39-03FE0FE19DA1}" srcOrd="3" destOrd="0" parTransId="{63362186-C1F0-4A02-8130-5501CA8993C6}" sibTransId="{09B63849-7B68-45A7-8200-BF0F55BEE92C}"/>
    <dgm:cxn modelId="{2B1C8B75-0A0B-4516-B800-B2E5C9128817}" type="presOf" srcId="{7B5EDA02-2691-4848-BA39-03FE0FE19DA1}" destId="{C3422ED5-D589-443C-9037-CDFC6B81F6FF}" srcOrd="0" destOrd="3" presId="urn:microsoft.com/office/officeart/2005/8/layout/vList5"/>
    <dgm:cxn modelId="{8D457B56-9775-479C-A9EF-1CC66BCF5842}" type="presOf" srcId="{2B26647E-292B-4F1A-A9E3-FE8FE6FF4CBC}" destId="{0E394089-6219-4961-B9AF-9B9AAB7BF342}" srcOrd="0" destOrd="2" presId="urn:microsoft.com/office/officeart/2005/8/layout/vList5"/>
    <dgm:cxn modelId="{90B8AC57-8487-4204-86AB-C28D4F421478}" srcId="{ECD6FAB8-817F-4471-A684-08D0CF3E9B2B}" destId="{A2DC705D-6B36-428C-BF7B-42AC41F03E77}" srcOrd="2" destOrd="0" parTransId="{D49E071E-A3F6-41F2-B889-AACFF9754E9B}" sibTransId="{6505A5D3-F0B7-47FE-BC0C-381F291396AE}"/>
    <dgm:cxn modelId="{16D69984-B50C-40BB-93F5-945A4D79F0F3}" type="presOf" srcId="{8880A2ED-63BF-4E7E-A1D6-01B25C4113E3}" destId="{0580914A-17D8-4AD7-8CB8-2128B73E3BEC}" srcOrd="0" destOrd="0" presId="urn:microsoft.com/office/officeart/2005/8/layout/vList5"/>
    <dgm:cxn modelId="{EF893086-9925-4371-B8C8-391E22062A13}" type="presOf" srcId="{EEED3954-2357-4570-BBE1-03B956B331B0}" destId="{3B531432-5203-44F3-9901-425CD389C4DA}" srcOrd="0" destOrd="1" presId="urn:microsoft.com/office/officeart/2005/8/layout/vList5"/>
    <dgm:cxn modelId="{8C109487-8E12-4652-8C1C-82E8F697B6D9}" type="presOf" srcId="{66AB9833-EB9F-4D9D-8B2A-AA3FF69BA51C}" destId="{460452A1-D5C4-485F-A38A-201E3B7202D4}" srcOrd="0" destOrd="0" presId="urn:microsoft.com/office/officeart/2005/8/layout/vList5"/>
    <dgm:cxn modelId="{5559FF8C-5F35-4B69-BE65-EB8C31B251A0}" srcId="{ECD6FAB8-817F-4471-A684-08D0CF3E9B2B}" destId="{8880A2ED-63BF-4E7E-A1D6-01B25C4113E3}" srcOrd="0" destOrd="0" parTransId="{C9364A5D-B705-4408-89B7-305915746A4A}" sibTransId="{37C13F41-24B5-4AFC-9A12-C0C2AEE748F7}"/>
    <dgm:cxn modelId="{ED1E428E-8DF7-4AB6-91E1-836FC2040B82}" type="presOf" srcId="{589E2F93-2FEC-445B-9619-8267BD1D3AB6}" destId="{C3422ED5-D589-443C-9037-CDFC6B81F6FF}" srcOrd="0" destOrd="1" presId="urn:microsoft.com/office/officeart/2005/8/layout/vList5"/>
    <dgm:cxn modelId="{F61F1490-E82D-4013-B9E0-7BBF1E3AE7A9}" srcId="{95B62493-EC91-4504-9205-5BDF7CDEA015}" destId="{12B774E2-B802-4FBA-BBA2-9F5291758BC4}" srcOrd="2" destOrd="0" parTransId="{EA1DEDB2-59BA-4A90-B0A7-1469395C8A7D}" sibTransId="{6972FD82-0DDE-43DE-B286-D0565D6D86C6}"/>
    <dgm:cxn modelId="{95895893-3B0D-46F2-B4A8-2D06BFC631D8}" type="presOf" srcId="{7886A177-50C5-4F02-A99A-3A8EE4735EF1}" destId="{460452A1-D5C4-485F-A38A-201E3B7202D4}" srcOrd="0" destOrd="3" presId="urn:microsoft.com/office/officeart/2005/8/layout/vList5"/>
    <dgm:cxn modelId="{D37DC89B-935E-47ED-90DF-B03B417E775F}" type="presOf" srcId="{95B62493-EC91-4504-9205-5BDF7CDEA015}" destId="{93D1B9F6-E56C-4DF4-B178-46F4E880F6CD}" srcOrd="0" destOrd="0" presId="urn:microsoft.com/office/officeart/2005/8/layout/vList5"/>
    <dgm:cxn modelId="{BB0B50A7-8923-452D-BD9C-4A20EB30FDB9}" srcId="{ECD6FAB8-817F-4471-A684-08D0CF3E9B2B}" destId="{688442E7-A8D1-4F15-A52E-39B7EB0B703B}" srcOrd="3" destOrd="0" parTransId="{6C596849-D4E1-4E1A-BAF6-5DCE22FFC783}" sibTransId="{76F95CF5-7AF7-4F60-9A99-B846EC2F4973}"/>
    <dgm:cxn modelId="{E79301AC-7773-435D-BDE4-C15882A0D2CC}" type="presOf" srcId="{B46D7E78-9CDF-4569-93A2-D0911FB13141}" destId="{460452A1-D5C4-485F-A38A-201E3B7202D4}" srcOrd="0" destOrd="1" presId="urn:microsoft.com/office/officeart/2005/8/layout/vList5"/>
    <dgm:cxn modelId="{A103A3AE-7E7D-4AFE-8810-89FD3F1307B3}" type="presOf" srcId="{364BF325-3A15-4D3F-B583-36C7A8B392D6}" destId="{5A0F954C-F514-43D0-B5AC-B6307F7449D5}" srcOrd="0" destOrd="0" presId="urn:microsoft.com/office/officeart/2005/8/layout/vList5"/>
    <dgm:cxn modelId="{5587C8B6-6FB0-404A-9F80-A4CE694ACDFC}" type="presOf" srcId="{A2DC705D-6B36-428C-BF7B-42AC41F03E77}" destId="{0580914A-17D8-4AD7-8CB8-2128B73E3BEC}" srcOrd="0" destOrd="2" presId="urn:microsoft.com/office/officeart/2005/8/layout/vList5"/>
    <dgm:cxn modelId="{4FEFAAB9-EE3E-4286-B92C-06AD78A3BDD0}" srcId="{95B62493-EC91-4504-9205-5BDF7CDEA015}" destId="{ABDDB4A9-BEC9-4BBD-89AA-E0E9D5246E6B}" srcOrd="0" destOrd="0" parTransId="{E6CD450C-4EC8-45AE-BF5B-CC930565F97E}" sibTransId="{AA2C321E-385F-4860-BBB4-4FDA382E1364}"/>
    <dgm:cxn modelId="{EC3CD5C6-871E-4D8B-856B-2FD5568FB146}" srcId="{ECD6FAB8-817F-4471-A684-08D0CF3E9B2B}" destId="{494A9E81-802E-4B52-82CF-D30E24A441F1}" srcOrd="1" destOrd="0" parTransId="{1AA34812-7702-4F9B-9A6E-BBCF06F75A4E}" sibTransId="{ECA21086-EE34-4D20-A4EC-191FBD4D677A}"/>
    <dgm:cxn modelId="{9281D6C9-552C-4DC6-B9E4-A3F349FA1749}" type="presOf" srcId="{79FC375A-8845-4B93-BFB6-32826C42B27A}" destId="{3B531432-5203-44F3-9901-425CD389C4DA}" srcOrd="0" destOrd="0" presId="urn:microsoft.com/office/officeart/2005/8/layout/vList5"/>
    <dgm:cxn modelId="{83EDCBCF-C23A-42FC-AD39-97B19EACFFAA}" srcId="{85BC04F4-4F2F-4B8F-9657-58D934C53C70}" destId="{ECD6FAB8-817F-4471-A684-08D0CF3E9B2B}" srcOrd="1" destOrd="0" parTransId="{B151B3E9-82F1-4024-A7C6-4E67DF2DF25E}" sibTransId="{C76C8F26-9396-40BF-A5B8-49B2D973488B}"/>
    <dgm:cxn modelId="{6E1F32D9-B0B9-4E41-98FE-CF60E08C12B2}" srcId="{95B62493-EC91-4504-9205-5BDF7CDEA015}" destId="{589E2F93-2FEC-445B-9619-8267BD1D3AB6}" srcOrd="1" destOrd="0" parTransId="{33482DBB-539E-48A0-961B-B1A703F5AD47}" sibTransId="{D19BDBCD-D115-422F-87CA-A54C71D4CE2B}"/>
    <dgm:cxn modelId="{670C71E1-CDA9-4BC8-B536-1446B66C10C2}" type="presOf" srcId="{9CF3777E-E193-451D-800A-FBDC11AEA08E}" destId="{A5C29641-B0E6-40ED-A321-725160D84CA1}" srcOrd="0" destOrd="0" presId="urn:microsoft.com/office/officeart/2005/8/layout/vList5"/>
    <dgm:cxn modelId="{B42819E6-15BC-4B86-BC1F-72C04882271E}" type="presOf" srcId="{98C34207-5E1D-423C-AD5A-5489101F7639}" destId="{460452A1-D5C4-485F-A38A-201E3B7202D4}" srcOrd="0" destOrd="2" presId="urn:microsoft.com/office/officeart/2005/8/layout/vList5"/>
    <dgm:cxn modelId="{83721AED-5453-46A8-8617-B17E27AC8499}" type="presOf" srcId="{07F15416-2562-4BB6-8FB3-4AE018C19291}" destId="{0E394089-6219-4961-B9AF-9B9AAB7BF342}" srcOrd="0" destOrd="0" presId="urn:microsoft.com/office/officeart/2005/8/layout/vList5"/>
    <dgm:cxn modelId="{124A39EF-781B-4726-A1D9-70CEA7EA9A89}" srcId="{85BC04F4-4F2F-4B8F-9657-58D934C53C70}" destId="{364BF325-3A15-4D3F-B583-36C7A8B392D6}" srcOrd="3" destOrd="0" parTransId="{EAEB7706-E9E8-480F-BB20-8DB17512F210}" sibTransId="{B3BC5E76-D849-4CA0-893A-83173030F137}"/>
    <dgm:cxn modelId="{987E45F3-D16D-4777-9F84-C2302B5CD9C8}" srcId="{85BC04F4-4F2F-4B8F-9657-58D934C53C70}" destId="{95B62493-EC91-4504-9205-5BDF7CDEA015}" srcOrd="0" destOrd="0" parTransId="{A5FF31FC-08C7-43FC-86DF-50B1DDA2DF3C}" sibTransId="{227C88BC-A87B-4708-B423-7C863FC86171}"/>
    <dgm:cxn modelId="{862760F8-981B-43C8-8707-BED26C4A7E16}" type="presOf" srcId="{92B83EA8-997B-4808-9E39-4AE78EE3D804}" destId="{0E394089-6219-4961-B9AF-9B9AAB7BF342}" srcOrd="0" destOrd="1" presId="urn:microsoft.com/office/officeart/2005/8/layout/vList5"/>
    <dgm:cxn modelId="{A5B7A227-286D-4ACE-9CF0-405E6432C28E}" type="presParOf" srcId="{01D6E7FC-4217-496C-A8CC-312F0F3EE8D1}" destId="{7EB35DA5-F8BE-4C3B-A8B0-8E5BD5DD1506}" srcOrd="0" destOrd="0" presId="urn:microsoft.com/office/officeart/2005/8/layout/vList5"/>
    <dgm:cxn modelId="{D852D450-7D7E-42BA-A76E-EF9CE9FCE4E2}" type="presParOf" srcId="{7EB35DA5-F8BE-4C3B-A8B0-8E5BD5DD1506}" destId="{93D1B9F6-E56C-4DF4-B178-46F4E880F6CD}" srcOrd="0" destOrd="0" presId="urn:microsoft.com/office/officeart/2005/8/layout/vList5"/>
    <dgm:cxn modelId="{114020AA-EE34-4DB0-BFF7-386B0CDB26DE}" type="presParOf" srcId="{7EB35DA5-F8BE-4C3B-A8B0-8E5BD5DD1506}" destId="{C3422ED5-D589-443C-9037-CDFC6B81F6FF}" srcOrd="1" destOrd="0" presId="urn:microsoft.com/office/officeart/2005/8/layout/vList5"/>
    <dgm:cxn modelId="{01D35576-EAF3-4A0F-A168-49AD71D3ECF0}" type="presParOf" srcId="{01D6E7FC-4217-496C-A8CC-312F0F3EE8D1}" destId="{DE667818-86AD-4904-BBF6-22912A8D9AB1}" srcOrd="1" destOrd="0" presId="urn:microsoft.com/office/officeart/2005/8/layout/vList5"/>
    <dgm:cxn modelId="{98476410-C11C-4C4A-8608-4240F2C6E98C}" type="presParOf" srcId="{01D6E7FC-4217-496C-A8CC-312F0F3EE8D1}" destId="{9BAABC49-B0B4-41EB-AB0A-DEA1FD50429C}" srcOrd="2" destOrd="0" presId="urn:microsoft.com/office/officeart/2005/8/layout/vList5"/>
    <dgm:cxn modelId="{C4D18D01-2CDE-4C5B-BA9B-698683F94171}" type="presParOf" srcId="{9BAABC49-B0B4-41EB-AB0A-DEA1FD50429C}" destId="{3076D0CB-E557-4533-BC1D-8DCD7DB2FD6E}" srcOrd="0" destOrd="0" presId="urn:microsoft.com/office/officeart/2005/8/layout/vList5"/>
    <dgm:cxn modelId="{105590B6-D4A8-4C05-94C0-F306DBE5607C}" type="presParOf" srcId="{9BAABC49-B0B4-41EB-AB0A-DEA1FD50429C}" destId="{0580914A-17D8-4AD7-8CB8-2128B73E3BEC}" srcOrd="1" destOrd="0" presId="urn:microsoft.com/office/officeart/2005/8/layout/vList5"/>
    <dgm:cxn modelId="{48AA6BEB-A41C-413E-B012-FB9787BC0DD8}" type="presParOf" srcId="{01D6E7FC-4217-496C-A8CC-312F0F3EE8D1}" destId="{1B48D7E9-90F6-407B-9200-07ED1F906C62}" srcOrd="3" destOrd="0" presId="urn:microsoft.com/office/officeart/2005/8/layout/vList5"/>
    <dgm:cxn modelId="{64D5DF46-2877-4CAC-B9EC-D91571184116}" type="presParOf" srcId="{01D6E7FC-4217-496C-A8CC-312F0F3EE8D1}" destId="{567E8552-3CB8-4181-A216-E40BB5BBB635}" srcOrd="4" destOrd="0" presId="urn:microsoft.com/office/officeart/2005/8/layout/vList5"/>
    <dgm:cxn modelId="{BDC16EE8-43B4-4064-9070-A8A81535C13F}" type="presParOf" srcId="{567E8552-3CB8-4181-A216-E40BB5BBB635}" destId="{A5C29641-B0E6-40ED-A321-725160D84CA1}" srcOrd="0" destOrd="0" presId="urn:microsoft.com/office/officeart/2005/8/layout/vList5"/>
    <dgm:cxn modelId="{0F7FD54C-9348-4E05-8EA2-C24686063C4E}" type="presParOf" srcId="{567E8552-3CB8-4181-A216-E40BB5BBB635}" destId="{0E394089-6219-4961-B9AF-9B9AAB7BF342}" srcOrd="1" destOrd="0" presId="urn:microsoft.com/office/officeart/2005/8/layout/vList5"/>
    <dgm:cxn modelId="{B9816D49-BFD4-430F-8BF3-5DBE24E415A8}" type="presParOf" srcId="{01D6E7FC-4217-496C-A8CC-312F0F3EE8D1}" destId="{99D09F1E-8ED1-413B-8273-286B3182A011}" srcOrd="5" destOrd="0" presId="urn:microsoft.com/office/officeart/2005/8/layout/vList5"/>
    <dgm:cxn modelId="{20E2FC5E-4C1D-4C2C-9CDF-11C34D4652AE}" type="presParOf" srcId="{01D6E7FC-4217-496C-A8CC-312F0F3EE8D1}" destId="{A57EEC02-8447-4616-BBB7-7B8718BEC047}" srcOrd="6" destOrd="0" presId="urn:microsoft.com/office/officeart/2005/8/layout/vList5"/>
    <dgm:cxn modelId="{9DCC12CB-3C69-4C5A-9991-EE2FA30B6B36}" type="presParOf" srcId="{A57EEC02-8447-4616-BBB7-7B8718BEC047}" destId="{5A0F954C-F514-43D0-B5AC-B6307F7449D5}" srcOrd="0" destOrd="0" presId="urn:microsoft.com/office/officeart/2005/8/layout/vList5"/>
    <dgm:cxn modelId="{78193652-AA24-4123-8C3C-9D32401C79F5}" type="presParOf" srcId="{A57EEC02-8447-4616-BBB7-7B8718BEC047}" destId="{460452A1-D5C4-485F-A38A-201E3B7202D4}" srcOrd="1" destOrd="0" presId="urn:microsoft.com/office/officeart/2005/8/layout/vList5"/>
    <dgm:cxn modelId="{81828712-9C23-4D3D-8990-CA963841DCB1}" type="presParOf" srcId="{01D6E7FC-4217-496C-A8CC-312F0F3EE8D1}" destId="{660239FE-D8BD-476F-B985-36EF4B57E4C7}" srcOrd="7" destOrd="0" presId="urn:microsoft.com/office/officeart/2005/8/layout/vList5"/>
    <dgm:cxn modelId="{63C209CF-4E1C-483D-B0AA-0C8D09E52A7B}" type="presParOf" srcId="{01D6E7FC-4217-496C-A8CC-312F0F3EE8D1}" destId="{0298E94E-B9B4-480A-8131-A905F42B7CDE}" srcOrd="8" destOrd="0" presId="urn:microsoft.com/office/officeart/2005/8/layout/vList5"/>
    <dgm:cxn modelId="{FC128354-52E4-4B2C-A38E-F324A245D353}" type="presParOf" srcId="{0298E94E-B9B4-480A-8131-A905F42B7CDE}" destId="{7EB0BA8B-6164-432A-8207-856BF2A200A0}" srcOrd="0" destOrd="0" presId="urn:microsoft.com/office/officeart/2005/8/layout/vList5"/>
    <dgm:cxn modelId="{ECC5A39F-601F-40B5-BA20-D53120567B05}" type="presParOf" srcId="{0298E94E-B9B4-480A-8131-A905F42B7CDE}" destId="{3B531432-5203-44F3-9901-425CD389C4D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BC04F4-4F2F-4B8F-9657-58D934C53C7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95B62493-EC91-4504-9205-5BDF7CDEA015}">
      <dgm:prSet phldrT="[Text]"/>
      <dgm:spPr/>
      <dgm:t>
        <a:bodyPr/>
        <a:lstStyle/>
        <a:p>
          <a:r>
            <a:rPr lang="en-US" dirty="0"/>
            <a:t>N-Tier</a:t>
          </a:r>
          <a:endParaRPr lang="en-IN" dirty="0"/>
        </a:p>
      </dgm:t>
    </dgm:pt>
    <dgm:pt modelId="{A5FF31FC-08C7-43FC-86DF-50B1DDA2DF3C}" type="parTrans" cxnId="{987E45F3-D16D-4777-9F84-C2302B5CD9C8}">
      <dgm:prSet/>
      <dgm:spPr/>
      <dgm:t>
        <a:bodyPr/>
        <a:lstStyle/>
        <a:p>
          <a:endParaRPr lang="en-IN"/>
        </a:p>
      </dgm:t>
    </dgm:pt>
    <dgm:pt modelId="{227C88BC-A87B-4708-B423-7C863FC86171}" type="sibTrans" cxnId="{987E45F3-D16D-4777-9F84-C2302B5CD9C8}">
      <dgm:prSet/>
      <dgm:spPr/>
      <dgm:t>
        <a:bodyPr/>
        <a:lstStyle/>
        <a:p>
          <a:endParaRPr lang="en-IN"/>
        </a:p>
      </dgm:t>
    </dgm:pt>
    <dgm:pt modelId="{ABDDB4A9-BEC9-4BBD-89AA-E0E9D5246E6B}">
      <dgm:prSet phldrT="[Text]" custT="1"/>
      <dgm:spPr/>
      <dgm:t>
        <a:bodyPr/>
        <a:lstStyle/>
        <a:p>
          <a:r>
            <a:rPr lang="en-US" sz="1400" dirty="0"/>
            <a:t>Traditional layered</a:t>
          </a:r>
          <a:endParaRPr lang="en-IN" sz="1400" dirty="0"/>
        </a:p>
      </dgm:t>
    </dgm:pt>
    <dgm:pt modelId="{E6CD450C-4EC8-45AE-BF5B-CC930565F97E}" type="parTrans" cxnId="{4FEFAAB9-EE3E-4286-B92C-06AD78A3BDD0}">
      <dgm:prSet/>
      <dgm:spPr/>
      <dgm:t>
        <a:bodyPr/>
        <a:lstStyle/>
        <a:p>
          <a:endParaRPr lang="en-IN"/>
        </a:p>
      </dgm:t>
    </dgm:pt>
    <dgm:pt modelId="{AA2C321E-385F-4860-BBB4-4FDA382E1364}" type="sibTrans" cxnId="{4FEFAAB9-EE3E-4286-B92C-06AD78A3BDD0}">
      <dgm:prSet/>
      <dgm:spPr/>
      <dgm:t>
        <a:bodyPr/>
        <a:lstStyle/>
        <a:p>
          <a:endParaRPr lang="en-IN"/>
        </a:p>
      </dgm:t>
    </dgm:pt>
    <dgm:pt modelId="{589E2F93-2FEC-445B-9619-8267BD1D3AB6}">
      <dgm:prSet phldrT="[Text]" custT="1"/>
      <dgm:spPr/>
      <dgm:t>
        <a:bodyPr/>
        <a:lstStyle/>
        <a:p>
          <a:r>
            <a:rPr lang="en-US" sz="1400" dirty="0"/>
            <a:t>Higher layer calls lower ones, not vice-versa</a:t>
          </a:r>
          <a:endParaRPr lang="en-IN" sz="1400" dirty="0"/>
        </a:p>
      </dgm:t>
    </dgm:pt>
    <dgm:pt modelId="{33482DBB-539E-48A0-961B-B1A703F5AD47}" type="parTrans" cxnId="{6E1F32D9-B0B9-4E41-98FE-CF60E08C12B2}">
      <dgm:prSet/>
      <dgm:spPr/>
      <dgm:t>
        <a:bodyPr/>
        <a:lstStyle/>
        <a:p>
          <a:endParaRPr lang="en-IN"/>
        </a:p>
      </dgm:t>
    </dgm:pt>
    <dgm:pt modelId="{D19BDBCD-D115-422F-87CA-A54C71D4CE2B}" type="sibTrans" cxnId="{6E1F32D9-B0B9-4E41-98FE-CF60E08C12B2}">
      <dgm:prSet/>
      <dgm:spPr/>
      <dgm:t>
        <a:bodyPr/>
        <a:lstStyle/>
        <a:p>
          <a:endParaRPr lang="en-IN"/>
        </a:p>
      </dgm:t>
    </dgm:pt>
    <dgm:pt modelId="{ECD6FAB8-817F-4471-A684-08D0CF3E9B2B}">
      <dgm:prSet phldrT="[Text]"/>
      <dgm:spPr/>
      <dgm:t>
        <a:bodyPr/>
        <a:lstStyle/>
        <a:p>
          <a:r>
            <a:rPr lang="en-US" dirty="0"/>
            <a:t>Web-Queue-Worker</a:t>
          </a:r>
          <a:endParaRPr lang="en-IN" dirty="0"/>
        </a:p>
      </dgm:t>
    </dgm:pt>
    <dgm:pt modelId="{B151B3E9-82F1-4024-A7C6-4E67DF2DF25E}" type="parTrans" cxnId="{83EDCBCF-C23A-42FC-AD39-97B19EACFFAA}">
      <dgm:prSet/>
      <dgm:spPr/>
      <dgm:t>
        <a:bodyPr/>
        <a:lstStyle/>
        <a:p>
          <a:endParaRPr lang="en-IN"/>
        </a:p>
      </dgm:t>
    </dgm:pt>
    <dgm:pt modelId="{C76C8F26-9396-40BF-A5B8-49B2D973488B}" type="sibTrans" cxnId="{83EDCBCF-C23A-42FC-AD39-97B19EACFFAA}">
      <dgm:prSet/>
      <dgm:spPr/>
      <dgm:t>
        <a:bodyPr/>
        <a:lstStyle/>
        <a:p>
          <a:endParaRPr lang="en-IN"/>
        </a:p>
      </dgm:t>
    </dgm:pt>
    <dgm:pt modelId="{8880A2ED-63BF-4E7E-A1D6-01B25C4113E3}">
      <dgm:prSet phldrT="[Text]" custT="1"/>
      <dgm:spPr/>
      <dgm:t>
        <a:bodyPr/>
        <a:lstStyle/>
        <a:p>
          <a:r>
            <a:rPr lang="en-US" sz="1400" dirty="0"/>
            <a:t>Purely PaaS</a:t>
          </a:r>
          <a:endParaRPr lang="en-IN" sz="1400" dirty="0"/>
        </a:p>
      </dgm:t>
    </dgm:pt>
    <dgm:pt modelId="{C9364A5D-B705-4408-89B7-305915746A4A}" type="parTrans" cxnId="{5559FF8C-5F35-4B69-BE65-EB8C31B251A0}">
      <dgm:prSet/>
      <dgm:spPr/>
      <dgm:t>
        <a:bodyPr/>
        <a:lstStyle/>
        <a:p>
          <a:endParaRPr lang="en-IN"/>
        </a:p>
      </dgm:t>
    </dgm:pt>
    <dgm:pt modelId="{37C13F41-24B5-4AFC-9A12-C0C2AEE748F7}" type="sibTrans" cxnId="{5559FF8C-5F35-4B69-BE65-EB8C31B251A0}">
      <dgm:prSet/>
      <dgm:spPr/>
      <dgm:t>
        <a:bodyPr/>
        <a:lstStyle/>
        <a:p>
          <a:endParaRPr lang="en-IN"/>
        </a:p>
      </dgm:t>
    </dgm:pt>
    <dgm:pt modelId="{9CF3777E-E193-451D-800A-FBDC11AEA08E}">
      <dgm:prSet phldrT="[Text]"/>
      <dgm:spPr/>
      <dgm:t>
        <a:bodyPr/>
        <a:lstStyle/>
        <a:p>
          <a:r>
            <a:rPr lang="en-US" dirty="0"/>
            <a:t>Microservices</a:t>
          </a:r>
          <a:endParaRPr lang="en-IN" dirty="0"/>
        </a:p>
      </dgm:t>
    </dgm:pt>
    <dgm:pt modelId="{969F54C9-9D00-43A4-9629-3B05C9AF8DB2}" type="parTrans" cxnId="{6370DD5F-85BC-4BE4-8898-125F6ED8B293}">
      <dgm:prSet/>
      <dgm:spPr/>
      <dgm:t>
        <a:bodyPr/>
        <a:lstStyle/>
        <a:p>
          <a:endParaRPr lang="en-IN"/>
        </a:p>
      </dgm:t>
    </dgm:pt>
    <dgm:pt modelId="{B92D8768-6576-4B4C-A1E8-A106667A8ABE}" type="sibTrans" cxnId="{6370DD5F-85BC-4BE4-8898-125F6ED8B293}">
      <dgm:prSet/>
      <dgm:spPr/>
      <dgm:t>
        <a:bodyPr/>
        <a:lstStyle/>
        <a:p>
          <a:endParaRPr lang="en-IN"/>
        </a:p>
      </dgm:t>
    </dgm:pt>
    <dgm:pt modelId="{07F15416-2562-4BB6-8FB3-4AE018C19291}">
      <dgm:prSet phldrT="[Text]" custT="1"/>
      <dgm:spPr/>
      <dgm:t>
        <a:bodyPr/>
        <a:lstStyle/>
        <a:p>
          <a:r>
            <a:rPr lang="en-US" sz="1400" dirty="0"/>
            <a:t>Many small independent services</a:t>
          </a:r>
          <a:endParaRPr lang="en-IN" sz="1400" dirty="0"/>
        </a:p>
      </dgm:t>
    </dgm:pt>
    <dgm:pt modelId="{60DDDA7F-667C-4DCD-B348-CF4EB17BBFA0}" type="parTrans" cxnId="{0C193D2A-2ACC-48F4-8724-1AF8C5472B76}">
      <dgm:prSet/>
      <dgm:spPr/>
      <dgm:t>
        <a:bodyPr/>
        <a:lstStyle/>
        <a:p>
          <a:endParaRPr lang="en-IN"/>
        </a:p>
      </dgm:t>
    </dgm:pt>
    <dgm:pt modelId="{31757980-8D25-4C63-BCE6-C9EC136AEFEE}" type="sibTrans" cxnId="{0C193D2A-2ACC-48F4-8724-1AF8C5472B76}">
      <dgm:prSet/>
      <dgm:spPr/>
      <dgm:t>
        <a:bodyPr/>
        <a:lstStyle/>
        <a:p>
          <a:endParaRPr lang="en-IN"/>
        </a:p>
      </dgm:t>
    </dgm:pt>
    <dgm:pt modelId="{364BF325-3A15-4D3F-B583-36C7A8B392D6}">
      <dgm:prSet phldrT="[Text]"/>
      <dgm:spPr/>
      <dgm:t>
        <a:bodyPr/>
        <a:lstStyle/>
        <a:p>
          <a:r>
            <a:rPr lang="en-US" dirty="0"/>
            <a:t>Event-driven Architecture</a:t>
          </a:r>
          <a:endParaRPr lang="en-IN" dirty="0"/>
        </a:p>
      </dgm:t>
    </dgm:pt>
    <dgm:pt modelId="{EAEB7706-E9E8-480F-BB20-8DB17512F210}" type="parTrans" cxnId="{124A39EF-781B-4726-A1D9-70CEA7EA9A89}">
      <dgm:prSet/>
      <dgm:spPr/>
      <dgm:t>
        <a:bodyPr/>
        <a:lstStyle/>
        <a:p>
          <a:endParaRPr lang="en-IN"/>
        </a:p>
      </dgm:t>
    </dgm:pt>
    <dgm:pt modelId="{B3BC5E76-D849-4CA0-893A-83173030F137}" type="sibTrans" cxnId="{124A39EF-781B-4726-A1D9-70CEA7EA9A89}">
      <dgm:prSet/>
      <dgm:spPr/>
      <dgm:t>
        <a:bodyPr/>
        <a:lstStyle/>
        <a:p>
          <a:endParaRPr lang="en-IN"/>
        </a:p>
      </dgm:t>
    </dgm:pt>
    <dgm:pt modelId="{12B774E2-B802-4FBA-BBA2-9F5291758BC4}">
      <dgm:prSet phldrT="[Text]" custT="1"/>
      <dgm:spPr/>
      <dgm:t>
        <a:bodyPr/>
        <a:lstStyle/>
        <a:p>
          <a:r>
            <a:rPr lang="en-US" sz="1400" dirty="0"/>
            <a:t>Can be a liability – not easy to update individual components</a:t>
          </a:r>
          <a:endParaRPr lang="en-IN" sz="1400" dirty="0"/>
        </a:p>
      </dgm:t>
    </dgm:pt>
    <dgm:pt modelId="{EA1DEDB2-59BA-4A90-B0A7-1469395C8A7D}" type="parTrans" cxnId="{F61F1490-E82D-4013-B9E0-7BBF1E3AE7A9}">
      <dgm:prSet/>
      <dgm:spPr/>
      <dgm:t>
        <a:bodyPr/>
        <a:lstStyle/>
        <a:p>
          <a:endParaRPr lang="en-IN"/>
        </a:p>
      </dgm:t>
    </dgm:pt>
    <dgm:pt modelId="{6972FD82-0DDE-43DE-B286-D0565D6D86C6}" type="sibTrans" cxnId="{F61F1490-E82D-4013-B9E0-7BBF1E3AE7A9}">
      <dgm:prSet/>
      <dgm:spPr/>
      <dgm:t>
        <a:bodyPr/>
        <a:lstStyle/>
        <a:p>
          <a:endParaRPr lang="en-IN"/>
        </a:p>
      </dgm:t>
    </dgm:pt>
    <dgm:pt modelId="{7B5EDA02-2691-4848-BA39-03FE0FE19DA1}">
      <dgm:prSet phldrT="[Text]" custT="1"/>
      <dgm:spPr/>
      <dgm:t>
        <a:bodyPr/>
        <a:lstStyle/>
        <a:p>
          <a:r>
            <a:rPr lang="en-US" sz="1400" dirty="0"/>
            <a:t>Suitable for app migration</a:t>
          </a:r>
          <a:endParaRPr lang="en-IN" sz="1400" dirty="0"/>
        </a:p>
      </dgm:t>
    </dgm:pt>
    <dgm:pt modelId="{63362186-C1F0-4A02-8130-5501CA8993C6}" type="parTrans" cxnId="{E1087854-9111-42CC-AEEB-B8A96A40922B}">
      <dgm:prSet/>
      <dgm:spPr/>
      <dgm:t>
        <a:bodyPr/>
        <a:lstStyle/>
        <a:p>
          <a:endParaRPr lang="en-IN"/>
        </a:p>
      </dgm:t>
    </dgm:pt>
    <dgm:pt modelId="{09B63849-7B68-45A7-8200-BF0F55BEE92C}" type="sibTrans" cxnId="{E1087854-9111-42CC-AEEB-B8A96A40922B}">
      <dgm:prSet/>
      <dgm:spPr/>
      <dgm:t>
        <a:bodyPr/>
        <a:lstStyle/>
        <a:p>
          <a:endParaRPr lang="en-IN"/>
        </a:p>
      </dgm:t>
    </dgm:pt>
    <dgm:pt modelId="{07036CAC-4D4F-4E5A-B119-7090BD62C5FE}">
      <dgm:prSet phldrT="[Text]" custT="1"/>
      <dgm:spPr/>
      <dgm:t>
        <a:bodyPr/>
        <a:lstStyle/>
        <a:p>
          <a:r>
            <a:rPr lang="en-US" sz="1400" dirty="0"/>
            <a:t>Generally IaaS</a:t>
          </a:r>
          <a:endParaRPr lang="en-IN" sz="1400" dirty="0"/>
        </a:p>
      </dgm:t>
    </dgm:pt>
    <dgm:pt modelId="{926A4AF4-5172-4F4C-8A1E-47FD8B6CA952}" type="parTrans" cxnId="{B6AAD047-53B9-420B-AA4A-4553835D9EF9}">
      <dgm:prSet/>
      <dgm:spPr/>
      <dgm:t>
        <a:bodyPr/>
        <a:lstStyle/>
        <a:p>
          <a:endParaRPr lang="en-IN"/>
        </a:p>
      </dgm:t>
    </dgm:pt>
    <dgm:pt modelId="{234A3C35-965B-4B9A-8147-34B5BBF8C3C7}" type="sibTrans" cxnId="{B6AAD047-53B9-420B-AA4A-4553835D9EF9}">
      <dgm:prSet/>
      <dgm:spPr/>
      <dgm:t>
        <a:bodyPr/>
        <a:lstStyle/>
        <a:p>
          <a:endParaRPr lang="en-IN"/>
        </a:p>
      </dgm:t>
    </dgm:pt>
    <dgm:pt modelId="{494A9E81-802E-4B52-82CF-D30E24A441F1}">
      <dgm:prSet phldrT="[Text]" custT="1"/>
      <dgm:spPr/>
      <dgm:t>
        <a:bodyPr/>
        <a:lstStyle/>
        <a:p>
          <a:r>
            <a:rPr lang="en-US" sz="1400" dirty="0"/>
            <a:t>Web FE + Worker BE</a:t>
          </a:r>
          <a:endParaRPr lang="en-IN" sz="1400" dirty="0"/>
        </a:p>
      </dgm:t>
    </dgm:pt>
    <dgm:pt modelId="{1AA34812-7702-4F9B-9A6E-BBCF06F75A4E}" type="parTrans" cxnId="{EC3CD5C6-871E-4D8B-856B-2FD5568FB146}">
      <dgm:prSet/>
      <dgm:spPr/>
      <dgm:t>
        <a:bodyPr/>
        <a:lstStyle/>
        <a:p>
          <a:endParaRPr lang="en-IN"/>
        </a:p>
      </dgm:t>
    </dgm:pt>
    <dgm:pt modelId="{ECA21086-EE34-4D20-A4EC-191FBD4D677A}" type="sibTrans" cxnId="{EC3CD5C6-871E-4D8B-856B-2FD5568FB146}">
      <dgm:prSet/>
      <dgm:spPr/>
      <dgm:t>
        <a:bodyPr/>
        <a:lstStyle/>
        <a:p>
          <a:endParaRPr lang="en-IN"/>
        </a:p>
      </dgm:t>
    </dgm:pt>
    <dgm:pt modelId="{A2DC705D-6B36-428C-BF7B-42AC41F03E77}">
      <dgm:prSet phldrT="[Text]" custT="1"/>
      <dgm:spPr/>
      <dgm:t>
        <a:bodyPr/>
        <a:lstStyle/>
        <a:p>
          <a:r>
            <a:rPr lang="en-US" sz="1400" dirty="0"/>
            <a:t>FE &lt;-&gt; BE communication through async msg Q</a:t>
          </a:r>
          <a:endParaRPr lang="en-IN" sz="1400" dirty="0"/>
        </a:p>
      </dgm:t>
    </dgm:pt>
    <dgm:pt modelId="{D49E071E-A3F6-41F2-B889-AACFF9754E9B}" type="parTrans" cxnId="{90B8AC57-8487-4204-86AB-C28D4F421478}">
      <dgm:prSet/>
      <dgm:spPr/>
      <dgm:t>
        <a:bodyPr/>
        <a:lstStyle/>
        <a:p>
          <a:endParaRPr lang="en-IN"/>
        </a:p>
      </dgm:t>
    </dgm:pt>
    <dgm:pt modelId="{6505A5D3-F0B7-47FE-BC0C-381F291396AE}" type="sibTrans" cxnId="{90B8AC57-8487-4204-86AB-C28D4F421478}">
      <dgm:prSet/>
      <dgm:spPr/>
      <dgm:t>
        <a:bodyPr/>
        <a:lstStyle/>
        <a:p>
          <a:endParaRPr lang="en-IN"/>
        </a:p>
      </dgm:t>
    </dgm:pt>
    <dgm:pt modelId="{688442E7-A8D1-4F15-A52E-39B7EB0B703B}">
      <dgm:prSet phldrT="[Text]" custT="1"/>
      <dgm:spPr/>
      <dgm:t>
        <a:bodyPr/>
        <a:lstStyle/>
        <a:p>
          <a:r>
            <a:rPr lang="en-US" sz="1400" dirty="0"/>
            <a:t>Suitable for simple domains</a:t>
          </a:r>
          <a:endParaRPr lang="en-IN" sz="1400" dirty="0"/>
        </a:p>
      </dgm:t>
    </dgm:pt>
    <dgm:pt modelId="{6C596849-D4E1-4E1A-BAF6-5DCE22FFC783}" type="parTrans" cxnId="{BB0B50A7-8923-452D-BD9C-4A20EB30FDB9}">
      <dgm:prSet/>
      <dgm:spPr/>
      <dgm:t>
        <a:bodyPr/>
        <a:lstStyle/>
        <a:p>
          <a:endParaRPr lang="en-IN"/>
        </a:p>
      </dgm:t>
    </dgm:pt>
    <dgm:pt modelId="{76F95CF5-7AF7-4F60-9A99-B846EC2F4973}" type="sibTrans" cxnId="{BB0B50A7-8923-452D-BD9C-4A20EB30FDB9}">
      <dgm:prSet/>
      <dgm:spPr/>
      <dgm:t>
        <a:bodyPr/>
        <a:lstStyle/>
        <a:p>
          <a:endParaRPr lang="en-IN"/>
        </a:p>
      </dgm:t>
    </dgm:pt>
    <dgm:pt modelId="{92B83EA8-997B-4808-9E39-4AE78EE3D804}">
      <dgm:prSet phldrT="[Text]" custT="1"/>
      <dgm:spPr/>
      <dgm:t>
        <a:bodyPr/>
        <a:lstStyle/>
        <a:p>
          <a:r>
            <a:rPr lang="en-US" sz="1400" dirty="0"/>
            <a:t>Services are loosely coupled</a:t>
          </a:r>
          <a:endParaRPr lang="en-IN" sz="1400" dirty="0"/>
        </a:p>
      </dgm:t>
    </dgm:pt>
    <dgm:pt modelId="{228D78E8-DBC8-4348-968B-43F36B33AA5F}" type="parTrans" cxnId="{0F74C008-4E0B-457B-AAFC-C49EB36067A6}">
      <dgm:prSet/>
      <dgm:spPr/>
      <dgm:t>
        <a:bodyPr/>
        <a:lstStyle/>
        <a:p>
          <a:endParaRPr lang="en-IN"/>
        </a:p>
      </dgm:t>
    </dgm:pt>
    <dgm:pt modelId="{8C894A23-074D-44EC-9BDF-5ECF588FA141}" type="sibTrans" cxnId="{0F74C008-4E0B-457B-AAFC-C49EB36067A6}">
      <dgm:prSet/>
      <dgm:spPr/>
      <dgm:t>
        <a:bodyPr/>
        <a:lstStyle/>
        <a:p>
          <a:endParaRPr lang="en-IN"/>
        </a:p>
      </dgm:t>
    </dgm:pt>
    <dgm:pt modelId="{2B26647E-292B-4F1A-A9E3-FE8FE6FF4CBC}">
      <dgm:prSet phldrT="[Text]" custT="1"/>
      <dgm:spPr/>
      <dgm:t>
        <a:bodyPr/>
        <a:lstStyle/>
        <a:p>
          <a:r>
            <a:rPr lang="en-US" sz="1400" dirty="0"/>
            <a:t>Communicate through API contracts</a:t>
          </a:r>
          <a:endParaRPr lang="en-IN" sz="1400" dirty="0"/>
        </a:p>
      </dgm:t>
    </dgm:pt>
    <dgm:pt modelId="{D1A79277-A574-45DD-B1AB-2D6048CD1908}" type="parTrans" cxnId="{F4556A54-215B-4F06-B231-FA8A38CAE486}">
      <dgm:prSet/>
      <dgm:spPr/>
      <dgm:t>
        <a:bodyPr/>
        <a:lstStyle/>
        <a:p>
          <a:endParaRPr lang="en-IN"/>
        </a:p>
      </dgm:t>
    </dgm:pt>
    <dgm:pt modelId="{3341A194-B906-4D98-9C98-6E0268B6FB24}" type="sibTrans" cxnId="{F4556A54-215B-4F06-B231-FA8A38CAE486}">
      <dgm:prSet/>
      <dgm:spPr/>
      <dgm:t>
        <a:bodyPr/>
        <a:lstStyle/>
        <a:p>
          <a:endParaRPr lang="en-IN"/>
        </a:p>
      </dgm:t>
    </dgm:pt>
    <dgm:pt modelId="{66AB9833-EB9F-4D9D-8B2A-AA3FF69BA51C}">
      <dgm:prSet phldrT="[Text]" custT="1"/>
      <dgm:spPr/>
      <dgm:t>
        <a:bodyPr/>
        <a:lstStyle/>
        <a:p>
          <a:r>
            <a:rPr lang="en-US" sz="1400" dirty="0"/>
            <a:t>Uses pub-sub model</a:t>
          </a:r>
          <a:endParaRPr lang="en-IN" sz="1400" dirty="0"/>
        </a:p>
      </dgm:t>
    </dgm:pt>
    <dgm:pt modelId="{21F8233D-612E-4905-90A1-DD54C0E259C7}" type="parTrans" cxnId="{7D358F3C-B40E-4E6F-A4F0-7CCC94A4A432}">
      <dgm:prSet/>
      <dgm:spPr/>
      <dgm:t>
        <a:bodyPr/>
        <a:lstStyle/>
        <a:p>
          <a:endParaRPr lang="en-IN"/>
        </a:p>
      </dgm:t>
    </dgm:pt>
    <dgm:pt modelId="{3C78FA63-D162-4191-9FAF-3A3DA1E84A4D}" type="sibTrans" cxnId="{7D358F3C-B40E-4E6F-A4F0-7CCC94A4A432}">
      <dgm:prSet/>
      <dgm:spPr/>
      <dgm:t>
        <a:bodyPr/>
        <a:lstStyle/>
        <a:p>
          <a:endParaRPr lang="en-IN"/>
        </a:p>
      </dgm:t>
    </dgm:pt>
    <dgm:pt modelId="{B46D7E78-9CDF-4569-93A2-D0911FB13141}">
      <dgm:prSet phldrT="[Text]" custT="1"/>
      <dgm:spPr/>
      <dgm:t>
        <a:bodyPr/>
        <a:lstStyle/>
        <a:p>
          <a:r>
            <a:rPr lang="en-US" sz="1400" dirty="0"/>
            <a:t>Pubs &amp; Subs are independent</a:t>
          </a:r>
          <a:endParaRPr lang="en-IN" sz="1400" dirty="0"/>
        </a:p>
      </dgm:t>
    </dgm:pt>
    <dgm:pt modelId="{71758825-51F9-4C61-B5D4-0E3217DB6009}" type="parTrans" cxnId="{22876F3E-FC9A-49D6-B56B-6CE3C427B667}">
      <dgm:prSet/>
      <dgm:spPr/>
      <dgm:t>
        <a:bodyPr/>
        <a:lstStyle/>
        <a:p>
          <a:endParaRPr lang="en-IN"/>
        </a:p>
      </dgm:t>
    </dgm:pt>
    <dgm:pt modelId="{C70FD485-89B0-4B6C-A05C-6AD50456CBA0}" type="sibTrans" cxnId="{22876F3E-FC9A-49D6-B56B-6CE3C427B667}">
      <dgm:prSet/>
      <dgm:spPr/>
      <dgm:t>
        <a:bodyPr/>
        <a:lstStyle/>
        <a:p>
          <a:endParaRPr lang="en-IN"/>
        </a:p>
      </dgm:t>
    </dgm:pt>
    <dgm:pt modelId="{98C34207-5E1D-423C-AD5A-5489101F7639}">
      <dgm:prSet phldrT="[Text]" custT="1"/>
      <dgm:spPr/>
      <dgm:t>
        <a:bodyPr/>
        <a:lstStyle/>
        <a:p>
          <a:r>
            <a:rPr lang="en-US" sz="1400" dirty="0"/>
            <a:t>Suitable for apps that ingest large volume of data</a:t>
          </a:r>
          <a:endParaRPr lang="en-IN" sz="1400" dirty="0"/>
        </a:p>
      </dgm:t>
    </dgm:pt>
    <dgm:pt modelId="{BB9A8F86-C381-448C-B3A1-5AAA41909B44}" type="parTrans" cxnId="{2B8D2330-1675-4078-AC23-302D76FE36B5}">
      <dgm:prSet/>
      <dgm:spPr/>
      <dgm:t>
        <a:bodyPr/>
        <a:lstStyle/>
        <a:p>
          <a:endParaRPr lang="en-IN"/>
        </a:p>
      </dgm:t>
    </dgm:pt>
    <dgm:pt modelId="{496BDE17-5D7E-4038-BCA9-607E01634083}" type="sibTrans" cxnId="{2B8D2330-1675-4078-AC23-302D76FE36B5}">
      <dgm:prSet/>
      <dgm:spPr/>
      <dgm:t>
        <a:bodyPr/>
        <a:lstStyle/>
        <a:p>
          <a:endParaRPr lang="en-IN"/>
        </a:p>
      </dgm:t>
    </dgm:pt>
    <dgm:pt modelId="{7886A177-50C5-4F02-A99A-3A8EE4735EF1}">
      <dgm:prSet phldrT="[Text]" custT="1"/>
      <dgm:spPr/>
      <dgm:t>
        <a:bodyPr/>
        <a:lstStyle/>
        <a:p>
          <a:r>
            <a:rPr lang="en-US" sz="1400" dirty="0"/>
            <a:t>Suitable when subsystems need to perform different actions on same data</a:t>
          </a:r>
          <a:endParaRPr lang="en-IN" sz="1400" dirty="0"/>
        </a:p>
      </dgm:t>
    </dgm:pt>
    <dgm:pt modelId="{590CDC1B-E3FA-4AD7-8A6B-D011654567B0}" type="parTrans" cxnId="{7F364307-BD41-4006-B011-625FCC58B84A}">
      <dgm:prSet/>
      <dgm:spPr/>
      <dgm:t>
        <a:bodyPr/>
        <a:lstStyle/>
        <a:p>
          <a:endParaRPr lang="en-IN"/>
        </a:p>
      </dgm:t>
    </dgm:pt>
    <dgm:pt modelId="{ADB260B7-2244-4847-9BCA-9BF72A8BFA8C}" type="sibTrans" cxnId="{7F364307-BD41-4006-B011-625FCC58B84A}">
      <dgm:prSet/>
      <dgm:spPr/>
      <dgm:t>
        <a:bodyPr/>
        <a:lstStyle/>
        <a:p>
          <a:endParaRPr lang="en-IN"/>
        </a:p>
      </dgm:t>
    </dgm:pt>
    <dgm:pt modelId="{FE5CC0E1-BC1F-4076-B8B9-A75205C3B6E3}">
      <dgm:prSet phldrT="[Text]"/>
      <dgm:spPr/>
      <dgm:t>
        <a:bodyPr/>
        <a:lstStyle/>
        <a:p>
          <a:r>
            <a:rPr lang="en-US" dirty="0"/>
            <a:t>Big Data Big Compute</a:t>
          </a:r>
          <a:endParaRPr lang="en-IN" dirty="0"/>
        </a:p>
      </dgm:t>
    </dgm:pt>
    <dgm:pt modelId="{8BD6F915-095B-4CD6-9A60-17A9984CDE30}" type="parTrans" cxnId="{D8E9A238-949C-4E00-BACA-C8D721B567F9}">
      <dgm:prSet/>
      <dgm:spPr/>
      <dgm:t>
        <a:bodyPr/>
        <a:lstStyle/>
        <a:p>
          <a:endParaRPr lang="en-IN"/>
        </a:p>
      </dgm:t>
    </dgm:pt>
    <dgm:pt modelId="{61F15416-13BE-4FA1-A0DF-F6FDBEB14A97}" type="sibTrans" cxnId="{D8E9A238-949C-4E00-BACA-C8D721B567F9}">
      <dgm:prSet/>
      <dgm:spPr/>
      <dgm:t>
        <a:bodyPr/>
        <a:lstStyle/>
        <a:p>
          <a:endParaRPr lang="en-IN"/>
        </a:p>
      </dgm:t>
    </dgm:pt>
    <dgm:pt modelId="{79FC375A-8845-4B93-BFB6-32826C42B27A}">
      <dgm:prSet phldrT="[Text]" custT="1"/>
      <dgm:spPr/>
      <dgm:t>
        <a:bodyPr/>
        <a:lstStyle/>
        <a:p>
          <a:r>
            <a:rPr lang="en-US" sz="1400" dirty="0"/>
            <a:t>Specialized architecture that fit certain profiles</a:t>
          </a:r>
          <a:endParaRPr lang="en-IN" sz="1400" dirty="0"/>
        </a:p>
      </dgm:t>
    </dgm:pt>
    <dgm:pt modelId="{B55792CC-3153-47AF-AB84-01D0A6844DBF}" type="parTrans" cxnId="{63D0EB40-62B1-4F8F-9B1D-EE6A10F424D1}">
      <dgm:prSet/>
      <dgm:spPr/>
      <dgm:t>
        <a:bodyPr/>
        <a:lstStyle/>
        <a:p>
          <a:endParaRPr lang="en-IN"/>
        </a:p>
      </dgm:t>
    </dgm:pt>
    <dgm:pt modelId="{924E2B30-38F4-451A-BDC7-7154E1685584}" type="sibTrans" cxnId="{63D0EB40-62B1-4F8F-9B1D-EE6A10F424D1}">
      <dgm:prSet/>
      <dgm:spPr/>
      <dgm:t>
        <a:bodyPr/>
        <a:lstStyle/>
        <a:p>
          <a:endParaRPr lang="en-IN"/>
        </a:p>
      </dgm:t>
    </dgm:pt>
    <dgm:pt modelId="{EEED3954-2357-4570-BBE1-03B956B331B0}">
      <dgm:prSet phldrT="[Text]" custT="1"/>
      <dgm:spPr/>
      <dgm:t>
        <a:bodyPr/>
        <a:lstStyle/>
        <a:p>
          <a:r>
            <a:rPr lang="en-US" sz="1400" dirty="0"/>
            <a:t>Divides large datasets into chunks, parallel process and analysis</a:t>
          </a:r>
          <a:endParaRPr lang="en-IN" sz="1400" dirty="0"/>
        </a:p>
      </dgm:t>
    </dgm:pt>
    <dgm:pt modelId="{C6FD7135-CE24-4F2F-84A4-9CD2E1DC9A83}" type="parTrans" cxnId="{50F5CC13-3ED6-44B6-943C-A3FD25DA6CEE}">
      <dgm:prSet/>
      <dgm:spPr/>
      <dgm:t>
        <a:bodyPr/>
        <a:lstStyle/>
        <a:p>
          <a:endParaRPr lang="en-IN"/>
        </a:p>
      </dgm:t>
    </dgm:pt>
    <dgm:pt modelId="{A0D6513F-5DE3-45AD-8975-A6097A2EA6F4}" type="sibTrans" cxnId="{50F5CC13-3ED6-44B6-943C-A3FD25DA6CEE}">
      <dgm:prSet/>
      <dgm:spPr/>
      <dgm:t>
        <a:bodyPr/>
        <a:lstStyle/>
        <a:p>
          <a:endParaRPr lang="en-IN"/>
        </a:p>
      </dgm:t>
    </dgm:pt>
    <dgm:pt modelId="{01D6E7FC-4217-496C-A8CC-312F0F3EE8D1}" type="pres">
      <dgm:prSet presAssocID="{85BC04F4-4F2F-4B8F-9657-58D934C53C70}" presName="Name0" presStyleCnt="0">
        <dgm:presLayoutVars>
          <dgm:dir/>
          <dgm:animLvl val="lvl"/>
          <dgm:resizeHandles val="exact"/>
        </dgm:presLayoutVars>
      </dgm:prSet>
      <dgm:spPr/>
    </dgm:pt>
    <dgm:pt modelId="{7EB35DA5-F8BE-4C3B-A8B0-8E5BD5DD1506}" type="pres">
      <dgm:prSet presAssocID="{95B62493-EC91-4504-9205-5BDF7CDEA015}" presName="linNode" presStyleCnt="0"/>
      <dgm:spPr/>
    </dgm:pt>
    <dgm:pt modelId="{93D1B9F6-E56C-4DF4-B178-46F4E880F6CD}" type="pres">
      <dgm:prSet presAssocID="{95B62493-EC91-4504-9205-5BDF7CDEA015}" presName="parentText" presStyleLbl="node1" presStyleIdx="0" presStyleCnt="5" custScaleX="79664" custScaleY="46954">
        <dgm:presLayoutVars>
          <dgm:chMax val="1"/>
          <dgm:bulletEnabled val="1"/>
        </dgm:presLayoutVars>
      </dgm:prSet>
      <dgm:spPr/>
    </dgm:pt>
    <dgm:pt modelId="{C3422ED5-D589-443C-9037-CDFC6B81F6FF}" type="pres">
      <dgm:prSet presAssocID="{95B62493-EC91-4504-9205-5BDF7CDEA015}" presName="descendantText" presStyleLbl="alignAccFollowNode1" presStyleIdx="0" presStyleCnt="5" custScaleX="137299">
        <dgm:presLayoutVars>
          <dgm:bulletEnabled val="1"/>
        </dgm:presLayoutVars>
      </dgm:prSet>
      <dgm:spPr/>
    </dgm:pt>
    <dgm:pt modelId="{DE667818-86AD-4904-BBF6-22912A8D9AB1}" type="pres">
      <dgm:prSet presAssocID="{227C88BC-A87B-4708-B423-7C863FC86171}" presName="sp" presStyleCnt="0"/>
      <dgm:spPr/>
    </dgm:pt>
    <dgm:pt modelId="{9BAABC49-B0B4-41EB-AB0A-DEA1FD50429C}" type="pres">
      <dgm:prSet presAssocID="{ECD6FAB8-817F-4471-A684-08D0CF3E9B2B}" presName="linNode" presStyleCnt="0"/>
      <dgm:spPr/>
    </dgm:pt>
    <dgm:pt modelId="{3076D0CB-E557-4533-BC1D-8DCD7DB2FD6E}" type="pres">
      <dgm:prSet presAssocID="{ECD6FAB8-817F-4471-A684-08D0CF3E9B2B}" presName="parentText" presStyleLbl="node1" presStyleIdx="1" presStyleCnt="5" custScaleX="79664" custScaleY="46954">
        <dgm:presLayoutVars>
          <dgm:chMax val="1"/>
          <dgm:bulletEnabled val="1"/>
        </dgm:presLayoutVars>
      </dgm:prSet>
      <dgm:spPr/>
    </dgm:pt>
    <dgm:pt modelId="{0580914A-17D8-4AD7-8CB8-2128B73E3BEC}" type="pres">
      <dgm:prSet presAssocID="{ECD6FAB8-817F-4471-A684-08D0CF3E9B2B}" presName="descendantText" presStyleLbl="alignAccFollowNode1" presStyleIdx="1" presStyleCnt="5" custScaleX="137299">
        <dgm:presLayoutVars>
          <dgm:bulletEnabled val="1"/>
        </dgm:presLayoutVars>
      </dgm:prSet>
      <dgm:spPr/>
    </dgm:pt>
    <dgm:pt modelId="{1B48D7E9-90F6-407B-9200-07ED1F906C62}" type="pres">
      <dgm:prSet presAssocID="{C76C8F26-9396-40BF-A5B8-49B2D973488B}" presName="sp" presStyleCnt="0"/>
      <dgm:spPr/>
    </dgm:pt>
    <dgm:pt modelId="{567E8552-3CB8-4181-A216-E40BB5BBB635}" type="pres">
      <dgm:prSet presAssocID="{9CF3777E-E193-451D-800A-FBDC11AEA08E}" presName="linNode" presStyleCnt="0"/>
      <dgm:spPr/>
    </dgm:pt>
    <dgm:pt modelId="{A5C29641-B0E6-40ED-A321-725160D84CA1}" type="pres">
      <dgm:prSet presAssocID="{9CF3777E-E193-451D-800A-FBDC11AEA08E}" presName="parentText" presStyleLbl="node1" presStyleIdx="2" presStyleCnt="5" custScaleX="79664" custScaleY="46954">
        <dgm:presLayoutVars>
          <dgm:chMax val="1"/>
          <dgm:bulletEnabled val="1"/>
        </dgm:presLayoutVars>
      </dgm:prSet>
      <dgm:spPr/>
    </dgm:pt>
    <dgm:pt modelId="{0E394089-6219-4961-B9AF-9B9AAB7BF342}" type="pres">
      <dgm:prSet presAssocID="{9CF3777E-E193-451D-800A-FBDC11AEA08E}" presName="descendantText" presStyleLbl="alignAccFollowNode1" presStyleIdx="2" presStyleCnt="5" custScaleX="137299">
        <dgm:presLayoutVars>
          <dgm:bulletEnabled val="1"/>
        </dgm:presLayoutVars>
      </dgm:prSet>
      <dgm:spPr/>
    </dgm:pt>
    <dgm:pt modelId="{99D09F1E-8ED1-413B-8273-286B3182A011}" type="pres">
      <dgm:prSet presAssocID="{B92D8768-6576-4B4C-A1E8-A106667A8ABE}" presName="sp" presStyleCnt="0"/>
      <dgm:spPr/>
    </dgm:pt>
    <dgm:pt modelId="{A57EEC02-8447-4616-BBB7-7B8718BEC047}" type="pres">
      <dgm:prSet presAssocID="{364BF325-3A15-4D3F-B583-36C7A8B392D6}" presName="linNode" presStyleCnt="0"/>
      <dgm:spPr/>
    </dgm:pt>
    <dgm:pt modelId="{5A0F954C-F514-43D0-B5AC-B6307F7449D5}" type="pres">
      <dgm:prSet presAssocID="{364BF325-3A15-4D3F-B583-36C7A8B392D6}" presName="parentText" presStyleLbl="node1" presStyleIdx="3" presStyleCnt="5" custScaleX="79664" custScaleY="46954">
        <dgm:presLayoutVars>
          <dgm:chMax val="1"/>
          <dgm:bulletEnabled val="1"/>
        </dgm:presLayoutVars>
      </dgm:prSet>
      <dgm:spPr/>
    </dgm:pt>
    <dgm:pt modelId="{460452A1-D5C4-485F-A38A-201E3B7202D4}" type="pres">
      <dgm:prSet presAssocID="{364BF325-3A15-4D3F-B583-36C7A8B392D6}" presName="descendantText" presStyleLbl="alignAccFollowNode1" presStyleIdx="3" presStyleCnt="5" custScaleX="137299">
        <dgm:presLayoutVars>
          <dgm:bulletEnabled val="1"/>
        </dgm:presLayoutVars>
      </dgm:prSet>
      <dgm:spPr/>
    </dgm:pt>
    <dgm:pt modelId="{660239FE-D8BD-476F-B985-36EF4B57E4C7}" type="pres">
      <dgm:prSet presAssocID="{B3BC5E76-D849-4CA0-893A-83173030F137}" presName="sp" presStyleCnt="0"/>
      <dgm:spPr/>
    </dgm:pt>
    <dgm:pt modelId="{0298E94E-B9B4-480A-8131-A905F42B7CDE}" type="pres">
      <dgm:prSet presAssocID="{FE5CC0E1-BC1F-4076-B8B9-A75205C3B6E3}" presName="linNode" presStyleCnt="0"/>
      <dgm:spPr/>
    </dgm:pt>
    <dgm:pt modelId="{7EB0BA8B-6164-432A-8207-856BF2A200A0}" type="pres">
      <dgm:prSet presAssocID="{FE5CC0E1-BC1F-4076-B8B9-A75205C3B6E3}" presName="parentText" presStyleLbl="node1" presStyleIdx="4" presStyleCnt="5" custScaleX="79664" custScaleY="46954">
        <dgm:presLayoutVars>
          <dgm:chMax val="1"/>
          <dgm:bulletEnabled val="1"/>
        </dgm:presLayoutVars>
      </dgm:prSet>
      <dgm:spPr/>
    </dgm:pt>
    <dgm:pt modelId="{3B531432-5203-44F3-9901-425CD389C4DA}" type="pres">
      <dgm:prSet presAssocID="{FE5CC0E1-BC1F-4076-B8B9-A75205C3B6E3}" presName="descendantText" presStyleLbl="alignAccFollowNode1" presStyleIdx="4" presStyleCnt="5" custScaleX="137299">
        <dgm:presLayoutVars>
          <dgm:bulletEnabled val="1"/>
        </dgm:presLayoutVars>
      </dgm:prSet>
      <dgm:spPr/>
    </dgm:pt>
  </dgm:ptLst>
  <dgm:cxnLst>
    <dgm:cxn modelId="{7F364307-BD41-4006-B011-625FCC58B84A}" srcId="{364BF325-3A15-4D3F-B583-36C7A8B392D6}" destId="{7886A177-50C5-4F02-A99A-3A8EE4735EF1}" srcOrd="3" destOrd="0" parTransId="{590CDC1B-E3FA-4AD7-8A6B-D011654567B0}" sibTransId="{ADB260B7-2244-4847-9BCA-9BF72A8BFA8C}"/>
    <dgm:cxn modelId="{0F74C008-4E0B-457B-AAFC-C49EB36067A6}" srcId="{9CF3777E-E193-451D-800A-FBDC11AEA08E}" destId="{92B83EA8-997B-4808-9E39-4AE78EE3D804}" srcOrd="1" destOrd="0" parTransId="{228D78E8-DBC8-4348-968B-43F36B33AA5F}" sibTransId="{8C894A23-074D-44EC-9BDF-5ECF588FA141}"/>
    <dgm:cxn modelId="{50F5CC13-3ED6-44B6-943C-A3FD25DA6CEE}" srcId="{FE5CC0E1-BC1F-4076-B8B9-A75205C3B6E3}" destId="{EEED3954-2357-4570-BBE1-03B956B331B0}" srcOrd="1" destOrd="0" parTransId="{C6FD7135-CE24-4F2F-84A4-9CD2E1DC9A83}" sibTransId="{A0D6513F-5DE3-45AD-8975-A6097A2EA6F4}"/>
    <dgm:cxn modelId="{8BE43122-1990-4247-A779-990744D21DA8}" type="presOf" srcId="{688442E7-A8D1-4F15-A52E-39B7EB0B703B}" destId="{0580914A-17D8-4AD7-8CB8-2128B73E3BEC}" srcOrd="0" destOrd="3" presId="urn:microsoft.com/office/officeart/2005/8/layout/vList5"/>
    <dgm:cxn modelId="{AF692B2A-8503-4D5C-8109-53611C1CC2FF}" type="presOf" srcId="{FE5CC0E1-BC1F-4076-B8B9-A75205C3B6E3}" destId="{7EB0BA8B-6164-432A-8207-856BF2A200A0}" srcOrd="0" destOrd="0" presId="urn:microsoft.com/office/officeart/2005/8/layout/vList5"/>
    <dgm:cxn modelId="{0C193D2A-2ACC-48F4-8724-1AF8C5472B76}" srcId="{9CF3777E-E193-451D-800A-FBDC11AEA08E}" destId="{07F15416-2562-4BB6-8FB3-4AE018C19291}" srcOrd="0" destOrd="0" parTransId="{60DDDA7F-667C-4DCD-B348-CF4EB17BBFA0}" sibTransId="{31757980-8D25-4C63-BCE6-C9EC136AEFEE}"/>
    <dgm:cxn modelId="{9401862B-C290-450D-943B-D6E33516CE01}" type="presOf" srcId="{494A9E81-802E-4B52-82CF-D30E24A441F1}" destId="{0580914A-17D8-4AD7-8CB8-2128B73E3BEC}" srcOrd="0" destOrd="1" presId="urn:microsoft.com/office/officeart/2005/8/layout/vList5"/>
    <dgm:cxn modelId="{4D685B2F-25BE-4710-BE03-F079999B0169}" type="presOf" srcId="{ABDDB4A9-BEC9-4BBD-89AA-E0E9D5246E6B}" destId="{C3422ED5-D589-443C-9037-CDFC6B81F6FF}" srcOrd="0" destOrd="0" presId="urn:microsoft.com/office/officeart/2005/8/layout/vList5"/>
    <dgm:cxn modelId="{2B8D2330-1675-4078-AC23-302D76FE36B5}" srcId="{364BF325-3A15-4D3F-B583-36C7A8B392D6}" destId="{98C34207-5E1D-423C-AD5A-5489101F7639}" srcOrd="2" destOrd="0" parTransId="{BB9A8F86-C381-448C-B3A1-5AAA41909B44}" sibTransId="{496BDE17-5D7E-4038-BCA9-607E01634083}"/>
    <dgm:cxn modelId="{D8E9A238-949C-4E00-BACA-C8D721B567F9}" srcId="{85BC04F4-4F2F-4B8F-9657-58D934C53C70}" destId="{FE5CC0E1-BC1F-4076-B8B9-A75205C3B6E3}" srcOrd="4" destOrd="0" parTransId="{8BD6F915-095B-4CD6-9A60-17A9984CDE30}" sibTransId="{61F15416-13BE-4FA1-A0DF-F6FDBEB14A97}"/>
    <dgm:cxn modelId="{7D358F3C-B40E-4E6F-A4F0-7CCC94A4A432}" srcId="{364BF325-3A15-4D3F-B583-36C7A8B392D6}" destId="{66AB9833-EB9F-4D9D-8B2A-AA3FF69BA51C}" srcOrd="0" destOrd="0" parTransId="{21F8233D-612E-4905-90A1-DD54C0E259C7}" sibTransId="{3C78FA63-D162-4191-9FAF-3A3DA1E84A4D}"/>
    <dgm:cxn modelId="{22876F3E-FC9A-49D6-B56B-6CE3C427B667}" srcId="{364BF325-3A15-4D3F-B583-36C7A8B392D6}" destId="{B46D7E78-9CDF-4569-93A2-D0911FB13141}" srcOrd="1" destOrd="0" parTransId="{71758825-51F9-4C61-B5D4-0E3217DB6009}" sibTransId="{C70FD485-89B0-4B6C-A05C-6AD50456CBA0}"/>
    <dgm:cxn modelId="{81C39A3E-D97A-48C9-B2D7-51F3BB2E285F}" type="presOf" srcId="{07036CAC-4D4F-4E5A-B119-7090BD62C5FE}" destId="{C3422ED5-D589-443C-9037-CDFC6B81F6FF}" srcOrd="0" destOrd="4" presId="urn:microsoft.com/office/officeart/2005/8/layout/vList5"/>
    <dgm:cxn modelId="{63D0EB40-62B1-4F8F-9B1D-EE6A10F424D1}" srcId="{FE5CC0E1-BC1F-4076-B8B9-A75205C3B6E3}" destId="{79FC375A-8845-4B93-BFB6-32826C42B27A}" srcOrd="0" destOrd="0" parTransId="{B55792CC-3153-47AF-AB84-01D0A6844DBF}" sibTransId="{924E2B30-38F4-451A-BDC7-7154E1685584}"/>
    <dgm:cxn modelId="{9745C55D-FA1E-46F8-89BE-1E3B58059358}" type="presOf" srcId="{ECD6FAB8-817F-4471-A684-08D0CF3E9B2B}" destId="{3076D0CB-E557-4533-BC1D-8DCD7DB2FD6E}" srcOrd="0" destOrd="0" presId="urn:microsoft.com/office/officeart/2005/8/layout/vList5"/>
    <dgm:cxn modelId="{6370DD5F-85BC-4BE4-8898-125F6ED8B293}" srcId="{85BC04F4-4F2F-4B8F-9657-58D934C53C70}" destId="{9CF3777E-E193-451D-800A-FBDC11AEA08E}" srcOrd="2" destOrd="0" parTransId="{969F54C9-9D00-43A4-9629-3B05C9AF8DB2}" sibTransId="{B92D8768-6576-4B4C-A1E8-A106667A8ABE}"/>
    <dgm:cxn modelId="{69CF2A41-F484-41A4-ABAB-50DB4C79F516}" type="presOf" srcId="{12B774E2-B802-4FBA-BBA2-9F5291758BC4}" destId="{C3422ED5-D589-443C-9037-CDFC6B81F6FF}" srcOrd="0" destOrd="2" presId="urn:microsoft.com/office/officeart/2005/8/layout/vList5"/>
    <dgm:cxn modelId="{B6AAD047-53B9-420B-AA4A-4553835D9EF9}" srcId="{95B62493-EC91-4504-9205-5BDF7CDEA015}" destId="{07036CAC-4D4F-4E5A-B119-7090BD62C5FE}" srcOrd="4" destOrd="0" parTransId="{926A4AF4-5172-4F4C-8A1E-47FD8B6CA952}" sibTransId="{234A3C35-965B-4B9A-8147-34B5BBF8C3C7}"/>
    <dgm:cxn modelId="{E763164B-CCA8-48F0-B2DE-EE603EE702CB}" type="presOf" srcId="{85BC04F4-4F2F-4B8F-9657-58D934C53C70}" destId="{01D6E7FC-4217-496C-A8CC-312F0F3EE8D1}" srcOrd="0" destOrd="0" presId="urn:microsoft.com/office/officeart/2005/8/layout/vList5"/>
    <dgm:cxn modelId="{F4556A54-215B-4F06-B231-FA8A38CAE486}" srcId="{9CF3777E-E193-451D-800A-FBDC11AEA08E}" destId="{2B26647E-292B-4F1A-A9E3-FE8FE6FF4CBC}" srcOrd="2" destOrd="0" parTransId="{D1A79277-A574-45DD-B1AB-2D6048CD1908}" sibTransId="{3341A194-B906-4D98-9C98-6E0268B6FB24}"/>
    <dgm:cxn modelId="{E1087854-9111-42CC-AEEB-B8A96A40922B}" srcId="{95B62493-EC91-4504-9205-5BDF7CDEA015}" destId="{7B5EDA02-2691-4848-BA39-03FE0FE19DA1}" srcOrd="3" destOrd="0" parTransId="{63362186-C1F0-4A02-8130-5501CA8993C6}" sibTransId="{09B63849-7B68-45A7-8200-BF0F55BEE92C}"/>
    <dgm:cxn modelId="{2B1C8B75-0A0B-4516-B800-B2E5C9128817}" type="presOf" srcId="{7B5EDA02-2691-4848-BA39-03FE0FE19DA1}" destId="{C3422ED5-D589-443C-9037-CDFC6B81F6FF}" srcOrd="0" destOrd="3" presId="urn:microsoft.com/office/officeart/2005/8/layout/vList5"/>
    <dgm:cxn modelId="{8D457B56-9775-479C-A9EF-1CC66BCF5842}" type="presOf" srcId="{2B26647E-292B-4F1A-A9E3-FE8FE6FF4CBC}" destId="{0E394089-6219-4961-B9AF-9B9AAB7BF342}" srcOrd="0" destOrd="2" presId="urn:microsoft.com/office/officeart/2005/8/layout/vList5"/>
    <dgm:cxn modelId="{90B8AC57-8487-4204-86AB-C28D4F421478}" srcId="{ECD6FAB8-817F-4471-A684-08D0CF3E9B2B}" destId="{A2DC705D-6B36-428C-BF7B-42AC41F03E77}" srcOrd="2" destOrd="0" parTransId="{D49E071E-A3F6-41F2-B889-AACFF9754E9B}" sibTransId="{6505A5D3-F0B7-47FE-BC0C-381F291396AE}"/>
    <dgm:cxn modelId="{16D69984-B50C-40BB-93F5-945A4D79F0F3}" type="presOf" srcId="{8880A2ED-63BF-4E7E-A1D6-01B25C4113E3}" destId="{0580914A-17D8-4AD7-8CB8-2128B73E3BEC}" srcOrd="0" destOrd="0" presId="urn:microsoft.com/office/officeart/2005/8/layout/vList5"/>
    <dgm:cxn modelId="{EF893086-9925-4371-B8C8-391E22062A13}" type="presOf" srcId="{EEED3954-2357-4570-BBE1-03B956B331B0}" destId="{3B531432-5203-44F3-9901-425CD389C4DA}" srcOrd="0" destOrd="1" presId="urn:microsoft.com/office/officeart/2005/8/layout/vList5"/>
    <dgm:cxn modelId="{8C109487-8E12-4652-8C1C-82E8F697B6D9}" type="presOf" srcId="{66AB9833-EB9F-4D9D-8B2A-AA3FF69BA51C}" destId="{460452A1-D5C4-485F-A38A-201E3B7202D4}" srcOrd="0" destOrd="0" presId="urn:microsoft.com/office/officeart/2005/8/layout/vList5"/>
    <dgm:cxn modelId="{5559FF8C-5F35-4B69-BE65-EB8C31B251A0}" srcId="{ECD6FAB8-817F-4471-A684-08D0CF3E9B2B}" destId="{8880A2ED-63BF-4E7E-A1D6-01B25C4113E3}" srcOrd="0" destOrd="0" parTransId="{C9364A5D-B705-4408-89B7-305915746A4A}" sibTransId="{37C13F41-24B5-4AFC-9A12-C0C2AEE748F7}"/>
    <dgm:cxn modelId="{ED1E428E-8DF7-4AB6-91E1-836FC2040B82}" type="presOf" srcId="{589E2F93-2FEC-445B-9619-8267BD1D3AB6}" destId="{C3422ED5-D589-443C-9037-CDFC6B81F6FF}" srcOrd="0" destOrd="1" presId="urn:microsoft.com/office/officeart/2005/8/layout/vList5"/>
    <dgm:cxn modelId="{F61F1490-E82D-4013-B9E0-7BBF1E3AE7A9}" srcId="{95B62493-EC91-4504-9205-5BDF7CDEA015}" destId="{12B774E2-B802-4FBA-BBA2-9F5291758BC4}" srcOrd="2" destOrd="0" parTransId="{EA1DEDB2-59BA-4A90-B0A7-1469395C8A7D}" sibTransId="{6972FD82-0DDE-43DE-B286-D0565D6D86C6}"/>
    <dgm:cxn modelId="{95895893-3B0D-46F2-B4A8-2D06BFC631D8}" type="presOf" srcId="{7886A177-50C5-4F02-A99A-3A8EE4735EF1}" destId="{460452A1-D5C4-485F-A38A-201E3B7202D4}" srcOrd="0" destOrd="3" presId="urn:microsoft.com/office/officeart/2005/8/layout/vList5"/>
    <dgm:cxn modelId="{D37DC89B-935E-47ED-90DF-B03B417E775F}" type="presOf" srcId="{95B62493-EC91-4504-9205-5BDF7CDEA015}" destId="{93D1B9F6-E56C-4DF4-B178-46F4E880F6CD}" srcOrd="0" destOrd="0" presId="urn:microsoft.com/office/officeart/2005/8/layout/vList5"/>
    <dgm:cxn modelId="{BB0B50A7-8923-452D-BD9C-4A20EB30FDB9}" srcId="{ECD6FAB8-817F-4471-A684-08D0CF3E9B2B}" destId="{688442E7-A8D1-4F15-A52E-39B7EB0B703B}" srcOrd="3" destOrd="0" parTransId="{6C596849-D4E1-4E1A-BAF6-5DCE22FFC783}" sibTransId="{76F95CF5-7AF7-4F60-9A99-B846EC2F4973}"/>
    <dgm:cxn modelId="{E79301AC-7773-435D-BDE4-C15882A0D2CC}" type="presOf" srcId="{B46D7E78-9CDF-4569-93A2-D0911FB13141}" destId="{460452A1-D5C4-485F-A38A-201E3B7202D4}" srcOrd="0" destOrd="1" presId="urn:microsoft.com/office/officeart/2005/8/layout/vList5"/>
    <dgm:cxn modelId="{A103A3AE-7E7D-4AFE-8810-89FD3F1307B3}" type="presOf" srcId="{364BF325-3A15-4D3F-B583-36C7A8B392D6}" destId="{5A0F954C-F514-43D0-B5AC-B6307F7449D5}" srcOrd="0" destOrd="0" presId="urn:microsoft.com/office/officeart/2005/8/layout/vList5"/>
    <dgm:cxn modelId="{5587C8B6-6FB0-404A-9F80-A4CE694ACDFC}" type="presOf" srcId="{A2DC705D-6B36-428C-BF7B-42AC41F03E77}" destId="{0580914A-17D8-4AD7-8CB8-2128B73E3BEC}" srcOrd="0" destOrd="2" presId="urn:microsoft.com/office/officeart/2005/8/layout/vList5"/>
    <dgm:cxn modelId="{4FEFAAB9-EE3E-4286-B92C-06AD78A3BDD0}" srcId="{95B62493-EC91-4504-9205-5BDF7CDEA015}" destId="{ABDDB4A9-BEC9-4BBD-89AA-E0E9D5246E6B}" srcOrd="0" destOrd="0" parTransId="{E6CD450C-4EC8-45AE-BF5B-CC930565F97E}" sibTransId="{AA2C321E-385F-4860-BBB4-4FDA382E1364}"/>
    <dgm:cxn modelId="{EC3CD5C6-871E-4D8B-856B-2FD5568FB146}" srcId="{ECD6FAB8-817F-4471-A684-08D0CF3E9B2B}" destId="{494A9E81-802E-4B52-82CF-D30E24A441F1}" srcOrd="1" destOrd="0" parTransId="{1AA34812-7702-4F9B-9A6E-BBCF06F75A4E}" sibTransId="{ECA21086-EE34-4D20-A4EC-191FBD4D677A}"/>
    <dgm:cxn modelId="{9281D6C9-552C-4DC6-B9E4-A3F349FA1749}" type="presOf" srcId="{79FC375A-8845-4B93-BFB6-32826C42B27A}" destId="{3B531432-5203-44F3-9901-425CD389C4DA}" srcOrd="0" destOrd="0" presId="urn:microsoft.com/office/officeart/2005/8/layout/vList5"/>
    <dgm:cxn modelId="{83EDCBCF-C23A-42FC-AD39-97B19EACFFAA}" srcId="{85BC04F4-4F2F-4B8F-9657-58D934C53C70}" destId="{ECD6FAB8-817F-4471-A684-08D0CF3E9B2B}" srcOrd="1" destOrd="0" parTransId="{B151B3E9-82F1-4024-A7C6-4E67DF2DF25E}" sibTransId="{C76C8F26-9396-40BF-A5B8-49B2D973488B}"/>
    <dgm:cxn modelId="{6E1F32D9-B0B9-4E41-98FE-CF60E08C12B2}" srcId="{95B62493-EC91-4504-9205-5BDF7CDEA015}" destId="{589E2F93-2FEC-445B-9619-8267BD1D3AB6}" srcOrd="1" destOrd="0" parTransId="{33482DBB-539E-48A0-961B-B1A703F5AD47}" sibTransId="{D19BDBCD-D115-422F-87CA-A54C71D4CE2B}"/>
    <dgm:cxn modelId="{670C71E1-CDA9-4BC8-B536-1446B66C10C2}" type="presOf" srcId="{9CF3777E-E193-451D-800A-FBDC11AEA08E}" destId="{A5C29641-B0E6-40ED-A321-725160D84CA1}" srcOrd="0" destOrd="0" presId="urn:microsoft.com/office/officeart/2005/8/layout/vList5"/>
    <dgm:cxn modelId="{B42819E6-15BC-4B86-BC1F-72C04882271E}" type="presOf" srcId="{98C34207-5E1D-423C-AD5A-5489101F7639}" destId="{460452A1-D5C4-485F-A38A-201E3B7202D4}" srcOrd="0" destOrd="2" presId="urn:microsoft.com/office/officeart/2005/8/layout/vList5"/>
    <dgm:cxn modelId="{83721AED-5453-46A8-8617-B17E27AC8499}" type="presOf" srcId="{07F15416-2562-4BB6-8FB3-4AE018C19291}" destId="{0E394089-6219-4961-B9AF-9B9AAB7BF342}" srcOrd="0" destOrd="0" presId="urn:microsoft.com/office/officeart/2005/8/layout/vList5"/>
    <dgm:cxn modelId="{124A39EF-781B-4726-A1D9-70CEA7EA9A89}" srcId="{85BC04F4-4F2F-4B8F-9657-58D934C53C70}" destId="{364BF325-3A15-4D3F-B583-36C7A8B392D6}" srcOrd="3" destOrd="0" parTransId="{EAEB7706-E9E8-480F-BB20-8DB17512F210}" sibTransId="{B3BC5E76-D849-4CA0-893A-83173030F137}"/>
    <dgm:cxn modelId="{987E45F3-D16D-4777-9F84-C2302B5CD9C8}" srcId="{85BC04F4-4F2F-4B8F-9657-58D934C53C70}" destId="{95B62493-EC91-4504-9205-5BDF7CDEA015}" srcOrd="0" destOrd="0" parTransId="{A5FF31FC-08C7-43FC-86DF-50B1DDA2DF3C}" sibTransId="{227C88BC-A87B-4708-B423-7C863FC86171}"/>
    <dgm:cxn modelId="{862760F8-981B-43C8-8707-BED26C4A7E16}" type="presOf" srcId="{92B83EA8-997B-4808-9E39-4AE78EE3D804}" destId="{0E394089-6219-4961-B9AF-9B9AAB7BF342}" srcOrd="0" destOrd="1" presId="urn:microsoft.com/office/officeart/2005/8/layout/vList5"/>
    <dgm:cxn modelId="{A5B7A227-286D-4ACE-9CF0-405E6432C28E}" type="presParOf" srcId="{01D6E7FC-4217-496C-A8CC-312F0F3EE8D1}" destId="{7EB35DA5-F8BE-4C3B-A8B0-8E5BD5DD1506}" srcOrd="0" destOrd="0" presId="urn:microsoft.com/office/officeart/2005/8/layout/vList5"/>
    <dgm:cxn modelId="{D852D450-7D7E-42BA-A76E-EF9CE9FCE4E2}" type="presParOf" srcId="{7EB35DA5-F8BE-4C3B-A8B0-8E5BD5DD1506}" destId="{93D1B9F6-E56C-4DF4-B178-46F4E880F6CD}" srcOrd="0" destOrd="0" presId="urn:microsoft.com/office/officeart/2005/8/layout/vList5"/>
    <dgm:cxn modelId="{114020AA-EE34-4DB0-BFF7-386B0CDB26DE}" type="presParOf" srcId="{7EB35DA5-F8BE-4C3B-A8B0-8E5BD5DD1506}" destId="{C3422ED5-D589-443C-9037-CDFC6B81F6FF}" srcOrd="1" destOrd="0" presId="urn:microsoft.com/office/officeart/2005/8/layout/vList5"/>
    <dgm:cxn modelId="{01D35576-EAF3-4A0F-A168-49AD71D3ECF0}" type="presParOf" srcId="{01D6E7FC-4217-496C-A8CC-312F0F3EE8D1}" destId="{DE667818-86AD-4904-BBF6-22912A8D9AB1}" srcOrd="1" destOrd="0" presId="urn:microsoft.com/office/officeart/2005/8/layout/vList5"/>
    <dgm:cxn modelId="{98476410-C11C-4C4A-8608-4240F2C6E98C}" type="presParOf" srcId="{01D6E7FC-4217-496C-A8CC-312F0F3EE8D1}" destId="{9BAABC49-B0B4-41EB-AB0A-DEA1FD50429C}" srcOrd="2" destOrd="0" presId="urn:microsoft.com/office/officeart/2005/8/layout/vList5"/>
    <dgm:cxn modelId="{C4D18D01-2CDE-4C5B-BA9B-698683F94171}" type="presParOf" srcId="{9BAABC49-B0B4-41EB-AB0A-DEA1FD50429C}" destId="{3076D0CB-E557-4533-BC1D-8DCD7DB2FD6E}" srcOrd="0" destOrd="0" presId="urn:microsoft.com/office/officeart/2005/8/layout/vList5"/>
    <dgm:cxn modelId="{105590B6-D4A8-4C05-94C0-F306DBE5607C}" type="presParOf" srcId="{9BAABC49-B0B4-41EB-AB0A-DEA1FD50429C}" destId="{0580914A-17D8-4AD7-8CB8-2128B73E3BEC}" srcOrd="1" destOrd="0" presId="urn:microsoft.com/office/officeart/2005/8/layout/vList5"/>
    <dgm:cxn modelId="{48AA6BEB-A41C-413E-B012-FB9787BC0DD8}" type="presParOf" srcId="{01D6E7FC-4217-496C-A8CC-312F0F3EE8D1}" destId="{1B48D7E9-90F6-407B-9200-07ED1F906C62}" srcOrd="3" destOrd="0" presId="urn:microsoft.com/office/officeart/2005/8/layout/vList5"/>
    <dgm:cxn modelId="{64D5DF46-2877-4CAC-B9EC-D91571184116}" type="presParOf" srcId="{01D6E7FC-4217-496C-A8CC-312F0F3EE8D1}" destId="{567E8552-3CB8-4181-A216-E40BB5BBB635}" srcOrd="4" destOrd="0" presId="urn:microsoft.com/office/officeart/2005/8/layout/vList5"/>
    <dgm:cxn modelId="{BDC16EE8-43B4-4064-9070-A8A81535C13F}" type="presParOf" srcId="{567E8552-3CB8-4181-A216-E40BB5BBB635}" destId="{A5C29641-B0E6-40ED-A321-725160D84CA1}" srcOrd="0" destOrd="0" presId="urn:microsoft.com/office/officeart/2005/8/layout/vList5"/>
    <dgm:cxn modelId="{0F7FD54C-9348-4E05-8EA2-C24686063C4E}" type="presParOf" srcId="{567E8552-3CB8-4181-A216-E40BB5BBB635}" destId="{0E394089-6219-4961-B9AF-9B9AAB7BF342}" srcOrd="1" destOrd="0" presId="urn:microsoft.com/office/officeart/2005/8/layout/vList5"/>
    <dgm:cxn modelId="{B9816D49-BFD4-430F-8BF3-5DBE24E415A8}" type="presParOf" srcId="{01D6E7FC-4217-496C-A8CC-312F0F3EE8D1}" destId="{99D09F1E-8ED1-413B-8273-286B3182A011}" srcOrd="5" destOrd="0" presId="urn:microsoft.com/office/officeart/2005/8/layout/vList5"/>
    <dgm:cxn modelId="{20E2FC5E-4C1D-4C2C-9CDF-11C34D4652AE}" type="presParOf" srcId="{01D6E7FC-4217-496C-A8CC-312F0F3EE8D1}" destId="{A57EEC02-8447-4616-BBB7-7B8718BEC047}" srcOrd="6" destOrd="0" presId="urn:microsoft.com/office/officeart/2005/8/layout/vList5"/>
    <dgm:cxn modelId="{9DCC12CB-3C69-4C5A-9991-EE2FA30B6B36}" type="presParOf" srcId="{A57EEC02-8447-4616-BBB7-7B8718BEC047}" destId="{5A0F954C-F514-43D0-B5AC-B6307F7449D5}" srcOrd="0" destOrd="0" presId="urn:microsoft.com/office/officeart/2005/8/layout/vList5"/>
    <dgm:cxn modelId="{78193652-AA24-4123-8C3C-9D32401C79F5}" type="presParOf" srcId="{A57EEC02-8447-4616-BBB7-7B8718BEC047}" destId="{460452A1-D5C4-485F-A38A-201E3B7202D4}" srcOrd="1" destOrd="0" presId="urn:microsoft.com/office/officeart/2005/8/layout/vList5"/>
    <dgm:cxn modelId="{81828712-9C23-4D3D-8990-CA963841DCB1}" type="presParOf" srcId="{01D6E7FC-4217-496C-A8CC-312F0F3EE8D1}" destId="{660239FE-D8BD-476F-B985-36EF4B57E4C7}" srcOrd="7" destOrd="0" presId="urn:microsoft.com/office/officeart/2005/8/layout/vList5"/>
    <dgm:cxn modelId="{63C209CF-4E1C-483D-B0AA-0C8D09E52A7B}" type="presParOf" srcId="{01D6E7FC-4217-496C-A8CC-312F0F3EE8D1}" destId="{0298E94E-B9B4-480A-8131-A905F42B7CDE}" srcOrd="8" destOrd="0" presId="urn:microsoft.com/office/officeart/2005/8/layout/vList5"/>
    <dgm:cxn modelId="{FC128354-52E4-4B2C-A38E-F324A245D353}" type="presParOf" srcId="{0298E94E-B9B4-480A-8131-A905F42B7CDE}" destId="{7EB0BA8B-6164-432A-8207-856BF2A200A0}" srcOrd="0" destOrd="0" presId="urn:microsoft.com/office/officeart/2005/8/layout/vList5"/>
    <dgm:cxn modelId="{ECC5A39F-601F-40B5-BA20-D53120567B05}" type="presParOf" srcId="{0298E94E-B9B4-480A-8131-A905F42B7CDE}" destId="{3B531432-5203-44F3-9901-425CD389C4D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EFD1A8-9A02-4AC2-A9D4-0D580A17BE7D}"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IN"/>
        </a:p>
      </dgm:t>
    </dgm:pt>
    <dgm:pt modelId="{341750F1-4BB1-4C12-802A-FCF2CF886196}">
      <dgm:prSet/>
      <dgm:spPr/>
      <dgm:t>
        <a:bodyPr/>
        <a:lstStyle/>
        <a:p>
          <a:r>
            <a:rPr lang="en-IN" b="1" i="0"/>
            <a:t>Challenge #1</a:t>
          </a:r>
          <a:endParaRPr lang="en-IN"/>
        </a:p>
      </dgm:t>
    </dgm:pt>
    <dgm:pt modelId="{0B245F4B-07CE-4F49-B27B-79D1C15B9751}" type="parTrans" cxnId="{E24EED59-72D8-4CDB-B678-38A8E41D68C3}">
      <dgm:prSet/>
      <dgm:spPr/>
      <dgm:t>
        <a:bodyPr/>
        <a:lstStyle/>
        <a:p>
          <a:endParaRPr lang="en-IN"/>
        </a:p>
      </dgm:t>
    </dgm:pt>
    <dgm:pt modelId="{501DD667-FD6C-405B-AC99-4405868CC58C}" type="sibTrans" cxnId="{E24EED59-72D8-4CDB-B678-38A8E41D68C3}">
      <dgm:prSet/>
      <dgm:spPr/>
      <dgm:t>
        <a:bodyPr/>
        <a:lstStyle/>
        <a:p>
          <a:endParaRPr lang="en-IN"/>
        </a:p>
      </dgm:t>
    </dgm:pt>
    <dgm:pt modelId="{8886F4EB-FD11-449A-83D0-4EEB934DCB5C}">
      <dgm:prSet/>
      <dgm:spPr/>
      <dgm:t>
        <a:bodyPr/>
        <a:lstStyle/>
        <a:p>
          <a:r>
            <a:rPr lang="en-IN" b="1" i="0"/>
            <a:t>How to define the boundaries of each microservice</a:t>
          </a:r>
          <a:endParaRPr lang="en-IN"/>
        </a:p>
      </dgm:t>
    </dgm:pt>
    <dgm:pt modelId="{0E9D73BB-8EE9-4E97-B057-BA105F10F527}" type="parTrans" cxnId="{D2B35C39-E9DA-43F1-9621-09BCB8A2E104}">
      <dgm:prSet/>
      <dgm:spPr/>
      <dgm:t>
        <a:bodyPr/>
        <a:lstStyle/>
        <a:p>
          <a:endParaRPr lang="en-IN"/>
        </a:p>
      </dgm:t>
    </dgm:pt>
    <dgm:pt modelId="{96F1E3BF-4B7C-4177-BE90-B42727349399}" type="sibTrans" cxnId="{D2B35C39-E9DA-43F1-9621-09BCB8A2E104}">
      <dgm:prSet/>
      <dgm:spPr/>
      <dgm:t>
        <a:bodyPr/>
        <a:lstStyle/>
        <a:p>
          <a:endParaRPr lang="en-IN"/>
        </a:p>
      </dgm:t>
    </dgm:pt>
    <dgm:pt modelId="{A4AE0472-A41B-453F-9805-47DA6D13B23C}">
      <dgm:prSet/>
      <dgm:spPr/>
      <dgm:t>
        <a:bodyPr/>
        <a:lstStyle/>
        <a:p>
          <a:r>
            <a:rPr lang="en-IN" b="1" i="0"/>
            <a:t>Challenge #2</a:t>
          </a:r>
          <a:endParaRPr lang="en-IN"/>
        </a:p>
      </dgm:t>
    </dgm:pt>
    <dgm:pt modelId="{5279B218-CBD0-4E6D-A3FB-4DCCFDA4106D}" type="parTrans" cxnId="{F4A96615-0060-4B90-ADEB-A83AA15A3812}">
      <dgm:prSet/>
      <dgm:spPr/>
      <dgm:t>
        <a:bodyPr/>
        <a:lstStyle/>
        <a:p>
          <a:endParaRPr lang="en-IN"/>
        </a:p>
      </dgm:t>
    </dgm:pt>
    <dgm:pt modelId="{DFE1B730-498C-482C-B242-18C5B905F261}" type="sibTrans" cxnId="{F4A96615-0060-4B90-ADEB-A83AA15A3812}">
      <dgm:prSet/>
      <dgm:spPr/>
      <dgm:t>
        <a:bodyPr/>
        <a:lstStyle/>
        <a:p>
          <a:endParaRPr lang="en-IN"/>
        </a:p>
      </dgm:t>
    </dgm:pt>
    <dgm:pt modelId="{F4931D3D-C1DE-4D07-B248-2DB38266DC86}">
      <dgm:prSet/>
      <dgm:spPr/>
      <dgm:t>
        <a:bodyPr/>
        <a:lstStyle/>
        <a:p>
          <a:r>
            <a:rPr lang="en-IN" b="1" i="0"/>
            <a:t>How to create queries that retrieve data from several microservices</a:t>
          </a:r>
          <a:endParaRPr lang="en-IN"/>
        </a:p>
      </dgm:t>
    </dgm:pt>
    <dgm:pt modelId="{EB159EC3-6E65-4C22-8EB5-79AE4D5B40A5}" type="parTrans" cxnId="{778F9B01-4928-4A23-9874-9ECCA3E606FE}">
      <dgm:prSet/>
      <dgm:spPr/>
      <dgm:t>
        <a:bodyPr/>
        <a:lstStyle/>
        <a:p>
          <a:endParaRPr lang="en-IN"/>
        </a:p>
      </dgm:t>
    </dgm:pt>
    <dgm:pt modelId="{F4F91041-54F2-462B-B7C3-CC0F945D65F8}" type="sibTrans" cxnId="{778F9B01-4928-4A23-9874-9ECCA3E606FE}">
      <dgm:prSet/>
      <dgm:spPr/>
      <dgm:t>
        <a:bodyPr/>
        <a:lstStyle/>
        <a:p>
          <a:endParaRPr lang="en-IN"/>
        </a:p>
      </dgm:t>
    </dgm:pt>
    <dgm:pt modelId="{1F3A031F-DD12-4B6C-BE0C-9ECE4D778A78}">
      <dgm:prSet/>
      <dgm:spPr/>
      <dgm:t>
        <a:bodyPr/>
        <a:lstStyle/>
        <a:p>
          <a:r>
            <a:rPr lang="en-IN" b="1" i="0"/>
            <a:t>Challenge #3</a:t>
          </a:r>
          <a:endParaRPr lang="en-IN"/>
        </a:p>
      </dgm:t>
    </dgm:pt>
    <dgm:pt modelId="{FFE51C81-CA32-4B2E-95A6-9CEF154FD364}" type="parTrans" cxnId="{E6BE9F47-FB49-45B1-922A-807783A655D1}">
      <dgm:prSet/>
      <dgm:spPr/>
      <dgm:t>
        <a:bodyPr/>
        <a:lstStyle/>
        <a:p>
          <a:endParaRPr lang="en-IN"/>
        </a:p>
      </dgm:t>
    </dgm:pt>
    <dgm:pt modelId="{5AF500AE-CE67-4E75-A281-9DB5351B6587}" type="sibTrans" cxnId="{E6BE9F47-FB49-45B1-922A-807783A655D1}">
      <dgm:prSet/>
      <dgm:spPr/>
      <dgm:t>
        <a:bodyPr/>
        <a:lstStyle/>
        <a:p>
          <a:endParaRPr lang="en-IN"/>
        </a:p>
      </dgm:t>
    </dgm:pt>
    <dgm:pt modelId="{C38A0099-27A9-4B78-8BB2-CE0D4F79174D}">
      <dgm:prSet/>
      <dgm:spPr/>
      <dgm:t>
        <a:bodyPr/>
        <a:lstStyle/>
        <a:p>
          <a:r>
            <a:rPr lang="en-IN" b="1" i="0"/>
            <a:t>How to achieve consistency across multiple microservices</a:t>
          </a:r>
          <a:endParaRPr lang="en-IN"/>
        </a:p>
      </dgm:t>
    </dgm:pt>
    <dgm:pt modelId="{80AF7B64-9EE0-47AA-8C22-6A2954B23AF6}" type="parTrans" cxnId="{AFBE4117-DD9B-4C47-A9CE-0A47430E9DC7}">
      <dgm:prSet/>
      <dgm:spPr/>
      <dgm:t>
        <a:bodyPr/>
        <a:lstStyle/>
        <a:p>
          <a:endParaRPr lang="en-IN"/>
        </a:p>
      </dgm:t>
    </dgm:pt>
    <dgm:pt modelId="{A3460F2D-17D3-468F-A3DB-3CA3D34A8A25}" type="sibTrans" cxnId="{AFBE4117-DD9B-4C47-A9CE-0A47430E9DC7}">
      <dgm:prSet/>
      <dgm:spPr/>
      <dgm:t>
        <a:bodyPr/>
        <a:lstStyle/>
        <a:p>
          <a:endParaRPr lang="en-IN"/>
        </a:p>
      </dgm:t>
    </dgm:pt>
    <dgm:pt modelId="{FA087C51-3EDD-454A-9620-10B1103C9006}">
      <dgm:prSet/>
      <dgm:spPr/>
      <dgm:t>
        <a:bodyPr/>
        <a:lstStyle/>
        <a:p>
          <a:r>
            <a:rPr lang="en-IN" b="1" i="0"/>
            <a:t>Challenge #4</a:t>
          </a:r>
          <a:endParaRPr lang="en-IN"/>
        </a:p>
      </dgm:t>
    </dgm:pt>
    <dgm:pt modelId="{B2917FE6-2D75-4D45-99D4-EFE6EABC9800}" type="parTrans" cxnId="{5C11C276-D47B-4CC6-B6B2-C4B540569F6F}">
      <dgm:prSet/>
      <dgm:spPr/>
      <dgm:t>
        <a:bodyPr/>
        <a:lstStyle/>
        <a:p>
          <a:endParaRPr lang="en-IN"/>
        </a:p>
      </dgm:t>
    </dgm:pt>
    <dgm:pt modelId="{19842A55-0185-4147-AC11-39BF50E7D039}" type="sibTrans" cxnId="{5C11C276-D47B-4CC6-B6B2-C4B540569F6F}">
      <dgm:prSet/>
      <dgm:spPr/>
      <dgm:t>
        <a:bodyPr/>
        <a:lstStyle/>
        <a:p>
          <a:endParaRPr lang="en-IN"/>
        </a:p>
      </dgm:t>
    </dgm:pt>
    <dgm:pt modelId="{B2335482-C7D7-4EB2-AAFE-FEDAA7E72502}">
      <dgm:prSet/>
      <dgm:spPr/>
      <dgm:t>
        <a:bodyPr/>
        <a:lstStyle/>
        <a:p>
          <a:r>
            <a:rPr lang="en-IN" b="1" i="0"/>
            <a:t>How to design communication across microservice boundaries</a:t>
          </a:r>
          <a:endParaRPr lang="en-IN"/>
        </a:p>
      </dgm:t>
    </dgm:pt>
    <dgm:pt modelId="{B6A7369E-71E1-4A15-A7BB-9EAF882842AB}" type="parTrans" cxnId="{8CA09341-E192-48DF-AB94-2AF40F0617BB}">
      <dgm:prSet/>
      <dgm:spPr/>
      <dgm:t>
        <a:bodyPr/>
        <a:lstStyle/>
        <a:p>
          <a:endParaRPr lang="en-IN"/>
        </a:p>
      </dgm:t>
    </dgm:pt>
    <dgm:pt modelId="{99A23B23-A284-4EC9-9AF4-3681CC67FDA6}" type="sibTrans" cxnId="{8CA09341-E192-48DF-AB94-2AF40F0617BB}">
      <dgm:prSet/>
      <dgm:spPr/>
      <dgm:t>
        <a:bodyPr/>
        <a:lstStyle/>
        <a:p>
          <a:endParaRPr lang="en-IN"/>
        </a:p>
      </dgm:t>
    </dgm:pt>
    <dgm:pt modelId="{013DB1B1-E523-4ABE-8343-FE8934EE708F}" type="pres">
      <dgm:prSet presAssocID="{B1EFD1A8-9A02-4AC2-A9D4-0D580A17BE7D}" presName="Name0" presStyleCnt="0">
        <dgm:presLayoutVars>
          <dgm:dir/>
          <dgm:animLvl val="lvl"/>
          <dgm:resizeHandles val="exact"/>
        </dgm:presLayoutVars>
      </dgm:prSet>
      <dgm:spPr/>
    </dgm:pt>
    <dgm:pt modelId="{250B6750-BA53-4B57-A1AD-DBF94A87AFB7}" type="pres">
      <dgm:prSet presAssocID="{341750F1-4BB1-4C12-802A-FCF2CF886196}" presName="composite" presStyleCnt="0"/>
      <dgm:spPr/>
    </dgm:pt>
    <dgm:pt modelId="{3DCD5800-DAC5-4C20-B746-B315814B52C2}" type="pres">
      <dgm:prSet presAssocID="{341750F1-4BB1-4C12-802A-FCF2CF886196}" presName="parTx" presStyleLbl="alignNode1" presStyleIdx="0" presStyleCnt="4">
        <dgm:presLayoutVars>
          <dgm:chMax val="0"/>
          <dgm:chPref val="0"/>
          <dgm:bulletEnabled val="1"/>
        </dgm:presLayoutVars>
      </dgm:prSet>
      <dgm:spPr/>
    </dgm:pt>
    <dgm:pt modelId="{29D5A874-8D91-4E68-A381-01BE200786FF}" type="pres">
      <dgm:prSet presAssocID="{341750F1-4BB1-4C12-802A-FCF2CF886196}" presName="desTx" presStyleLbl="alignAccFollowNode1" presStyleIdx="0" presStyleCnt="4">
        <dgm:presLayoutVars>
          <dgm:bulletEnabled val="1"/>
        </dgm:presLayoutVars>
      </dgm:prSet>
      <dgm:spPr/>
    </dgm:pt>
    <dgm:pt modelId="{22D33D78-67A1-40D8-BA64-A56E9F75B940}" type="pres">
      <dgm:prSet presAssocID="{501DD667-FD6C-405B-AC99-4405868CC58C}" presName="space" presStyleCnt="0"/>
      <dgm:spPr/>
    </dgm:pt>
    <dgm:pt modelId="{6502BD15-3DA3-431F-A199-F2D37A0A7E6E}" type="pres">
      <dgm:prSet presAssocID="{A4AE0472-A41B-453F-9805-47DA6D13B23C}" presName="composite" presStyleCnt="0"/>
      <dgm:spPr/>
    </dgm:pt>
    <dgm:pt modelId="{EF079005-4769-4910-A0F5-EE58B6D607E3}" type="pres">
      <dgm:prSet presAssocID="{A4AE0472-A41B-453F-9805-47DA6D13B23C}" presName="parTx" presStyleLbl="alignNode1" presStyleIdx="1" presStyleCnt="4">
        <dgm:presLayoutVars>
          <dgm:chMax val="0"/>
          <dgm:chPref val="0"/>
          <dgm:bulletEnabled val="1"/>
        </dgm:presLayoutVars>
      </dgm:prSet>
      <dgm:spPr/>
    </dgm:pt>
    <dgm:pt modelId="{43E4BFDC-EB4B-4FE8-9CFA-47B2E294F8E0}" type="pres">
      <dgm:prSet presAssocID="{A4AE0472-A41B-453F-9805-47DA6D13B23C}" presName="desTx" presStyleLbl="alignAccFollowNode1" presStyleIdx="1" presStyleCnt="4">
        <dgm:presLayoutVars>
          <dgm:bulletEnabled val="1"/>
        </dgm:presLayoutVars>
      </dgm:prSet>
      <dgm:spPr/>
    </dgm:pt>
    <dgm:pt modelId="{0B9B9A77-0078-4B8B-B8B4-F34179A400FE}" type="pres">
      <dgm:prSet presAssocID="{DFE1B730-498C-482C-B242-18C5B905F261}" presName="space" presStyleCnt="0"/>
      <dgm:spPr/>
    </dgm:pt>
    <dgm:pt modelId="{095B2BE4-7028-4466-9C7F-C6BD6A0A25CD}" type="pres">
      <dgm:prSet presAssocID="{1F3A031F-DD12-4B6C-BE0C-9ECE4D778A78}" presName="composite" presStyleCnt="0"/>
      <dgm:spPr/>
    </dgm:pt>
    <dgm:pt modelId="{FA5FEC40-412C-47F3-96D6-FD6CA1D9F93F}" type="pres">
      <dgm:prSet presAssocID="{1F3A031F-DD12-4B6C-BE0C-9ECE4D778A78}" presName="parTx" presStyleLbl="alignNode1" presStyleIdx="2" presStyleCnt="4">
        <dgm:presLayoutVars>
          <dgm:chMax val="0"/>
          <dgm:chPref val="0"/>
          <dgm:bulletEnabled val="1"/>
        </dgm:presLayoutVars>
      </dgm:prSet>
      <dgm:spPr/>
    </dgm:pt>
    <dgm:pt modelId="{7A5BD518-604A-487C-B317-717D9CF40D4D}" type="pres">
      <dgm:prSet presAssocID="{1F3A031F-DD12-4B6C-BE0C-9ECE4D778A78}" presName="desTx" presStyleLbl="alignAccFollowNode1" presStyleIdx="2" presStyleCnt="4">
        <dgm:presLayoutVars>
          <dgm:bulletEnabled val="1"/>
        </dgm:presLayoutVars>
      </dgm:prSet>
      <dgm:spPr/>
    </dgm:pt>
    <dgm:pt modelId="{C292A866-2BFA-47BA-B5FA-42E6CCD9E664}" type="pres">
      <dgm:prSet presAssocID="{5AF500AE-CE67-4E75-A281-9DB5351B6587}" presName="space" presStyleCnt="0"/>
      <dgm:spPr/>
    </dgm:pt>
    <dgm:pt modelId="{1B7A4D06-58C8-4B34-A271-65F0D7760990}" type="pres">
      <dgm:prSet presAssocID="{FA087C51-3EDD-454A-9620-10B1103C9006}" presName="composite" presStyleCnt="0"/>
      <dgm:spPr/>
    </dgm:pt>
    <dgm:pt modelId="{86888242-7AFF-453F-85DD-3660E7A9E6A2}" type="pres">
      <dgm:prSet presAssocID="{FA087C51-3EDD-454A-9620-10B1103C9006}" presName="parTx" presStyleLbl="alignNode1" presStyleIdx="3" presStyleCnt="4">
        <dgm:presLayoutVars>
          <dgm:chMax val="0"/>
          <dgm:chPref val="0"/>
          <dgm:bulletEnabled val="1"/>
        </dgm:presLayoutVars>
      </dgm:prSet>
      <dgm:spPr/>
    </dgm:pt>
    <dgm:pt modelId="{C19A8F59-9665-4087-BAE8-AC8E84E42198}" type="pres">
      <dgm:prSet presAssocID="{FA087C51-3EDD-454A-9620-10B1103C9006}" presName="desTx" presStyleLbl="alignAccFollowNode1" presStyleIdx="3" presStyleCnt="4">
        <dgm:presLayoutVars>
          <dgm:bulletEnabled val="1"/>
        </dgm:presLayoutVars>
      </dgm:prSet>
      <dgm:spPr/>
    </dgm:pt>
  </dgm:ptLst>
  <dgm:cxnLst>
    <dgm:cxn modelId="{778F9B01-4928-4A23-9874-9ECCA3E606FE}" srcId="{A4AE0472-A41B-453F-9805-47DA6D13B23C}" destId="{F4931D3D-C1DE-4D07-B248-2DB38266DC86}" srcOrd="0" destOrd="0" parTransId="{EB159EC3-6E65-4C22-8EB5-79AE4D5B40A5}" sibTransId="{F4F91041-54F2-462B-B7C3-CC0F945D65F8}"/>
    <dgm:cxn modelId="{8218B011-AA0F-4011-9149-6279031B6544}" type="presOf" srcId="{8886F4EB-FD11-449A-83D0-4EEB934DCB5C}" destId="{29D5A874-8D91-4E68-A381-01BE200786FF}" srcOrd="0" destOrd="0" presId="urn:microsoft.com/office/officeart/2005/8/layout/hList1"/>
    <dgm:cxn modelId="{E896CD13-59EB-4893-8B6E-CA66DFF33CE3}" type="presOf" srcId="{1F3A031F-DD12-4B6C-BE0C-9ECE4D778A78}" destId="{FA5FEC40-412C-47F3-96D6-FD6CA1D9F93F}" srcOrd="0" destOrd="0" presId="urn:microsoft.com/office/officeart/2005/8/layout/hList1"/>
    <dgm:cxn modelId="{F4A96615-0060-4B90-ADEB-A83AA15A3812}" srcId="{B1EFD1A8-9A02-4AC2-A9D4-0D580A17BE7D}" destId="{A4AE0472-A41B-453F-9805-47DA6D13B23C}" srcOrd="1" destOrd="0" parTransId="{5279B218-CBD0-4E6D-A3FB-4DCCFDA4106D}" sibTransId="{DFE1B730-498C-482C-B242-18C5B905F261}"/>
    <dgm:cxn modelId="{DC18E116-D08B-4011-81CB-E18F5C5A429E}" type="presOf" srcId="{B1EFD1A8-9A02-4AC2-A9D4-0D580A17BE7D}" destId="{013DB1B1-E523-4ABE-8343-FE8934EE708F}" srcOrd="0" destOrd="0" presId="urn:microsoft.com/office/officeart/2005/8/layout/hList1"/>
    <dgm:cxn modelId="{AFBE4117-DD9B-4C47-A9CE-0A47430E9DC7}" srcId="{1F3A031F-DD12-4B6C-BE0C-9ECE4D778A78}" destId="{C38A0099-27A9-4B78-8BB2-CE0D4F79174D}" srcOrd="0" destOrd="0" parTransId="{80AF7B64-9EE0-47AA-8C22-6A2954B23AF6}" sibTransId="{A3460F2D-17D3-468F-A3DB-3CA3D34A8A25}"/>
    <dgm:cxn modelId="{D2B35C39-E9DA-43F1-9621-09BCB8A2E104}" srcId="{341750F1-4BB1-4C12-802A-FCF2CF886196}" destId="{8886F4EB-FD11-449A-83D0-4EEB934DCB5C}" srcOrd="0" destOrd="0" parTransId="{0E9D73BB-8EE9-4E97-B057-BA105F10F527}" sibTransId="{96F1E3BF-4B7C-4177-BE90-B42727349399}"/>
    <dgm:cxn modelId="{8CA09341-E192-48DF-AB94-2AF40F0617BB}" srcId="{FA087C51-3EDD-454A-9620-10B1103C9006}" destId="{B2335482-C7D7-4EB2-AAFE-FEDAA7E72502}" srcOrd="0" destOrd="0" parTransId="{B6A7369E-71E1-4A15-A7BB-9EAF882842AB}" sibTransId="{99A23B23-A284-4EC9-9AF4-3681CC67FDA6}"/>
    <dgm:cxn modelId="{4FFBFC62-E151-4E53-8651-4C7CAEBFBDF6}" type="presOf" srcId="{A4AE0472-A41B-453F-9805-47DA6D13B23C}" destId="{EF079005-4769-4910-A0F5-EE58B6D607E3}" srcOrd="0" destOrd="0" presId="urn:microsoft.com/office/officeart/2005/8/layout/hList1"/>
    <dgm:cxn modelId="{E6BE9F47-FB49-45B1-922A-807783A655D1}" srcId="{B1EFD1A8-9A02-4AC2-A9D4-0D580A17BE7D}" destId="{1F3A031F-DD12-4B6C-BE0C-9ECE4D778A78}" srcOrd="2" destOrd="0" parTransId="{FFE51C81-CA32-4B2E-95A6-9CEF154FD364}" sibTransId="{5AF500AE-CE67-4E75-A281-9DB5351B6587}"/>
    <dgm:cxn modelId="{DB8F6174-EADB-48F1-8E57-2B629107DB12}" type="presOf" srcId="{B2335482-C7D7-4EB2-AAFE-FEDAA7E72502}" destId="{C19A8F59-9665-4087-BAE8-AC8E84E42198}" srcOrd="0" destOrd="0" presId="urn:microsoft.com/office/officeart/2005/8/layout/hList1"/>
    <dgm:cxn modelId="{5C11C276-D47B-4CC6-B6B2-C4B540569F6F}" srcId="{B1EFD1A8-9A02-4AC2-A9D4-0D580A17BE7D}" destId="{FA087C51-3EDD-454A-9620-10B1103C9006}" srcOrd="3" destOrd="0" parTransId="{B2917FE6-2D75-4D45-99D4-EFE6EABC9800}" sibTransId="{19842A55-0185-4147-AC11-39BF50E7D039}"/>
    <dgm:cxn modelId="{E24EED59-72D8-4CDB-B678-38A8E41D68C3}" srcId="{B1EFD1A8-9A02-4AC2-A9D4-0D580A17BE7D}" destId="{341750F1-4BB1-4C12-802A-FCF2CF886196}" srcOrd="0" destOrd="0" parTransId="{0B245F4B-07CE-4F49-B27B-79D1C15B9751}" sibTransId="{501DD667-FD6C-405B-AC99-4405868CC58C}"/>
    <dgm:cxn modelId="{420E1884-68D0-45A8-BBC2-865A6680221D}" type="presOf" srcId="{C38A0099-27A9-4B78-8BB2-CE0D4F79174D}" destId="{7A5BD518-604A-487C-B317-717D9CF40D4D}" srcOrd="0" destOrd="0" presId="urn:microsoft.com/office/officeart/2005/8/layout/hList1"/>
    <dgm:cxn modelId="{79E49490-40AA-4F01-B758-FF00352F9594}" type="presOf" srcId="{341750F1-4BB1-4C12-802A-FCF2CF886196}" destId="{3DCD5800-DAC5-4C20-B746-B315814B52C2}" srcOrd="0" destOrd="0" presId="urn:microsoft.com/office/officeart/2005/8/layout/hList1"/>
    <dgm:cxn modelId="{2CE53CC0-D5CE-42BB-A712-CF2373D7E4EB}" type="presOf" srcId="{F4931D3D-C1DE-4D07-B248-2DB38266DC86}" destId="{43E4BFDC-EB4B-4FE8-9CFA-47B2E294F8E0}" srcOrd="0" destOrd="0" presId="urn:microsoft.com/office/officeart/2005/8/layout/hList1"/>
    <dgm:cxn modelId="{DE3478CA-3E5A-470D-8D38-BBBB50E8B461}" type="presOf" srcId="{FA087C51-3EDD-454A-9620-10B1103C9006}" destId="{86888242-7AFF-453F-85DD-3660E7A9E6A2}" srcOrd="0" destOrd="0" presId="urn:microsoft.com/office/officeart/2005/8/layout/hList1"/>
    <dgm:cxn modelId="{D9009DE1-7857-4E86-8D36-D71F56F12824}" type="presParOf" srcId="{013DB1B1-E523-4ABE-8343-FE8934EE708F}" destId="{250B6750-BA53-4B57-A1AD-DBF94A87AFB7}" srcOrd="0" destOrd="0" presId="urn:microsoft.com/office/officeart/2005/8/layout/hList1"/>
    <dgm:cxn modelId="{56B07398-D67C-4EFB-B3B2-56F72CFF2E19}" type="presParOf" srcId="{250B6750-BA53-4B57-A1AD-DBF94A87AFB7}" destId="{3DCD5800-DAC5-4C20-B746-B315814B52C2}" srcOrd="0" destOrd="0" presId="urn:microsoft.com/office/officeart/2005/8/layout/hList1"/>
    <dgm:cxn modelId="{F61D52BE-66AA-4E9D-A5C0-443BFF1D7D3B}" type="presParOf" srcId="{250B6750-BA53-4B57-A1AD-DBF94A87AFB7}" destId="{29D5A874-8D91-4E68-A381-01BE200786FF}" srcOrd="1" destOrd="0" presId="urn:microsoft.com/office/officeart/2005/8/layout/hList1"/>
    <dgm:cxn modelId="{07C1C9FA-3055-4FCC-B3DA-14F5BD70664D}" type="presParOf" srcId="{013DB1B1-E523-4ABE-8343-FE8934EE708F}" destId="{22D33D78-67A1-40D8-BA64-A56E9F75B940}" srcOrd="1" destOrd="0" presId="urn:microsoft.com/office/officeart/2005/8/layout/hList1"/>
    <dgm:cxn modelId="{FFDFCCED-29DF-4550-8649-ADBEAB623C13}" type="presParOf" srcId="{013DB1B1-E523-4ABE-8343-FE8934EE708F}" destId="{6502BD15-3DA3-431F-A199-F2D37A0A7E6E}" srcOrd="2" destOrd="0" presId="urn:microsoft.com/office/officeart/2005/8/layout/hList1"/>
    <dgm:cxn modelId="{FF67FF9C-5E04-48CB-9C37-C7F94498B95D}" type="presParOf" srcId="{6502BD15-3DA3-431F-A199-F2D37A0A7E6E}" destId="{EF079005-4769-4910-A0F5-EE58B6D607E3}" srcOrd="0" destOrd="0" presId="urn:microsoft.com/office/officeart/2005/8/layout/hList1"/>
    <dgm:cxn modelId="{ACCE432E-4D3D-4FE1-825D-172489DDAFAE}" type="presParOf" srcId="{6502BD15-3DA3-431F-A199-F2D37A0A7E6E}" destId="{43E4BFDC-EB4B-4FE8-9CFA-47B2E294F8E0}" srcOrd="1" destOrd="0" presId="urn:microsoft.com/office/officeart/2005/8/layout/hList1"/>
    <dgm:cxn modelId="{D0BF40D5-2850-4FBE-8AB0-980F08843873}" type="presParOf" srcId="{013DB1B1-E523-4ABE-8343-FE8934EE708F}" destId="{0B9B9A77-0078-4B8B-B8B4-F34179A400FE}" srcOrd="3" destOrd="0" presId="urn:microsoft.com/office/officeart/2005/8/layout/hList1"/>
    <dgm:cxn modelId="{F0E4D770-55D9-4AA8-A0C8-B82AD53C53B2}" type="presParOf" srcId="{013DB1B1-E523-4ABE-8343-FE8934EE708F}" destId="{095B2BE4-7028-4466-9C7F-C6BD6A0A25CD}" srcOrd="4" destOrd="0" presId="urn:microsoft.com/office/officeart/2005/8/layout/hList1"/>
    <dgm:cxn modelId="{FC2D2C67-FE7B-4142-8706-A1E6C7C1DE62}" type="presParOf" srcId="{095B2BE4-7028-4466-9C7F-C6BD6A0A25CD}" destId="{FA5FEC40-412C-47F3-96D6-FD6CA1D9F93F}" srcOrd="0" destOrd="0" presId="urn:microsoft.com/office/officeart/2005/8/layout/hList1"/>
    <dgm:cxn modelId="{DBA68D0E-2C1F-4E29-9C78-77010428BCBE}" type="presParOf" srcId="{095B2BE4-7028-4466-9C7F-C6BD6A0A25CD}" destId="{7A5BD518-604A-487C-B317-717D9CF40D4D}" srcOrd="1" destOrd="0" presId="urn:microsoft.com/office/officeart/2005/8/layout/hList1"/>
    <dgm:cxn modelId="{3BF788D7-538E-4D02-8803-FF2172F71778}" type="presParOf" srcId="{013DB1B1-E523-4ABE-8343-FE8934EE708F}" destId="{C292A866-2BFA-47BA-B5FA-42E6CCD9E664}" srcOrd="5" destOrd="0" presId="urn:microsoft.com/office/officeart/2005/8/layout/hList1"/>
    <dgm:cxn modelId="{919194AB-8277-439E-83E1-B293812C0F07}" type="presParOf" srcId="{013DB1B1-E523-4ABE-8343-FE8934EE708F}" destId="{1B7A4D06-58C8-4B34-A271-65F0D7760990}" srcOrd="6" destOrd="0" presId="urn:microsoft.com/office/officeart/2005/8/layout/hList1"/>
    <dgm:cxn modelId="{00026C96-B953-4C61-B172-936A2225D94F}" type="presParOf" srcId="{1B7A4D06-58C8-4B34-A271-65F0D7760990}" destId="{86888242-7AFF-453F-85DD-3660E7A9E6A2}" srcOrd="0" destOrd="0" presId="urn:microsoft.com/office/officeart/2005/8/layout/hList1"/>
    <dgm:cxn modelId="{3D74846E-C664-4C21-90B7-F5C8A92A96DA}" type="presParOf" srcId="{1B7A4D06-58C8-4B34-A271-65F0D7760990}" destId="{C19A8F59-9665-4087-BAE8-AC8E84E4219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22ED5-D589-443C-9037-CDFC6B81F6FF}">
      <dsp:nvSpPr>
        <dsp:cNvPr id="0" name=""/>
        <dsp:cNvSpPr/>
      </dsp:nvSpPr>
      <dsp:spPr>
        <a:xfrm rot="5400000">
          <a:off x="5853355" y="-3313339"/>
          <a:ext cx="1141511" cy="7769653"/>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Traditional layered</a:t>
          </a:r>
          <a:endParaRPr lang="en-IN" sz="1400" kern="1200" dirty="0"/>
        </a:p>
        <a:p>
          <a:pPr marL="114300" lvl="1" indent="-114300" algn="l" defTabSz="622300">
            <a:lnSpc>
              <a:spcPct val="90000"/>
            </a:lnSpc>
            <a:spcBef>
              <a:spcPct val="0"/>
            </a:spcBef>
            <a:spcAft>
              <a:spcPct val="15000"/>
            </a:spcAft>
            <a:buChar char="•"/>
          </a:pPr>
          <a:r>
            <a:rPr lang="en-US" sz="1400" kern="1200" dirty="0"/>
            <a:t>Higher layer calls lower ones, not vice-versa</a:t>
          </a:r>
          <a:endParaRPr lang="en-IN" sz="1400" kern="1200" dirty="0"/>
        </a:p>
        <a:p>
          <a:pPr marL="114300" lvl="1" indent="-114300" algn="l" defTabSz="622300">
            <a:lnSpc>
              <a:spcPct val="90000"/>
            </a:lnSpc>
            <a:spcBef>
              <a:spcPct val="0"/>
            </a:spcBef>
            <a:spcAft>
              <a:spcPct val="15000"/>
            </a:spcAft>
            <a:buChar char="•"/>
          </a:pPr>
          <a:r>
            <a:rPr lang="en-US" sz="1400" kern="1200" dirty="0"/>
            <a:t>Can be a liability – not easy to update individual components</a:t>
          </a:r>
          <a:endParaRPr lang="en-IN" sz="1400" kern="1200" dirty="0"/>
        </a:p>
        <a:p>
          <a:pPr marL="114300" lvl="1" indent="-114300" algn="l" defTabSz="622300">
            <a:lnSpc>
              <a:spcPct val="90000"/>
            </a:lnSpc>
            <a:spcBef>
              <a:spcPct val="0"/>
            </a:spcBef>
            <a:spcAft>
              <a:spcPct val="15000"/>
            </a:spcAft>
            <a:buChar char="•"/>
          </a:pPr>
          <a:r>
            <a:rPr lang="en-US" sz="1400" kern="1200" dirty="0"/>
            <a:t>Suitable for app migration</a:t>
          </a:r>
          <a:endParaRPr lang="en-IN" sz="1400" kern="1200" dirty="0"/>
        </a:p>
        <a:p>
          <a:pPr marL="114300" lvl="1" indent="-114300" algn="l" defTabSz="622300">
            <a:lnSpc>
              <a:spcPct val="90000"/>
            </a:lnSpc>
            <a:spcBef>
              <a:spcPct val="0"/>
            </a:spcBef>
            <a:spcAft>
              <a:spcPct val="15000"/>
            </a:spcAft>
            <a:buChar char="•"/>
          </a:pPr>
          <a:r>
            <a:rPr lang="en-US" sz="1400" kern="1200" dirty="0"/>
            <a:t>Generally IaaS</a:t>
          </a:r>
          <a:endParaRPr lang="en-IN" sz="1400" kern="1200" dirty="0"/>
        </a:p>
      </dsp:txBody>
      <dsp:txXfrm rot="-5400000">
        <a:off x="2539284" y="56456"/>
        <a:ext cx="7713929" cy="1030063"/>
      </dsp:txXfrm>
    </dsp:sp>
    <dsp:sp modelId="{93D1B9F6-E56C-4DF4-B178-46F4E880F6CD}">
      <dsp:nvSpPr>
        <dsp:cNvPr id="0" name=""/>
        <dsp:cNvSpPr/>
      </dsp:nvSpPr>
      <dsp:spPr>
        <a:xfrm>
          <a:off x="3461" y="236496"/>
          <a:ext cx="2535822" cy="6699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N-Tier</a:t>
          </a:r>
          <a:endParaRPr lang="en-IN" sz="1900" kern="1200" dirty="0"/>
        </a:p>
      </dsp:txBody>
      <dsp:txXfrm>
        <a:off x="36167" y="269202"/>
        <a:ext cx="2470410" cy="604569"/>
      </dsp:txXfrm>
    </dsp:sp>
    <dsp:sp modelId="{0580914A-17D8-4AD7-8CB8-2128B73E3BEC}">
      <dsp:nvSpPr>
        <dsp:cNvPr id="0" name=""/>
        <dsp:cNvSpPr/>
      </dsp:nvSpPr>
      <dsp:spPr>
        <a:xfrm rot="5400000">
          <a:off x="5853355" y="-2100483"/>
          <a:ext cx="1141511" cy="776965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Purely PaaS</a:t>
          </a:r>
          <a:endParaRPr lang="en-IN" sz="1400" kern="1200" dirty="0"/>
        </a:p>
        <a:p>
          <a:pPr marL="114300" lvl="1" indent="-114300" algn="l" defTabSz="622300">
            <a:lnSpc>
              <a:spcPct val="90000"/>
            </a:lnSpc>
            <a:spcBef>
              <a:spcPct val="0"/>
            </a:spcBef>
            <a:spcAft>
              <a:spcPct val="15000"/>
            </a:spcAft>
            <a:buChar char="•"/>
          </a:pPr>
          <a:r>
            <a:rPr lang="en-US" sz="1400" kern="1200" dirty="0"/>
            <a:t>Web FE + Worker BE</a:t>
          </a:r>
          <a:endParaRPr lang="en-IN" sz="1400" kern="1200" dirty="0"/>
        </a:p>
        <a:p>
          <a:pPr marL="114300" lvl="1" indent="-114300" algn="l" defTabSz="622300">
            <a:lnSpc>
              <a:spcPct val="90000"/>
            </a:lnSpc>
            <a:spcBef>
              <a:spcPct val="0"/>
            </a:spcBef>
            <a:spcAft>
              <a:spcPct val="15000"/>
            </a:spcAft>
            <a:buChar char="•"/>
          </a:pPr>
          <a:r>
            <a:rPr lang="en-US" sz="1400" kern="1200" dirty="0"/>
            <a:t>FE &lt;-&gt; BE communication through async msg Q</a:t>
          </a:r>
          <a:endParaRPr lang="en-IN" sz="1400" kern="1200" dirty="0"/>
        </a:p>
        <a:p>
          <a:pPr marL="114300" lvl="1" indent="-114300" algn="l" defTabSz="622300">
            <a:lnSpc>
              <a:spcPct val="90000"/>
            </a:lnSpc>
            <a:spcBef>
              <a:spcPct val="0"/>
            </a:spcBef>
            <a:spcAft>
              <a:spcPct val="15000"/>
            </a:spcAft>
            <a:buChar char="•"/>
          </a:pPr>
          <a:r>
            <a:rPr lang="en-US" sz="1400" kern="1200" dirty="0"/>
            <a:t>Suitable for simple domains</a:t>
          </a:r>
          <a:endParaRPr lang="en-IN" sz="1400" kern="1200" dirty="0"/>
        </a:p>
      </dsp:txBody>
      <dsp:txXfrm rot="-5400000">
        <a:off x="2539284" y="1269312"/>
        <a:ext cx="7713929" cy="1030063"/>
      </dsp:txXfrm>
    </dsp:sp>
    <dsp:sp modelId="{3076D0CB-E557-4533-BC1D-8DCD7DB2FD6E}">
      <dsp:nvSpPr>
        <dsp:cNvPr id="0" name=""/>
        <dsp:cNvSpPr/>
      </dsp:nvSpPr>
      <dsp:spPr>
        <a:xfrm>
          <a:off x="3461" y="1449352"/>
          <a:ext cx="2535822" cy="6699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Web-Queue-Worker</a:t>
          </a:r>
          <a:endParaRPr lang="en-IN" sz="1900" kern="1200" dirty="0"/>
        </a:p>
      </dsp:txBody>
      <dsp:txXfrm>
        <a:off x="36167" y="1482058"/>
        <a:ext cx="2470410" cy="604569"/>
      </dsp:txXfrm>
    </dsp:sp>
    <dsp:sp modelId="{0E394089-6219-4961-B9AF-9B9AAB7BF342}">
      <dsp:nvSpPr>
        <dsp:cNvPr id="0" name=""/>
        <dsp:cNvSpPr/>
      </dsp:nvSpPr>
      <dsp:spPr>
        <a:xfrm rot="5400000">
          <a:off x="5853355" y="-887626"/>
          <a:ext cx="1141511" cy="7769653"/>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Many small independent services</a:t>
          </a:r>
          <a:endParaRPr lang="en-IN" sz="1400" kern="1200" dirty="0"/>
        </a:p>
        <a:p>
          <a:pPr marL="114300" lvl="1" indent="-114300" algn="l" defTabSz="622300">
            <a:lnSpc>
              <a:spcPct val="90000"/>
            </a:lnSpc>
            <a:spcBef>
              <a:spcPct val="0"/>
            </a:spcBef>
            <a:spcAft>
              <a:spcPct val="15000"/>
            </a:spcAft>
            <a:buChar char="•"/>
          </a:pPr>
          <a:r>
            <a:rPr lang="en-US" sz="1400" kern="1200" dirty="0"/>
            <a:t>Services are loosely coupled</a:t>
          </a:r>
          <a:endParaRPr lang="en-IN" sz="1400" kern="1200" dirty="0"/>
        </a:p>
        <a:p>
          <a:pPr marL="114300" lvl="1" indent="-114300" algn="l" defTabSz="622300">
            <a:lnSpc>
              <a:spcPct val="90000"/>
            </a:lnSpc>
            <a:spcBef>
              <a:spcPct val="0"/>
            </a:spcBef>
            <a:spcAft>
              <a:spcPct val="15000"/>
            </a:spcAft>
            <a:buChar char="•"/>
          </a:pPr>
          <a:r>
            <a:rPr lang="en-US" sz="1400" kern="1200" dirty="0"/>
            <a:t>Communicate through API contracts</a:t>
          </a:r>
          <a:endParaRPr lang="en-IN" sz="1400" kern="1200" dirty="0"/>
        </a:p>
      </dsp:txBody>
      <dsp:txXfrm rot="-5400000">
        <a:off x="2539284" y="2482169"/>
        <a:ext cx="7713929" cy="1030063"/>
      </dsp:txXfrm>
    </dsp:sp>
    <dsp:sp modelId="{A5C29641-B0E6-40ED-A321-725160D84CA1}">
      <dsp:nvSpPr>
        <dsp:cNvPr id="0" name=""/>
        <dsp:cNvSpPr/>
      </dsp:nvSpPr>
      <dsp:spPr>
        <a:xfrm>
          <a:off x="3461" y="2662209"/>
          <a:ext cx="2535822" cy="6699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Microservices</a:t>
          </a:r>
          <a:endParaRPr lang="en-IN" sz="1900" kern="1200" dirty="0"/>
        </a:p>
      </dsp:txBody>
      <dsp:txXfrm>
        <a:off x="36167" y="2694915"/>
        <a:ext cx="2470410" cy="604569"/>
      </dsp:txXfrm>
    </dsp:sp>
    <dsp:sp modelId="{460452A1-D5C4-485F-A38A-201E3B7202D4}">
      <dsp:nvSpPr>
        <dsp:cNvPr id="0" name=""/>
        <dsp:cNvSpPr/>
      </dsp:nvSpPr>
      <dsp:spPr>
        <a:xfrm rot="5400000">
          <a:off x="5853355" y="325229"/>
          <a:ext cx="1141511" cy="7769653"/>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Uses pub-sub model</a:t>
          </a:r>
          <a:endParaRPr lang="en-IN" sz="1400" kern="1200" dirty="0"/>
        </a:p>
        <a:p>
          <a:pPr marL="114300" lvl="1" indent="-114300" algn="l" defTabSz="622300">
            <a:lnSpc>
              <a:spcPct val="90000"/>
            </a:lnSpc>
            <a:spcBef>
              <a:spcPct val="0"/>
            </a:spcBef>
            <a:spcAft>
              <a:spcPct val="15000"/>
            </a:spcAft>
            <a:buChar char="•"/>
          </a:pPr>
          <a:r>
            <a:rPr lang="en-US" sz="1400" kern="1200" dirty="0"/>
            <a:t>Pubs &amp; Subs are independent</a:t>
          </a:r>
          <a:endParaRPr lang="en-IN" sz="1400" kern="1200" dirty="0"/>
        </a:p>
        <a:p>
          <a:pPr marL="114300" lvl="1" indent="-114300" algn="l" defTabSz="622300">
            <a:lnSpc>
              <a:spcPct val="90000"/>
            </a:lnSpc>
            <a:spcBef>
              <a:spcPct val="0"/>
            </a:spcBef>
            <a:spcAft>
              <a:spcPct val="15000"/>
            </a:spcAft>
            <a:buChar char="•"/>
          </a:pPr>
          <a:r>
            <a:rPr lang="en-US" sz="1400" kern="1200" dirty="0"/>
            <a:t>Suitable for apps that ingest large volume of data</a:t>
          </a:r>
          <a:endParaRPr lang="en-IN" sz="1400" kern="1200" dirty="0"/>
        </a:p>
        <a:p>
          <a:pPr marL="114300" lvl="1" indent="-114300" algn="l" defTabSz="622300">
            <a:lnSpc>
              <a:spcPct val="90000"/>
            </a:lnSpc>
            <a:spcBef>
              <a:spcPct val="0"/>
            </a:spcBef>
            <a:spcAft>
              <a:spcPct val="15000"/>
            </a:spcAft>
            <a:buChar char="•"/>
          </a:pPr>
          <a:r>
            <a:rPr lang="en-US" sz="1400" kern="1200" dirty="0"/>
            <a:t>Suitable when subsystems need to perform different actions on same data</a:t>
          </a:r>
          <a:endParaRPr lang="en-IN" sz="1400" kern="1200" dirty="0"/>
        </a:p>
      </dsp:txBody>
      <dsp:txXfrm rot="-5400000">
        <a:off x="2539284" y="3695024"/>
        <a:ext cx="7713929" cy="1030063"/>
      </dsp:txXfrm>
    </dsp:sp>
    <dsp:sp modelId="{5A0F954C-F514-43D0-B5AC-B6307F7449D5}">
      <dsp:nvSpPr>
        <dsp:cNvPr id="0" name=""/>
        <dsp:cNvSpPr/>
      </dsp:nvSpPr>
      <dsp:spPr>
        <a:xfrm>
          <a:off x="3461" y="3875065"/>
          <a:ext cx="2535822" cy="6699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Event-driven Architecture</a:t>
          </a:r>
          <a:endParaRPr lang="en-IN" sz="1900" kern="1200" dirty="0"/>
        </a:p>
      </dsp:txBody>
      <dsp:txXfrm>
        <a:off x="36167" y="3907771"/>
        <a:ext cx="2470410" cy="604569"/>
      </dsp:txXfrm>
    </dsp:sp>
    <dsp:sp modelId="{3B531432-5203-44F3-9901-425CD389C4DA}">
      <dsp:nvSpPr>
        <dsp:cNvPr id="0" name=""/>
        <dsp:cNvSpPr/>
      </dsp:nvSpPr>
      <dsp:spPr>
        <a:xfrm rot="5400000">
          <a:off x="5853355" y="1538085"/>
          <a:ext cx="1141511" cy="7769653"/>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Specialized architecture that fit certain profiles</a:t>
          </a:r>
          <a:endParaRPr lang="en-IN" sz="1400" kern="1200" dirty="0"/>
        </a:p>
        <a:p>
          <a:pPr marL="114300" lvl="1" indent="-114300" algn="l" defTabSz="622300">
            <a:lnSpc>
              <a:spcPct val="90000"/>
            </a:lnSpc>
            <a:spcBef>
              <a:spcPct val="0"/>
            </a:spcBef>
            <a:spcAft>
              <a:spcPct val="15000"/>
            </a:spcAft>
            <a:buChar char="•"/>
          </a:pPr>
          <a:r>
            <a:rPr lang="en-US" sz="1400" kern="1200" dirty="0"/>
            <a:t>Divides large datasets into chunks, parallel process and analysis</a:t>
          </a:r>
          <a:endParaRPr lang="en-IN" sz="1400" kern="1200" dirty="0"/>
        </a:p>
      </dsp:txBody>
      <dsp:txXfrm rot="-5400000">
        <a:off x="2539284" y="4907880"/>
        <a:ext cx="7713929" cy="1030063"/>
      </dsp:txXfrm>
    </dsp:sp>
    <dsp:sp modelId="{7EB0BA8B-6164-432A-8207-856BF2A200A0}">
      <dsp:nvSpPr>
        <dsp:cNvPr id="0" name=""/>
        <dsp:cNvSpPr/>
      </dsp:nvSpPr>
      <dsp:spPr>
        <a:xfrm>
          <a:off x="3461" y="5087921"/>
          <a:ext cx="2535822" cy="66998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Big Data Big Compute</a:t>
          </a:r>
          <a:endParaRPr lang="en-IN" sz="1900" kern="1200" dirty="0"/>
        </a:p>
      </dsp:txBody>
      <dsp:txXfrm>
        <a:off x="36167" y="5120627"/>
        <a:ext cx="2470410" cy="604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22ED5-D589-443C-9037-CDFC6B81F6FF}">
      <dsp:nvSpPr>
        <dsp:cNvPr id="0" name=""/>
        <dsp:cNvSpPr/>
      </dsp:nvSpPr>
      <dsp:spPr>
        <a:xfrm rot="5400000">
          <a:off x="5853355" y="-3313339"/>
          <a:ext cx="1141511" cy="7769653"/>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Traditional layered</a:t>
          </a:r>
          <a:endParaRPr lang="en-IN" sz="1400" kern="1200" dirty="0"/>
        </a:p>
        <a:p>
          <a:pPr marL="114300" lvl="1" indent="-114300" algn="l" defTabSz="622300">
            <a:lnSpc>
              <a:spcPct val="90000"/>
            </a:lnSpc>
            <a:spcBef>
              <a:spcPct val="0"/>
            </a:spcBef>
            <a:spcAft>
              <a:spcPct val="15000"/>
            </a:spcAft>
            <a:buChar char="•"/>
          </a:pPr>
          <a:r>
            <a:rPr lang="en-US" sz="1400" kern="1200" dirty="0"/>
            <a:t>Higher layer calls lower ones, not vice-versa</a:t>
          </a:r>
          <a:endParaRPr lang="en-IN" sz="1400" kern="1200" dirty="0"/>
        </a:p>
        <a:p>
          <a:pPr marL="114300" lvl="1" indent="-114300" algn="l" defTabSz="622300">
            <a:lnSpc>
              <a:spcPct val="90000"/>
            </a:lnSpc>
            <a:spcBef>
              <a:spcPct val="0"/>
            </a:spcBef>
            <a:spcAft>
              <a:spcPct val="15000"/>
            </a:spcAft>
            <a:buChar char="•"/>
          </a:pPr>
          <a:r>
            <a:rPr lang="en-US" sz="1400" kern="1200" dirty="0"/>
            <a:t>Can be a liability – not easy to update individual components</a:t>
          </a:r>
          <a:endParaRPr lang="en-IN" sz="1400" kern="1200" dirty="0"/>
        </a:p>
        <a:p>
          <a:pPr marL="114300" lvl="1" indent="-114300" algn="l" defTabSz="622300">
            <a:lnSpc>
              <a:spcPct val="90000"/>
            </a:lnSpc>
            <a:spcBef>
              <a:spcPct val="0"/>
            </a:spcBef>
            <a:spcAft>
              <a:spcPct val="15000"/>
            </a:spcAft>
            <a:buChar char="•"/>
          </a:pPr>
          <a:r>
            <a:rPr lang="en-US" sz="1400" kern="1200" dirty="0"/>
            <a:t>Suitable for app migration</a:t>
          </a:r>
          <a:endParaRPr lang="en-IN" sz="1400" kern="1200" dirty="0"/>
        </a:p>
        <a:p>
          <a:pPr marL="114300" lvl="1" indent="-114300" algn="l" defTabSz="622300">
            <a:lnSpc>
              <a:spcPct val="90000"/>
            </a:lnSpc>
            <a:spcBef>
              <a:spcPct val="0"/>
            </a:spcBef>
            <a:spcAft>
              <a:spcPct val="15000"/>
            </a:spcAft>
            <a:buChar char="•"/>
          </a:pPr>
          <a:r>
            <a:rPr lang="en-US" sz="1400" kern="1200" dirty="0"/>
            <a:t>Generally IaaS</a:t>
          </a:r>
          <a:endParaRPr lang="en-IN" sz="1400" kern="1200" dirty="0"/>
        </a:p>
      </dsp:txBody>
      <dsp:txXfrm rot="-5400000">
        <a:off x="2539284" y="56456"/>
        <a:ext cx="7713929" cy="1030063"/>
      </dsp:txXfrm>
    </dsp:sp>
    <dsp:sp modelId="{93D1B9F6-E56C-4DF4-B178-46F4E880F6CD}">
      <dsp:nvSpPr>
        <dsp:cNvPr id="0" name=""/>
        <dsp:cNvSpPr/>
      </dsp:nvSpPr>
      <dsp:spPr>
        <a:xfrm>
          <a:off x="3461" y="236496"/>
          <a:ext cx="2535822" cy="6699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N-Tier</a:t>
          </a:r>
          <a:endParaRPr lang="en-IN" sz="1900" kern="1200" dirty="0"/>
        </a:p>
      </dsp:txBody>
      <dsp:txXfrm>
        <a:off x="36167" y="269202"/>
        <a:ext cx="2470410" cy="604569"/>
      </dsp:txXfrm>
    </dsp:sp>
    <dsp:sp modelId="{0580914A-17D8-4AD7-8CB8-2128B73E3BEC}">
      <dsp:nvSpPr>
        <dsp:cNvPr id="0" name=""/>
        <dsp:cNvSpPr/>
      </dsp:nvSpPr>
      <dsp:spPr>
        <a:xfrm rot="5400000">
          <a:off x="5853355" y="-2100483"/>
          <a:ext cx="1141511" cy="776965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Purely PaaS</a:t>
          </a:r>
          <a:endParaRPr lang="en-IN" sz="1400" kern="1200" dirty="0"/>
        </a:p>
        <a:p>
          <a:pPr marL="114300" lvl="1" indent="-114300" algn="l" defTabSz="622300">
            <a:lnSpc>
              <a:spcPct val="90000"/>
            </a:lnSpc>
            <a:spcBef>
              <a:spcPct val="0"/>
            </a:spcBef>
            <a:spcAft>
              <a:spcPct val="15000"/>
            </a:spcAft>
            <a:buChar char="•"/>
          </a:pPr>
          <a:r>
            <a:rPr lang="en-US" sz="1400" kern="1200" dirty="0"/>
            <a:t>Web FE + Worker BE</a:t>
          </a:r>
          <a:endParaRPr lang="en-IN" sz="1400" kern="1200" dirty="0"/>
        </a:p>
        <a:p>
          <a:pPr marL="114300" lvl="1" indent="-114300" algn="l" defTabSz="622300">
            <a:lnSpc>
              <a:spcPct val="90000"/>
            </a:lnSpc>
            <a:spcBef>
              <a:spcPct val="0"/>
            </a:spcBef>
            <a:spcAft>
              <a:spcPct val="15000"/>
            </a:spcAft>
            <a:buChar char="•"/>
          </a:pPr>
          <a:r>
            <a:rPr lang="en-US" sz="1400" kern="1200" dirty="0"/>
            <a:t>FE &lt;-&gt; BE communication through async msg Q</a:t>
          </a:r>
          <a:endParaRPr lang="en-IN" sz="1400" kern="1200" dirty="0"/>
        </a:p>
        <a:p>
          <a:pPr marL="114300" lvl="1" indent="-114300" algn="l" defTabSz="622300">
            <a:lnSpc>
              <a:spcPct val="90000"/>
            </a:lnSpc>
            <a:spcBef>
              <a:spcPct val="0"/>
            </a:spcBef>
            <a:spcAft>
              <a:spcPct val="15000"/>
            </a:spcAft>
            <a:buChar char="•"/>
          </a:pPr>
          <a:r>
            <a:rPr lang="en-US" sz="1400" kern="1200" dirty="0"/>
            <a:t>Suitable for simple domains</a:t>
          </a:r>
          <a:endParaRPr lang="en-IN" sz="1400" kern="1200" dirty="0"/>
        </a:p>
      </dsp:txBody>
      <dsp:txXfrm rot="-5400000">
        <a:off x="2539284" y="1269312"/>
        <a:ext cx="7713929" cy="1030063"/>
      </dsp:txXfrm>
    </dsp:sp>
    <dsp:sp modelId="{3076D0CB-E557-4533-BC1D-8DCD7DB2FD6E}">
      <dsp:nvSpPr>
        <dsp:cNvPr id="0" name=""/>
        <dsp:cNvSpPr/>
      </dsp:nvSpPr>
      <dsp:spPr>
        <a:xfrm>
          <a:off x="3461" y="1449352"/>
          <a:ext cx="2535822" cy="6699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Web-Queue-Worker</a:t>
          </a:r>
          <a:endParaRPr lang="en-IN" sz="1900" kern="1200" dirty="0"/>
        </a:p>
      </dsp:txBody>
      <dsp:txXfrm>
        <a:off x="36167" y="1482058"/>
        <a:ext cx="2470410" cy="604569"/>
      </dsp:txXfrm>
    </dsp:sp>
    <dsp:sp modelId="{0E394089-6219-4961-B9AF-9B9AAB7BF342}">
      <dsp:nvSpPr>
        <dsp:cNvPr id="0" name=""/>
        <dsp:cNvSpPr/>
      </dsp:nvSpPr>
      <dsp:spPr>
        <a:xfrm rot="5400000">
          <a:off x="5853355" y="-887626"/>
          <a:ext cx="1141511" cy="7769653"/>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Many small independent services</a:t>
          </a:r>
          <a:endParaRPr lang="en-IN" sz="1400" kern="1200" dirty="0"/>
        </a:p>
        <a:p>
          <a:pPr marL="114300" lvl="1" indent="-114300" algn="l" defTabSz="622300">
            <a:lnSpc>
              <a:spcPct val="90000"/>
            </a:lnSpc>
            <a:spcBef>
              <a:spcPct val="0"/>
            </a:spcBef>
            <a:spcAft>
              <a:spcPct val="15000"/>
            </a:spcAft>
            <a:buChar char="•"/>
          </a:pPr>
          <a:r>
            <a:rPr lang="en-US" sz="1400" kern="1200" dirty="0"/>
            <a:t>Services are loosely coupled</a:t>
          </a:r>
          <a:endParaRPr lang="en-IN" sz="1400" kern="1200" dirty="0"/>
        </a:p>
        <a:p>
          <a:pPr marL="114300" lvl="1" indent="-114300" algn="l" defTabSz="622300">
            <a:lnSpc>
              <a:spcPct val="90000"/>
            </a:lnSpc>
            <a:spcBef>
              <a:spcPct val="0"/>
            </a:spcBef>
            <a:spcAft>
              <a:spcPct val="15000"/>
            </a:spcAft>
            <a:buChar char="•"/>
          </a:pPr>
          <a:r>
            <a:rPr lang="en-US" sz="1400" kern="1200" dirty="0"/>
            <a:t>Communicate through API contracts</a:t>
          </a:r>
          <a:endParaRPr lang="en-IN" sz="1400" kern="1200" dirty="0"/>
        </a:p>
      </dsp:txBody>
      <dsp:txXfrm rot="-5400000">
        <a:off x="2539284" y="2482169"/>
        <a:ext cx="7713929" cy="1030063"/>
      </dsp:txXfrm>
    </dsp:sp>
    <dsp:sp modelId="{A5C29641-B0E6-40ED-A321-725160D84CA1}">
      <dsp:nvSpPr>
        <dsp:cNvPr id="0" name=""/>
        <dsp:cNvSpPr/>
      </dsp:nvSpPr>
      <dsp:spPr>
        <a:xfrm>
          <a:off x="3461" y="2662209"/>
          <a:ext cx="2535822" cy="6699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Microservices</a:t>
          </a:r>
          <a:endParaRPr lang="en-IN" sz="1900" kern="1200" dirty="0"/>
        </a:p>
      </dsp:txBody>
      <dsp:txXfrm>
        <a:off x="36167" y="2694915"/>
        <a:ext cx="2470410" cy="604569"/>
      </dsp:txXfrm>
    </dsp:sp>
    <dsp:sp modelId="{460452A1-D5C4-485F-A38A-201E3B7202D4}">
      <dsp:nvSpPr>
        <dsp:cNvPr id="0" name=""/>
        <dsp:cNvSpPr/>
      </dsp:nvSpPr>
      <dsp:spPr>
        <a:xfrm rot="5400000">
          <a:off x="5853355" y="325229"/>
          <a:ext cx="1141511" cy="7769653"/>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Uses pub-sub model</a:t>
          </a:r>
          <a:endParaRPr lang="en-IN" sz="1400" kern="1200" dirty="0"/>
        </a:p>
        <a:p>
          <a:pPr marL="114300" lvl="1" indent="-114300" algn="l" defTabSz="622300">
            <a:lnSpc>
              <a:spcPct val="90000"/>
            </a:lnSpc>
            <a:spcBef>
              <a:spcPct val="0"/>
            </a:spcBef>
            <a:spcAft>
              <a:spcPct val="15000"/>
            </a:spcAft>
            <a:buChar char="•"/>
          </a:pPr>
          <a:r>
            <a:rPr lang="en-US" sz="1400" kern="1200" dirty="0"/>
            <a:t>Pubs &amp; Subs are independent</a:t>
          </a:r>
          <a:endParaRPr lang="en-IN" sz="1400" kern="1200" dirty="0"/>
        </a:p>
        <a:p>
          <a:pPr marL="114300" lvl="1" indent="-114300" algn="l" defTabSz="622300">
            <a:lnSpc>
              <a:spcPct val="90000"/>
            </a:lnSpc>
            <a:spcBef>
              <a:spcPct val="0"/>
            </a:spcBef>
            <a:spcAft>
              <a:spcPct val="15000"/>
            </a:spcAft>
            <a:buChar char="•"/>
          </a:pPr>
          <a:r>
            <a:rPr lang="en-US" sz="1400" kern="1200" dirty="0"/>
            <a:t>Suitable for apps that ingest large volume of data</a:t>
          </a:r>
          <a:endParaRPr lang="en-IN" sz="1400" kern="1200" dirty="0"/>
        </a:p>
        <a:p>
          <a:pPr marL="114300" lvl="1" indent="-114300" algn="l" defTabSz="622300">
            <a:lnSpc>
              <a:spcPct val="90000"/>
            </a:lnSpc>
            <a:spcBef>
              <a:spcPct val="0"/>
            </a:spcBef>
            <a:spcAft>
              <a:spcPct val="15000"/>
            </a:spcAft>
            <a:buChar char="•"/>
          </a:pPr>
          <a:r>
            <a:rPr lang="en-US" sz="1400" kern="1200" dirty="0"/>
            <a:t>Suitable when subsystems need to perform different actions on same data</a:t>
          </a:r>
          <a:endParaRPr lang="en-IN" sz="1400" kern="1200" dirty="0"/>
        </a:p>
      </dsp:txBody>
      <dsp:txXfrm rot="-5400000">
        <a:off x="2539284" y="3695024"/>
        <a:ext cx="7713929" cy="1030063"/>
      </dsp:txXfrm>
    </dsp:sp>
    <dsp:sp modelId="{5A0F954C-F514-43D0-B5AC-B6307F7449D5}">
      <dsp:nvSpPr>
        <dsp:cNvPr id="0" name=""/>
        <dsp:cNvSpPr/>
      </dsp:nvSpPr>
      <dsp:spPr>
        <a:xfrm>
          <a:off x="3461" y="3875065"/>
          <a:ext cx="2535822" cy="6699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Event-driven Architecture</a:t>
          </a:r>
          <a:endParaRPr lang="en-IN" sz="1900" kern="1200" dirty="0"/>
        </a:p>
      </dsp:txBody>
      <dsp:txXfrm>
        <a:off x="36167" y="3907771"/>
        <a:ext cx="2470410" cy="604569"/>
      </dsp:txXfrm>
    </dsp:sp>
    <dsp:sp modelId="{3B531432-5203-44F3-9901-425CD389C4DA}">
      <dsp:nvSpPr>
        <dsp:cNvPr id="0" name=""/>
        <dsp:cNvSpPr/>
      </dsp:nvSpPr>
      <dsp:spPr>
        <a:xfrm rot="5400000">
          <a:off x="5853355" y="1538085"/>
          <a:ext cx="1141511" cy="7769653"/>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Specialized architecture that fit certain profiles</a:t>
          </a:r>
          <a:endParaRPr lang="en-IN" sz="1400" kern="1200" dirty="0"/>
        </a:p>
        <a:p>
          <a:pPr marL="114300" lvl="1" indent="-114300" algn="l" defTabSz="622300">
            <a:lnSpc>
              <a:spcPct val="90000"/>
            </a:lnSpc>
            <a:spcBef>
              <a:spcPct val="0"/>
            </a:spcBef>
            <a:spcAft>
              <a:spcPct val="15000"/>
            </a:spcAft>
            <a:buChar char="•"/>
          </a:pPr>
          <a:r>
            <a:rPr lang="en-US" sz="1400" kern="1200" dirty="0"/>
            <a:t>Divides large datasets into chunks, parallel process and analysis</a:t>
          </a:r>
          <a:endParaRPr lang="en-IN" sz="1400" kern="1200" dirty="0"/>
        </a:p>
      </dsp:txBody>
      <dsp:txXfrm rot="-5400000">
        <a:off x="2539284" y="4907880"/>
        <a:ext cx="7713929" cy="1030063"/>
      </dsp:txXfrm>
    </dsp:sp>
    <dsp:sp modelId="{7EB0BA8B-6164-432A-8207-856BF2A200A0}">
      <dsp:nvSpPr>
        <dsp:cNvPr id="0" name=""/>
        <dsp:cNvSpPr/>
      </dsp:nvSpPr>
      <dsp:spPr>
        <a:xfrm>
          <a:off x="3461" y="5087921"/>
          <a:ext cx="2535822" cy="66998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Big Data Big Compute</a:t>
          </a:r>
          <a:endParaRPr lang="en-IN" sz="1900" kern="1200" dirty="0"/>
        </a:p>
      </dsp:txBody>
      <dsp:txXfrm>
        <a:off x="36167" y="5120627"/>
        <a:ext cx="2470410" cy="6045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D5800-DAC5-4C20-B746-B315814B52C2}">
      <dsp:nvSpPr>
        <dsp:cNvPr id="0" name=""/>
        <dsp:cNvSpPr/>
      </dsp:nvSpPr>
      <dsp:spPr>
        <a:xfrm>
          <a:off x="3953" y="944526"/>
          <a:ext cx="2377306"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i="0" kern="1200"/>
            <a:t>Challenge #1</a:t>
          </a:r>
          <a:endParaRPr lang="en-IN" sz="2200" kern="1200"/>
        </a:p>
      </dsp:txBody>
      <dsp:txXfrm>
        <a:off x="3953" y="944526"/>
        <a:ext cx="2377306" cy="633600"/>
      </dsp:txXfrm>
    </dsp:sp>
    <dsp:sp modelId="{29D5A874-8D91-4E68-A381-01BE200786FF}">
      <dsp:nvSpPr>
        <dsp:cNvPr id="0" name=""/>
        <dsp:cNvSpPr/>
      </dsp:nvSpPr>
      <dsp:spPr>
        <a:xfrm>
          <a:off x="3953" y="1578126"/>
          <a:ext cx="2377306" cy="18286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b="1" i="0" kern="1200"/>
            <a:t>How to define the boundaries of each microservice</a:t>
          </a:r>
          <a:endParaRPr lang="en-IN" sz="2200" kern="1200"/>
        </a:p>
      </dsp:txBody>
      <dsp:txXfrm>
        <a:off x="3953" y="1578126"/>
        <a:ext cx="2377306" cy="1828684"/>
      </dsp:txXfrm>
    </dsp:sp>
    <dsp:sp modelId="{EF079005-4769-4910-A0F5-EE58B6D607E3}">
      <dsp:nvSpPr>
        <dsp:cNvPr id="0" name=""/>
        <dsp:cNvSpPr/>
      </dsp:nvSpPr>
      <dsp:spPr>
        <a:xfrm>
          <a:off x="2714082" y="944526"/>
          <a:ext cx="2377306"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i="0" kern="1200"/>
            <a:t>Challenge #2</a:t>
          </a:r>
          <a:endParaRPr lang="en-IN" sz="2200" kern="1200"/>
        </a:p>
      </dsp:txBody>
      <dsp:txXfrm>
        <a:off x="2714082" y="944526"/>
        <a:ext cx="2377306" cy="633600"/>
      </dsp:txXfrm>
    </dsp:sp>
    <dsp:sp modelId="{43E4BFDC-EB4B-4FE8-9CFA-47B2E294F8E0}">
      <dsp:nvSpPr>
        <dsp:cNvPr id="0" name=""/>
        <dsp:cNvSpPr/>
      </dsp:nvSpPr>
      <dsp:spPr>
        <a:xfrm>
          <a:off x="2714082" y="1578126"/>
          <a:ext cx="2377306" cy="18286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b="1" i="0" kern="1200"/>
            <a:t>How to create queries that retrieve data from several microservices</a:t>
          </a:r>
          <a:endParaRPr lang="en-IN" sz="2200" kern="1200"/>
        </a:p>
      </dsp:txBody>
      <dsp:txXfrm>
        <a:off x="2714082" y="1578126"/>
        <a:ext cx="2377306" cy="1828684"/>
      </dsp:txXfrm>
    </dsp:sp>
    <dsp:sp modelId="{FA5FEC40-412C-47F3-96D6-FD6CA1D9F93F}">
      <dsp:nvSpPr>
        <dsp:cNvPr id="0" name=""/>
        <dsp:cNvSpPr/>
      </dsp:nvSpPr>
      <dsp:spPr>
        <a:xfrm>
          <a:off x="5424211" y="944526"/>
          <a:ext cx="2377306"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i="0" kern="1200"/>
            <a:t>Challenge #3</a:t>
          </a:r>
          <a:endParaRPr lang="en-IN" sz="2200" kern="1200"/>
        </a:p>
      </dsp:txBody>
      <dsp:txXfrm>
        <a:off x="5424211" y="944526"/>
        <a:ext cx="2377306" cy="633600"/>
      </dsp:txXfrm>
    </dsp:sp>
    <dsp:sp modelId="{7A5BD518-604A-487C-B317-717D9CF40D4D}">
      <dsp:nvSpPr>
        <dsp:cNvPr id="0" name=""/>
        <dsp:cNvSpPr/>
      </dsp:nvSpPr>
      <dsp:spPr>
        <a:xfrm>
          <a:off x="5424211" y="1578126"/>
          <a:ext cx="2377306" cy="18286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b="1" i="0" kern="1200"/>
            <a:t>How to achieve consistency across multiple microservices</a:t>
          </a:r>
          <a:endParaRPr lang="en-IN" sz="2200" kern="1200"/>
        </a:p>
      </dsp:txBody>
      <dsp:txXfrm>
        <a:off x="5424211" y="1578126"/>
        <a:ext cx="2377306" cy="1828684"/>
      </dsp:txXfrm>
    </dsp:sp>
    <dsp:sp modelId="{86888242-7AFF-453F-85DD-3660E7A9E6A2}">
      <dsp:nvSpPr>
        <dsp:cNvPr id="0" name=""/>
        <dsp:cNvSpPr/>
      </dsp:nvSpPr>
      <dsp:spPr>
        <a:xfrm>
          <a:off x="8134340" y="944526"/>
          <a:ext cx="2377306"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i="0" kern="1200"/>
            <a:t>Challenge #4</a:t>
          </a:r>
          <a:endParaRPr lang="en-IN" sz="2200" kern="1200"/>
        </a:p>
      </dsp:txBody>
      <dsp:txXfrm>
        <a:off x="8134340" y="944526"/>
        <a:ext cx="2377306" cy="633600"/>
      </dsp:txXfrm>
    </dsp:sp>
    <dsp:sp modelId="{C19A8F59-9665-4087-BAE8-AC8E84E42198}">
      <dsp:nvSpPr>
        <dsp:cNvPr id="0" name=""/>
        <dsp:cNvSpPr/>
      </dsp:nvSpPr>
      <dsp:spPr>
        <a:xfrm>
          <a:off x="8134340" y="1578126"/>
          <a:ext cx="2377306" cy="18286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b="1" i="0" kern="1200"/>
            <a:t>How to design communication across microservice boundaries</a:t>
          </a:r>
          <a:endParaRPr lang="en-IN" sz="2200" kern="1200"/>
        </a:p>
      </dsp:txBody>
      <dsp:txXfrm>
        <a:off x="8134340" y="1578126"/>
        <a:ext cx="2377306" cy="1828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3:05.614"/>
    </inkml:context>
    <inkml:brush xml:id="br0">
      <inkml:brushProperty name="width" value="0.05" units="cm"/>
      <inkml:brushProperty name="height" value="0.05" units="cm"/>
    </inkml:brush>
  </inkml:definitions>
  <inkml:trace contextRef="#ctx0" brushRef="#br0">86 419 385,'0'-2'159,"0"1"-43,0-2 11,0 0-97,0-4-51,0 5 60,0-1 51,0 0 111,0 2-55,0 0 36,0-2 211,0 2-150,0 0 33,0 0 37,0 0 38,0 0 40,0 0 42,0 0 45,0 0 46,0 0 49,0-1 51,0 1 54,0 0 54,0 0 58,0 0 59,0 1-227,-2-1-60,0 1-57,0 1-56,-1-1-54,0 1-52,-1-1-51,1 1-48,0 0-8,0-1-67,2 0-66,1 0-61,-6 8 424,0 3-80,2 1-71,0 1-64,-1 0-31,1-2-59,2-5-166,3-2-58,3-1-65,5-2-113,3-4 30,-5-1 135,-3 1 79,-1-1 75,2-4-192,-1 2-66,3-9-417,-6 5 396,-2 4 135,-2 1 34,-8 0 67,-3 4 115,2 1 97,7 0-88,-3 2-13,6-1-72,-1 0 1,1 0-1,-1 1 1,1 0-1,0-1 1,0 1-1,-1 0 1,1 0-1,0 1-74,-5 6 212,5-1-67,4-2-76,-2-5-58,5 7 21,-4-7-35,0-1 0,1 1 0,-1 0 0,0-1 0,1 1 0,-1-1 0,1 0 0,-1 1-1,1-1 1,-1 0 0,1 0 0,-1 0 0,1 0 0,-1 0 3,0 0-7,21 0-234,2-3-32,-12-2 95,-3 0 31,6-7-185,-13 10 118,-2 2 61,0 0-37,1-1-337,-1 1 99,0-1 86,0 0 76,0 0 31,-1-1 72,1 1 35,-1-2 1,0 2 22,1 0 2,0 1-15,0 0-38,-4-2-322,-4 1-94</inkml:trace>
  <inkml:trace contextRef="#ctx0" brushRef="#br0" timeOffset="1098.08">839 207 9123,'1'-6'-159,"1"0"118,0 0 109,1 0 95,-1-1 86,1 1 72,-2 0 64,0 0 52,-3-2 342,-10-3 489,4 7-558,0 1-89,1 1-81,0 0-74,1 1-66,-1 0-58,1 1-50,-1 0-43,-1 1 5,0 0-37,-23 7 400,15-3-314,-20 10 36,0 7-36,21-12-176,1 1 1,0 1 0,1 0-1,0 1 1,1 0 0,1 1-1,-3 5-127,8-10 104,0 0-1,1 1 1,0 0-1,-1 4-103,-8 21 314,2 2-52,2 1-52,3 0-48,4 0-50,7-1-48,7 0-46,8-1-46,3-6-49,7-1-49,-24-25 100,0 0 0,0 0 0,1 0 0,-1-1 1,0 0-1,1 0 0,0 0 0,0-1 0,0 0 0,0 0 0,0-1 0,2 1 26,11 0-24,2 0-96,-4-2-22,0 0-36,18-2-256,-26 1 296,-1 0 1,0-1-1,0 0 0,0-1 1,0 1-1,0-1 1,0-1 137,9-7-283,-2-4 50,4-16-499,-7 9 285,-5 8 160,0 1 39,1-3-190,-2-3 98,-2-2 103,-3 0 106,-3 1 112,-4 1 115,-3 4 119,-5 5 125,13 9-277,0 0 1,-1 1-1,1-1 0,0 1 0,0-1 1,-1 1-1,1 0 0,0-1 0,-1 1 1,1 0-1,-1 0 0,1 0 0,0 0 0,-1 0 1,1 0-1,-1 0 0,1 1 0,0-1 1,-1 0-1,1 1 0,0-1 0,-1 1 1,1-1-1,0 1 0,-1 0-63,-6 6 433,4-3-262,0 0-39,1 0-40,-1 1-59,-3 1 101,5-4-81,0-1 0,0 1 0,0 0 0,1 0 1,-1 0-1,1 0 0,-1 0 0,1 0 0,0 0 1,0 1-1,0-1 0,0 0 0,0 1 0,0-1 1,1 0-1,-1 3-53,-2 5 113,-2 10 130,5-7-110,8 1-39,0-8-89,3-1-36,0-3 28,-1 0 0,1-1 0,0-1 0,0 0 1,-1 0-1,6-1 3,15-1-112,-7-1 6,-8-8-69,-8 0 2,-2-3-58,-6-2-480,-8-1 115,-3 3 91,0 4 68,-3 1 48,-3 1-70,-1 1-93,-1 1-114,1-1-88,9 4 325,0 0-36,1-1-41,0 0-41,0 0-44,1 0-47,1 0-82,-2-1-275,3 2 397,0 2 221,0 0 37,-12 1-550</inkml:trace>
  <inkml:trace contextRef="#ctx0" brushRef="#br0" timeOffset="1640.26">1054 361 4112,'3'0'231,"0"-1"-48,5-3 466,-7 3-430,0 0 67,0 1 90,0 0 112,0 0-195,0 1 37,0 0 38,0 0 43,1 0 45,0 1 47,0-1 51,0 1 53,1 2-20,-1 0-75,1 0-67,-2 1-59,1-1-52,0 1-42,0 6 193,5 11 343,-3-12-435,1 2-33,-1 0-35,2 13 233,-4 7-7,-3 17 155,0-9-101,0-31-518,2 23 273,-1-25-315,0-2-45,1-2-60,0-3-72,7-13-128,0 1 1,0 0-1,7-5 260,8-12-364,-5-1 93,42-78-885,-52 95 931,2 2 85,-3 4 117,0 1 73,-1 2 58,0 1 68,-1 1 76,0 1 85,0 6 413,-1 2-495,13 34 914,-13-25-840,-3 2-69,1 19-3,2-11-131,-1-4-82,2 1-82,-1-5-72,0 1-87,1-1-98,-1 0-113,-2-13 212,0 1-51,1 0-52,0-1-57,1 0-60,-1 0-62,1 0-66,-1-2-68,-2-2 322,0 0 34,0 0-398</inkml:trace>
  <inkml:trace contextRef="#ctx0" brushRef="#br0" timeOffset="3983.82">1679 419 1670,'0'-3'-94,"0"1"43,1-1 47,-1 0 48,0 0 52,0 1 53,1-1 56,-1 0 57,0 0 59,0 0 62,-1 1 62,0-1 66,1 1 67,-2 0 69,1 0 71,-1 0 72,-1 1 76,1 0 76,-2 1 79,0-1 81,-8 2-151,0 2-126,1 1-113,1 1-102,0 2-90,1 1-80,0 1-68,1 1-56,-6 11 175,10-12-252,-1 0 0,1 0 0,1 1 0,-2 7-239,0 3 425,1 1-25,0-1-92,3-14-182,0 1 0,1 0 0,-1 0 0,1 0 1,1 5-127,7 14 460,1-9-128,1 0-102,1-2-91,2-1-82,1-3-68,4-4-59,2-4-47,3-4-36,5-6 86,1-2-65,0-3-67,0-2-69,-1-2-73,-1-1-74,-1-1-77,-1 0-79,2-8-329,-11 6 330,-3 2 139,-1 0 59,-3 2 118,-2 2 64,0-1 72,-1 3 84,0-21 115,-6 23-1,-1-1 73,1 2 76,0-1 106,-3 0 266,3 9-562,0 1 1,-1-1-1,1 1 1,0 0-1,-1-1 1,1 1-1,0 0 1,-1 0-1,1-1 1,-1 1-1,1 0 1,0 0-1,-1-1 1,1 1 0,-1 0-1,1 0 1,-1 0-1,1 0 1,0 0-1,-1 0 1,1 0-1,-1 0 1,1 0-1,-1 0 1,1 0-40,-13 7 977,7 3-395,-2 18-352,-6 52 561,12-44-497,0-3-114,2 0-112,7 13-105,-7-44 33,0 0 0,1 0 1,0 0-1,-1 0 0,1 0 1,0 0-1,0 0 0,0 0 1,0 0-1,0 0 0,1 0 1,-1-1-1,1 1 0,-1-1 1,1 1-1,-1-1 0,1 1 1,0-1-1,1 1 4,20 2-120,-2-6-63,1-7-97,7-17-206,-4-9 7,-11 10 211,-4 3 99,0 1 68,-2 5 80,-1 1 72,0 0 61,3-7-63,-6 13-1,-1-2 88,-1 2 76,-1 4-62,0 0 33,-1 0 38,1 0 41,-1 0 45,0 0 48,-1 12 18,-2 1-84,-2-1-68,0 1-53,-1 2-12,0 4 29,2 6 22,3 0-55,2 19 36,0-8-93,0-21-67,0 1-1,0-1 0,1 0 1,0 0-1,3 8-27,0 0 13,-4-16-15,-1 0 1,1 0-1,0 0 0,0 0 1,0 0-1,0 0 0,0 0 1,1 0-1,-1 0 0,1-1 1,-1 1-1,1-1 0,-1 1 0,1-1 1,2 2 1,-1-1-8,1 0-1,0 0 1,0 0 0,0-1 0,0 1 0,0-1-1,0 0 1,2 0 8,1 0-19,-1 0 1,1-1-1,0 1 0,-1-1 0,1-1 1,-1 1-1,1-1 0,-1 0 0,1-1 1,6-2 18,3-4-138,-1-3-42,-8 5 44,0-1 0,0-1 1,0 1-1,-1-1 0,0 0 136,13-23-411,-8 10 175,-3 4 81,-1 1 48,0-6-62,-1 1 99,-3 1 74,1 0 55,1-10 95,-4 25-121,-1 1 1,0 0-1,1-1 0,-2 1 0,1 0 0,0-1 1,-1 1-1,0 0 0,0-1 0,0 1 0,-2-3-33,-1-8 180,2-1 68,1 14-27,-1 2-98,-1 0-65,-1 2-42,3-2 37,-4 13-108,6 2-81,8 18-239,-5-23 234,0 8 38,0 1 61,7 27 16,-6-32-9,2-2-37,-4-6-6,1 0 0,-1 1 0,0-1 0,-1 1 0,1 0 0,0 6 78,2 5-196,-2-9 19,-2-1 42,0 16-194,-2-14 155,0 2-100,1-6 89,0 1-40,-7 25-299,4-24 435,0 1 47,2-1 63,0 0 77,1-5 52,0-3 86,1 0-102,0-1-33,1-2 23,1 0-74,4-3 5,-6 4 16,13-11 234,2 0-76,1 1-66,0 1-58,0-1-49,-1 1-37,15-15-61,-9 2-133,-1-5 53,-1-1 67,-3 1 77,-15 26-13,1-2 8,-1 1-1,0 0 1,0-1 0,-1 0-1,1 1 1,-1-1-1,0-3-16,2-58 296,-3 49-215,0 9-4,-1 6-72,1 1-1,0 0 1,0 0-1,0-1 1,-1 1-1,1 0 1,-1 0 0,1-1-1,-1 1 1,0 0-1,1 0 1,-1 0-1,0 0 1,0 0-1,1 0 1,-2 0-5,-5-2 85,7 3-84,-1 0 0,1 0-1,-1 0 1,1 0 0,-1 1 0,1-1-1,-1 0 1,1 0 0,-1 0 0,1 0-1,-1 0 1,1 1 0,-1-1-1,1 0 1,0 0 0,-1 1 0,1-1-1,-1 0 1,1 1 0,0-1 0,-1 0-1,1 1 1,0-1 0,-1 1 0,1-1-1,0 1 1,0-1 0,-1 1-1,1-1 1,0 0 0,0 1 0,0-1-1,0 1 1,-1-1-1,2 17-20,-1-13-6,1 7-87,0-1 0,0 0 0,1 0 0,0 1 0,1-1 0,3 8 113,14 31-425,0 1 29,-17-30 288,-11 4-135,3-11 127,3 3 69,0-3 83,-2-1 58,3-11-71,0 1-1,1-1 1,-1 1 0,1-1 0,-1 1 0,1 0-1,0-1 1,0 1 0,0-1 0,0 1 0,0 0-1,0-1 1,0 1-23,9 11 164,6-5-90,-2-6 128,6-9-25,-8 3-85,15-4 30,0-6-66,-1-3-64,-1-3-64,-2-3-63,-3-1-62,-3-1-63,-4 1-60,-9 18 268,4-11-55,-1-1 65,2-8 74,-3 1 79,-5 21-82,1 0 1,-1-1 0,0 1-1,-1 0 1,1 0 0,-1 0 0,0 0-1,0-1 1,0 1 0,-2-3-30,1 3 17,0 0 1,0 0 0,-1 0 0,1 1 0,-1-1 0,0 1 0,-2-2-18,-11-5 254,1 10-45,13 2-185,0-1 0,0 0 1,0 1-1,0-1 0,0 1 0,0-1 0,0 1 1,1 0-1,-1 0 0,1 0 0,-1 0 1,1 0-1,-1 0-24,-2 7 77,-1 0 1,1-1-1,1 1 0,-1 0 1,2 1-1,-2 7-77,1 10 175,2 38 323,2-33-271,3-6-59,8-2-83,5-3-82,4-4-76,4-3-72,1-5-69,1-5-64,-2-5-61,-18-1 267,1 1-36,8-4-207,-3 0 6,1 0-52,11-8-473,-19 9 605,-1 1 1,0-1-1,0 1 0,-1-2 0,1 1 0,-1 0 1,0-1-1,0 0 229,5-10-568,-4-1 61,-3 4 304,0 1 41,2-8-18,-1 1 90,1-1 78,-1 1 69,2-5 85,-1 1 65,2-5 99,4-14 207,-8 31-417,-1 0 104,-1 3-5,1 0 46,0 1 45,2 1 44,0 0 42,2 2 43,2 1 40,1 1 39,-5 2-21,0 1-53,0 1-50,1 1-46,-1 1-43,0 1-40,0 1-37,0-1-32,1 5 40,0 0-63,0 1-37,-1 1-29,1 16 28,-5 33 220,0-42-263,1-1-42,-6 30-16,-1 1-63,7-42-20,1-1-63,0-2-57,0-1-51,1-2-45,1-3-39,5-10-422,-5 5 472,0 1 34,6-6-154,3-1 46,8-5-18,2-2-23,-1-2 101,5-5 5,-17 17 171,0 1 1,0 0 0,1 1-1,1 0 1,8-4 115,-11 10 446,1 11 82,-3 7-52,-3-4-121,0-3-36,-1-2 62,5 7 7,3-1-86,2-3-76,2-1-69,4-2-48,2-3-73,10-5-88,-1-9-86,-18 3 17,-1 1-46,10-7-276,1-3-176,-15 11 394,-1-1 0,0 0 0,0 0 0,-1 0 0,1-1 0,-1 1 0,1-3 225,5-13-480,-4 8 164,4-11-222,0-1 64,-4 9 210,-1-1 55,-2 3 83,0-1 52,-2 1 58,0-1 63,-1-5 68,0-14 167,-2 2 92,-2-2 82,-5-3 73,-1-21-76,7 32-226,0-7 135,0 17-129,1 1 46,-1 0 51,-1 0 60,-1 2 64,-1 0 73,6 13-230,0 1-67,0 0-58,-1 1-49,1 0-33,0 1-39,-1 10 36,1-9 41,0 27 200,0 1-58,1-1-49,-1 1-42,2 26 66,6 107 185,-3-94-175,4-8-86,4-6-87,-2-7-104,-2 6-100,-8-53-70,-1 1 60,1 1 52,0-1 45,1 5 61,5 19 298,-6-22-281,1 0-34,0 2-82,-1-4-11,0 0-38,0-1-43,0 0-47,0 0-52,0-1-55,0 0-61,0 0-64,-1-1-71,1 0-72,-1 0-80,0-1-82,1-1-87,-1 0-92,-1-23-2254,0 13 1863,1 5 625,-1 0 36,0 0 45,0 1 53,0 0 139,0 0 47,0 0 52,-1-1 55,1 1 61,-1 0 66,0 0 69,0 0 74,-3-5-160,0-1 62,-1-2 41,-5-7 39</inkml:trace>
  <inkml:trace contextRef="#ctx0" brushRef="#br0" timeOffset="4228.57">3629 361 1285,'-1'-2'231,"0"0"-58,0-1-53,0 1-46,0 0-40,-1 0-33,0-2-79,-5-9-326,6 11 362,0-1 41,-1 0 64,1 0 81,0-1 97,0 1 113,0 0 40,0 0 98,0 0 109,1 0 117,0 2-312,-1-1 33,1 1 34,0-1 35,0 0 36,0 1 37,0-1 39,0 0 40,0 0 444,1 0-125,0 0-119,1 1-108,1-1-101,-1 1-93,1 1-83,0-1-74,0 1-130,0 0-37,3-1 136,1 2-54,4-1 19,-4 1-73,-3-1-35,32 0 321,0 0-84,-2 1-122,0-1-107,0 0-122,-17-1-108,0 1-36,0-1-38,-1 0-42,1 0-41,0 0-46,0-1-45,-1 0-50,1 0-50,0 0-52,0 0 54,9 1-68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9:15.462"/>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2223 1833 3341,'0'-4'8,"-1"1"61,1 0 51,-2 0 43,0-2 209,-5-2 631,5 5-14,0-1-68,1 0-67,1 1-63,0-1-63,0 1-59,1-1-58,0 1-55,1 0-54,-1 0-51,1 0-50,0 0-46,-1 1-45,1-1-43,-1 1-40,0 1-39,0-1 29,0 0-123,0 0 39,0 0 229,0 0 105,-1 1 310,0 1 601,0 0-822,0 1-169,0-1-49,-1 1-60,1 0-75,0 1-86,-1-1-98,1 1-113,0 1-123,0 14 693,-1 0-98,0-3-109,1 0-55,0 3-10,5 10 32,0 0-107,0 13 112,-3-24-114,0 0 0,1-1 0,1 1 0,1 3-127,-1-6 75,0 1 0,-1-1 0,0 10-75,3 46 177,-1-10-43,0 65 123,6 5 26,-10-77-202,-1 74-55,0 61-31,14-37-123,-13-97 128,1-29 0,-2 0 0,-1-1 0,-3 19 0,-1-12-27,-2 55-166,7-48 156,-7 11 26,2-25-55,2 3-93,4-18 153,-1 1 0,2 0 1,-1 0-1,2 4 6,0-3 0,-1 0 1,-1 0-1,0 0 1,0 6-1,-1-11 33,0 0-41,0 5-71,0 18-197,0-21 234,0 1 50,-1-5 27,2-2 12,11 8-22,-10 0-47,0-8-24,3-2 40,0 0 58,-2 3 77,-1 6-86,10-6 42,7 3-61,-18-5-24,0 0 0,0-1-1,0 1 1,0-1 0,0 1 0,0-1 0,0 0 0,0 1 0,0-1 0,0 0 0,0 1 0,0-1-1,0 0 1,0 0 0,0 0 0,1 0 0,-1 0 0,0 0 0,0-1 0,0 1 0,1 0 0,3-3 23,1 2 1,0-1-1,-1 1 1,1-1-1,0 1 1,0 1-1,-1-1 1,1 1-1,0 0 1,0 1-24,19-1 37,3-4-52,-2 0 15,-1 0 0,1 2 0,9 0 0,42-5-64,-54 4 32,-1 1-1,14 0 33,2 0 32,-1-2-1,19-4-31,-18 2 33,1 1 0,21 1-33,151-9 0,-37-1 0,-169 14 270,1 0-73,-1-1-69,1 1-66,-1 0-62,0 0-59,1-1-55,-1 1-51,1-1-48,-1 1-45,1-1-40,-1 0-38,6 0-432,0 0-106,3-1-325,20-1-1752,-24 2 2087,1 0 53,-4 1 277,1 0 45,0-1 53,0 1 61,1 0 324,8 0 37</inkml:trace>
  <inkml:trace contextRef="#ctx0" brushRef="#br0" timeOffset="1">2166 1721 771,'-1'0'25,"0"0"48,0 0 46,0 0 42,0 0 42,0 0 38,0 0 35,0 0 34,0 0 102,0 0 40,-2 0 556,0 0 342,-1 0 841,1 0-341,2 0-665,1 0-257,0 0-75,0 0-366,1 0-42,-1 0-47,1 0-51,1 0-56,-1 0-61,1 0-66,0 0-71,16 0 438,-1 0-58,0-1-55,0 1-50,-1-1-48,1 0-44,0 1-39,0-1-37,3-1-2,0 1-41,20-3 59,-3 1-97,48-5 90,-39 3-14,-23 3-46,0 0 47,64-8 48,13-2-11,-33 9-175,23 1-125,120-15-294,-137 10 297,34 5 42,-61 2 1,26-3 21,0-5-82,80-7-57,-51 11 124,-62 2 3,-1-2-82,27-3-164,1 7 197,81 0 101,-146 0-41,0 0-1,0 0 1,-1 0 0,1 0 0,0 0 0,0 0 0,0 1-1,-1-1 1,1 0 0,0 0 0,0 0 0,-1 1-1,1-1 1,0 0 0,-1 1 0,1-1 0,0 0 0,-1 1-1,1-1 1,0 1 0,-1 0 0,1-1 0,-1 1 0,1-1 1,-1 1 0,1-1 0,-1 1 0,0-1 1,1 1-1,-1-1 0,1 1 1,-1-1-1,1 0 0,-1 1 0,1-1 1,-1 0-1,1 0 0,0 1 0,-1-1 1,1 0-1,-1 0 0,1 0 1,0 0-1,-1 1 0,1-1 0,0 0 1,-1 0-1,1 0 0,0-1 0,0 1 6,1 1 0,-1-1 0,1 0-1,-1 0 1,1 1 0,-1-1 0,0 0-1,1 1 1,-1 0 0,0-1 0,1 1-1,-1 0 1,1 0-6,8 4 94,-3-3-5,1-1 39,8 4-60,-9 2 14,0-5 46,8 2-44,6 5 78,-1 5 107,-12-7-85,-2 1 38,3 4 14,-6-10 21</inkml:trace>
  <inkml:trace contextRef="#ctx0" brushRef="#br0" timeOffset="2">4316 1736 771,'0'-1'176,"0"1"-48,0 0-42,0-1-34,0 0-21,-1-4-44,2 3 67,-1 0 63,0 1 87,1-1 109,-1 2-109,0-1 35,1 0 37,-1 1 41,4-4 405,1-2 484,-3 4 18,-2 2-435,0 0 129,0 0-508,0 0-46,0 0-53,0 0-46,0 0 166,0 0 318,0 0-388,0 0 242,0 0 403,0 0-106,0 0-108,0 0-512,0 0-50,-1 0-45,1 0-40,-2-1 23,1 1-71,-4 0 20,3 1-6,1-1-6,1 1 44,-1-1 54,1 1 63,0 4 282,1-1-84,-1 1-77,1 0-69,0 0-62,0-1-53,0 1-47,0 0-40,1 5 34,3 15 45,-5-16-54,0 39-58,0-1 59,0 108 483,0-89-407,0-26-137,0-1-52,-13 89-29,13 309 129,-14-353-258,14-76 129,0 0 0,-1 0 0,0-1 0,0 1 0,0 0 0,-1-1 0,0 1 0,-2 3 0,2-1-14,0 0 1,2 1-1,-1-1 0,1 0 0,1 9 14,0 8-38,6-1 18,-1-9-8,-4-4-52,-2-11 78,0-1 0,0 1 1,0-1-1,0 1 0,1-1 1,-1 0-1,1 1 0,-1-1 1,1 1-1,-1-1 0,1 0 1,0 1-1,0 0 2,0-1-2,0 1 1,0-1-1,0 1 0,0-1 1,-1 1-1,1 0 1,-1-1-1,1 1 0,-1 0 1,1 0-1,-1-1 0,0 1 1,0 1 1,0 11-32,1-6 17,-1 1 0,0-1 0,-1 0 0,0 1 0,0 1 15,-1-5 0,1-3-1,0 0 1,0 0-1,0 0 0,0 1 1,1-1-1,-1 0 0,1 0 1,0 0-1,-1 0 0,1 1 1,0-1-1,0 0 0,0 0 1,1 1-1,-1-1 1,1 0-1,-1 0 0,1 0 1,-1 0-1,1 0 0,0 1 1,1-1 0,0 4-8,-2-2 7,1 1 0,0-1 0,-1 1 0,0-1-1,0 0 1,-1 1 0,1 0 1,-1-1 3,1 1 1,0-1-1,-1 0 0,2 1 1,-1-1-1,0 0 0,1 1 0,0-1 1,1 4-4,1-1-14,-1 1 1,0-1 0,0 1-1,-1 0 1,0 0-1,0 0 1,-1 0 0,0 0-1,-1 3 14,1 6-8,-1-12 12,2-4-3,11 21-27,-11-13-40,0 11 38,2 22-28,2-32-71,1 7-76,-5 2 159,-1 15 50,0-29-2,0 8-104,0-1-57,0-10 39,0-2-64,-1 0-91,-1 3-97,-1 0 100,2-1 60,0-1 2,0 1-42,1-1-137,1 1-104,0-2 200,0 0-33,0 0-36,1 1-40,1-1-1511,-3 0 1145,0 0 317,0 0 46,0 0-38,0 0-172</inkml:trace>
  <inkml:trace contextRef="#ctx0" brushRef="#br0" timeOffset="3">3433 3583 771,'0'0'241,"-2"-2"-54,1 1-373,0 0 67,-1 0 63,1 0 59,0 1 56,0-1 51,-1 0 48,1 1 43,-1-1 147,0 0 66,0 0 56,0 1 46,-2-1 359,-4 0 1263,5 0-1417,0 1-17,0 0-99,1 0 407,2 0-97,-6-2 1297,5 2-1290,-1 0 38,1 0-104,1 0-388,0 1-64,0-1-72,1 0-81,0 1-90,0-1-97,1 0-109,0 0-115,0 0 412,0 1-53,0-1-45,-1 1-41,1 0-21,-1 1-36,3 2-1,-2-2 6,-1-1 49,15 6 290,1-3-54,0 0-48,1-2-46,0-1-42,0-1-38,18-1 73,-5 1-112,10-1 84,0 0-64,7 0-46,-1 1-60,0 1-46,-1 3-33,-18-1-18,1-2-34,28-3-165,-19-3-80,0-1-1,-1-1 1,19-8 329,-23 7-200,9 1-16,-11 2 34,-7 0 9,-10 3 94,0 2 36,13-3-28,-24 2 180,-1 1-42,0-1-47,0 0-44,0 1-42,-1 0-39,0-1-36,1 2-238,-1-1-6,-1 1-61,0 2-311,0 1-73,0 4-387,0-6 863,0-2 65,1 1 64,0-1 65,1 0 76,0 0 33,6 0 14</inkml:trace>
  <inkml:trace contextRef="#ctx0" brushRef="#br0" timeOffset="4">2763 2370 1670,'0'0'149,"0"-1"-66,1 0-49,-1-5-113,0 5 116,0-1 75,-1 1 71,1 0 99,-1 0 117,1 1-149,-1 0 35,-3-1 463,1-1 62,1-1 53,0-1 44,2-4 810,0 7-1590,0 1-1,0-1 0,0 1 0,1-1 0,-1 1 1,0-1-1,0 1 0,0-1 0,1 1 0,-1-1 0,0 1 1,1-1-1,-1 1 0,1 0 0,-1-1 0,0 1 0,1 0 1,-1-1-1,1 1 0,-1 0 0,1-1 0,-1 1 0,1 0 1,-1 0-1,1 0 0,-1-1 0,1 1 0,-1 0 1,1 0-1,-1 0 0,1 0 0,0 0 0,-1 0-126,0 0 1242,0 0-650,0 0-49,0 0-61,0 0-64,0 0-62,0 0-48,0 0-38,0 0-48,0 0-85,0 0 26,1 1 1,1 0-28,14 19 395,-1 2-67,-3 3-61,-1 1-57,-2 1-51,-1 1-46,0 0-40,-1-1-37,5 20 72,7 36-103,-1 39 126,-2-14-78,-1-37-144,-10-20-45,-5-50 1,1-1 0,-1 1 0,0-1-1,0 0 1,1 0 0,-1 1 0,0-1 0,1 0 0,-1 1-1,0-1 1,1 0 0,-1 0 0,0 0 0,1 1 0,-1-1-1,1 0 1,-1 0 0,0 0 0,1 0 0,-1 0-1,1 0 1,-1 0 0,0 0 0,1 0 0,-1 0 0,1 0-1,4-5 107,2-18 38,-3 9-32,1-5 57,7-12 108,4-5-71,3-8-45,-2 2-59,4-23 132,9 8-19,6-17-46,-21 39-99,10-18 81,0 0-23,-9 17-99,-5 5-59,-2 0-67,3-19-1,4-15-13,-10 46 29,-1 0-38,-4 19 108,-1-1 0,0 0 0,0 1 0,0-1 0,0 0-1,1 1 1,-1-1 0,0 0 0,0 1 0,0-1 0,0 0 0,-1 1 0,1-1 0,0 0 0,0 1 0,0-1 0,0 0 0,-1 1 0,1-1 0,0 0 0,-1 0 11,-3 0-143,0 5-39,3-2 204,0 1-50,0 0-47,1 0-43,-1 0-39,1 1-37,0 5-290,-1-1-42,1 0-66,2 33-2461,-2-35 2518,0 1 51,0-2 65,0-1 80,0 5-235,0-2 104,0 0 105,0-2 104,0-1 125,0 0 53,0 0 36,0 1 34</inkml:trace>
  <inkml:trace contextRef="#ctx0" brushRef="#br0" timeOffset="5">3504 2398 4883,'0'0'208,"-1"-1"-41,0 1 62,-1 0-98,-3 1 69,3 0-102,1 0 47,-2 2 628,1 1-40,-1 0-41,1 1-40,0 0-41,1 1-40,-1-1-41,0 2-39,1-1-40,0 0-41,0 1-38,0 0-41,0-1-39,0 0-39,0 1-39,0-1-40,0 0-32,1-1-44,-1 0-42,0 0-42,-1 12 262,2 9 87,-1-1-8,-1-8-86,-7 34 598,3-22-424,0 0-79,3 0-111,1-15-179,2 0-40,-1 0 35,-6 19 168,0-14-156,2-8-106,-1-3-102,3-6-108,3-2-6,0-3 97,0 0 61,0-5-13,0 6 17,1-19-171,2 0 38,6-21-111,4-1 120,2 0 101,2-5 84,-3 0 77,2-18-96,21-82-167,-22 101 192,2 0 72,-7 29 56,2 3 77,6-11 226,-18 25-402,1 0 1,-1 0-1,1 0 0,-1 0 0,1 1 0,-1-1 0,1 0 0,0 0 1,0 0-1,-1 0 0,1 1 0,0-1 0,0 0 0,0 1 0,1-1-17,-1 0 24,-1 1-1,1 0 0,0 0 1,0 0-1,0 0 0,0 0 1,0 0-1,0 0 0,0 0 1,-1 0-1,1 0 0,0 0 1,0 1-1,0-1 0,0 0 1,0 1-1,-1-1 0,1 1 0,0-1 1,0 0-1,-1 1 0,1 0 1,0 0-24,17 19 520,-14-12-389,-1-1-34,2 9 123,0 1-43,3 16 76,-2-3-108,4 41 89,-5-40-84,-1-1 85,-1-9-13,-1 0 1,-1 20-223,-2-12 112,0-1-37,0 0-48,1-1-65,1-25-31,1-1 36,6-4 34,-7 3-7,2-4 14,-1 0 1,1 0 0,-1-1 0,0 1-1,-1-1 1,1 1 0,-1-1-1,1 0 1,-1 1 0,0-2-9,9-29 41,13-32-41,-16 40 0,2 2 0,12-23 0,-8 19-45,6-16-131,2-4-25,-6 17 131,-8 18 54,2-4 60,0 0 69,1 4 82,-2 8 90,2 8 108,-2 4-65,-2 3-58,-1 2-49,-1 1-43,-2 1-33,1 14 73,0-9-65,2 20 87,1 17 29,1 7-7,-5-27-186,0 0 0,-3 0-1,-1 12-75,-2 41 51,4-77-54,0 21-49,0 1-59,-1 0-55,-1 0-49,-1-1-46,-2 1-41,-11 28-408,13-51 263,-1 0-80,2-3 88,-1-1-25,2-4 189,-1 1-36,-1 2-293,2-3 257,-1 0-34,0 1-36,0-1-37,0 0-40,0 0-43,-1 1-5,0 0 61,0 1-36,-2 1-192</inkml:trace>
  <inkml:trace contextRef="#ctx0" brushRef="#br0" timeOffset="6">9013 1369 385,'6'-2'38,"0"0"65,0-3 55,-1 0 43,3-1 119,-6 5-262,-1 0-1,0 0 1,0 0 0,1 0 0,-1 0-1,1 1 1,-1-1 0,1 1 0,-1-1-1,1 1 1,-1-1 0,1 1-1,-1 0 1,2 0-58,-2-1 692,0-1-87,-1-9 1024,0 8-1175,0 0 43,0 1 61,0-1 74,1 2-161,-1 0 45,1 1 49,-1-1 55,2 2 9,-1-1-38,1 0-38,-1 1-37,0 0-34,0 0-34,0 2 352,1 0-117,-1 1-107,0 0-96,-1 1-85,1-1-134,-1 0-41,0 5 115,0 2-63,-1 5 32,1-10-157,0 0 40,-1 2 158,2 33 366,1 0-65,0 1-61,2 0-55,-1 0-51,2 0-46,-1 0-42,1 0-36,3 29 185,-1-1-70,-2-22-142,1 15 49,-2-3-74,-1 11-12,-6 44 59,1-93-330,-28 277 309,6-173-271,15-79-123,-3 42 65,6 43-192,6-127 292,1-1-67,-1-1-63,1 0-58,0 0-56,0-1-49,0 0-47,1 0-43,0 0-246,1-1-83,1-1-205,2-1-521,2-2-322,-3 0 599,-1 0 247,0-1 94,-1 1 213,0 0 102,0-1 119,-2 3 192,0-1 37,3-5-630,0-1 79,-1-2-47,3-5-243</inkml:trace>
  <inkml:trace contextRef="#ctx0" brushRef="#br0" timeOffset="7">9112 1325 2955,'-6'0'126,"-5"0"69,8 0-95,1-1 37,-1 0 104,1-1 99,1 1-126,1-1 33,0 1 37,-1-1 38,1 1 110,0 1-41,0 0-38,0 0-38,0-1 215,-1 1-120,0 0-216,1 0-32,-1 0 74,0-1-68,-2 1-45,1 0 0,1 0 46,0 0 70,1 0-76,0-1 35,-1 1 218,1 0-163,0 0 33,0 0 36,0-1 37,0 1 40,0 0 42,2-2-130,0 0 56,0-1 128,0-1 312,1-1 64,-1 2-334,0 1-140,0 0-66,0 0-116,-1 1-66,1 1-76,0 0-85,0-1 207,0 1-41,1-1 52,0-2-89,1-1-61,-2 1 11,-1 3 37,6-4 335,1 1-37,-1 0-34,0 0-34,8-2 243,1 0-114,0 1-100,0 0-86,0 1-74,1 1-62,15-2 8,20 0-45,-30 4-30,4 0 101,74-8 56,-52 3-136,3 3-57,-1 2-46,68 0-59,-2-2-175,43-10 242,-59-2-47,189-25 159,-164 26-109,-100 11-11,23-1 1,-1 4-92,16-1-72,-19-3 84,-6-2 62,34-4-61,-59 8 50,-1 1-1,1 1 1,0 0-1,11 2 37,14 4-3,1-3-93,1-2-58,54-1-269,-36-2 249,-14 1 149,-23-1 59,0 1 36,-11 3 123,-10-3-191,0 0 0,1 0 0,-1 1 0,0-1 0,0 0 0,0 0 0,0 1 0,0-1 1,1 0-1,-1 1 0,0-1 0,0 0 0,0 1 0,0-1 0,0 0 0,0 1 0,0-1 0,0 0 0,0 1 0,0-1 0,0 0 0,0 0 1,-1 1-1,1-1 0,0 0 0,0 1 0,0-1 0,0 0 0,0 0 0,-1 1 0,1-1-2,-2 2 36,-6 8 39,10-6-13,4-3 22,-7-1-66,1 1 0,-1-1 0,1 0 0,-1 1 0,1-1 0,-1 1-1,1-1 1,0 1 0,-1-1 0,1 1 0,0-1 0,-1 1 0,1-1 0,0 1 0,0 0 0,-1-1-1,1 1 1,0-1 0,0 1 0,0 0 0,0-1 0,0 1-18,-6 27 281,1-3-109,-1-5-34,1-9-59,1 1 0,0 0 0,1 0 0,0 1 0,1-1-1,0 1 1,1 4-79,-2 8 112,-3 60 231,8 42 60,-1-78-228,0-1 39,-3 32 71,-2 0-65,-2 1-52,-1 0-43,-4 49 20,-9 35 109,9-95-172,1-11-54,-2 3 38,-18 50-66,12-46 62,-4 35-62,17-71-31,1-8-26,1-1-34,-1-2-35,0-3-40,3-11 31,-2 1-62,-1 0-102,-4 2-228,-7-1-368,10-8 645,1-2 47,-2-4 119,-3-9 61</inkml:trace>
  <inkml:trace contextRef="#ctx0" brushRef="#br0" timeOffset="8">9155 2849 385,'-9'-2'43,"6"0"23,1-1 40,0 1 48,-1-1 56,0 2 64,-3 0 73,4 1-125,0 0 49,0 0 42,0 0 38,0 0 203,0 0 54,-1 0 121,-3 0 1420,3-1-1254,2 0-148,-1-1-73,1 1-153,1-1-92,-1-1-111,1 2-205,0-1-34,0 2 361,0 0-79,0 0-73,1 0-64,-1 0-56,1 0-48,0 0 8,0 0-99,2 0-19,-1 0 45,-1 0 50,0 0 79,0 0-39,0 0 36,0 0 38,-1 1 44,1-1 46,-1 0 51,1 1 54,0-1 59,4 7 180,-1 1-89,-2 3-80,0 0-72,-2 1-63,0 1-54,0-1-46,0 1-36,-1 10 166,0 9 135,-1 0 0,-2-1 0,-1 1-514,1-5 292,2 0-70,4 54 277,-1-49-274,-1 1 79,1-23-235,1 1-34,14 21-15,-7-19 14,4 1 87,-4-10-23,10-8-79,-18 4-8,10-6 57,-3 2 47,5 2 45,42-7 70,-26 2-182,58-17-48,-53 21 0,0 2 0,0 1 0,1 1 0,5 1 0,0-2 0,14-3 0,-23-1-11,0 0-37,1 1 0,0 2 48,26-1-143,46-8 143,-55 5-7,3-3 20,-3-4-47,-26 7 7,0 0 0,0 1 0,0 1 1,14 0 26,6 3 24,1-2-34,31-5-63,99-19-179,-122 16 206,-2-1 39,21 0 97,27 8-73,-45-2-83,-18-3-48,-3-3-34,23-5-124,-44 14 240,-8 2 31,-1 0 0,0-1 0,0 1 1,0-1-1,0 1 0,0-1 1,0 0-1,0 0 0,0 0 1,0 0-1,0 0 0,-1 0 1,1-1-1,0 1 0,0-1 1,3-3-12,4-2 38,1 5-63,7 1-90,-19 1 76,-4 0-161,-1 0-39,-6 0-346,0 0-75,-16-2-998,20 1 1190,0-1 41,-1 1 50,1-1 74,-1-1 91,1 0 106,0 0 13,1 0 42,-3 0 27,-4-2 26</inkml:trace>
  <inkml:trace contextRef="#ctx0" brushRef="#br0" timeOffset="9">9582 2018 8224,'0'-4'209,"0"1"-106,0 0-75,0-6-65,0 6 73,0 1 36,0 0 52,0 0 64,0-1 76,0 2-22,0-1 49,0 1 53,0-1 58,0 0 62,0 1 67,0-1 71,0 0 75,0 2-360,0 0-34,0 0 191,1 0-113,0 0-95,1 0-54,-1 1-89,1-1-58,0 1-40,0 0 19,-1-1 35,-1 0 33,0 0 54,1 2 201,1 5 237,0 1-97,1 4-9,2 1-36,4 15 273,-2 1-96,-4-6-262,-1 1-49,2 7 45,3 15 134,2 18 165,-6-1-74,-1-21-254,1-1-52,2-4-36,0 2-32,-3-2-40,2 8 68,3-19-140,-5-11-90,3-24-7,19-43 77,-10 7-198,8-47 106,2-50-189,-10 53 22,3 0-44,6 2-48,8 4-51,1 20 88,-9 29 15,-14 27 33,0 7-67,-1 3-66,0 4-64,-1 2-63,-1 0-63,-1 0-60,-1-2-61,-4-6 455,9 16-1272,-5-10 832,-1 0 40,0-2 221,-1 0 34,2 3-109,-2-3 261,0 0 39,1 2-8,0 1 49,0 2 32,3 5 32,-6-15 12</inkml:trace>
  <inkml:trace contextRef="#ctx0" brushRef="#br0" timeOffset="10">10194 2032 8224,'0'0'327,"0"0"-54,0 0 174,0 0 112,0 0 105,0 1-286,0 0 36,0 4 134,0-1-50,0 1-45,0-1-44,0 0-41,1 0-37,-1 4 231,1-1-142,-1 1-80,2 4 103,1 9 142,-2-11-304,1 1 71,0 1 98,2 51 813,-5-39-893,1 0-52,0-4-94,-1-3-65,0 16 216,-3-2-73,-1-1-56,0-1-43,4-25-172,-14 33 242,6-18-182,8-18-90,1 0-1,0 0 1,0 0 0,0 0 0,-1-1 0,1 1 0,0 0 0,-1 0-1,1 0 1,0-1 0,-1 1 0,1 0 0,-1 0 0,0-1 0,1 1-1,-1-1 1,1 1 0,-1 0 0,0-1 0,0 1-1,-3-13 11,3-12 18,2 2 42,8-13-48,2-2-34,0 3-37,-2-1-44,-1 3-26,3-2-41,31-81-463,-22 68 400,-11 23 134,1 1 33,-4 8-25,2 0 1,0 0-1,1 0 0,1 1 1,3-3 79,9-15-86,0-5 99,-19 29 11,9-15 114,-10 21-106,0-1 0,0 0 0,0 1 0,1-1 0,-1 1 0,1 0 0,-1-1 0,1 1 0,3-1-32,7-8 106,12-5 185,-25 16-284,1 0 1,0-1 0,0 1-1,-1 0 1,1 0-1,0 0 1,-1 1-1,1-1 1,0 0 0,-1 0-1,1 0 1,0 0-1,-1 1 1,1-1 0,0 0-1,-1 1 1,1-1-1,-1 0 1,1 1 0,0-1-1,-1 1 1,1-1-1,-1 1 1,1-1-1,-1 1 1,0-1 0,1 1-1,-1 0 1,0-1-1,1 1 1,-1 0 0,0-1-1,0 1 1,1 0-1,-1-1 1,0 1 0,0 0-1,0 0-7,2 15 159,-2-5-26,3 6 46,7 45 136,-6 36 248,-1-18-165,3-28-217,-4-29 11,-1 1 0,0-1 0,-2 6-192,0 15 302,3-22-195,-1-22-106,-1 1-1,0-1 1,1 0 0,-1 1 0,0-1 0,1 0-1,-1 1 1,0-1 0,1 0 0,-1 1 0,1-1 0,-1 0-1,1 0 1,-1 0 0,1 1 0,-1-1 0,1 0 0,-1 0-1,1 0 1,-1 0 0,1 0 0,-1 0 0,1 0 0,-1 0-1,1 0 1,-1 0-1,1 0 0,0 0 0,-1 0 0,1 0 0,-1 0 0,1 0 0,-1-1 0,1 1 0,0 0 0,-1 0 0,1 0 0,-1 0 0,1-1 0,-1 1 0,1 0 0,-1-1 0,1 1 0,-1 0 0,1-1 0,-1 1 0,1-1 0,-1 1 0,0 0 0,1-1 0,-1 1 0,0-1 0,1 1 0,-1-1 0,0 0 0,1 1 0,-1-1 0,0 1 0,0-1 0,0 1 0,0-1 0,0 0 0,0 1 0,0-1 0,0 1 0,0-1 0,5-13 0,9-10 0,-9 16 0,0 0 0,-1-1 0,0 1 0,2-5 0,-1-1 12,14-44-20,2 3-77,14-25-152,-23 59 75,0 1 0,10-12 162,-13 18-119,-1 0 0,0-1 0,1-4 119,2-2-106,1 0 68,-4 9 68,2 1 55,-10 11-78,1 0 0,-1 0 0,1-1 0,-1 1 0,0 0-1,1 0 1,-1 0 0,1 0 0,-1 0 0,0 0 0,1 0 0,-1 0 0,1 0-1,-1 0 1,0 0 0,1 0 0,-1 0 0,1 1 0,-1-1 0,0 0 0,1 0 0,-1 0-1,0 1 1,1-1 0,-1 0 0,0 0 0,1 1 0,-1-1 0,0 0 0,1 0-1,-1 1 1,0-1 0,0 0 0,0 1 0,1-1 0,-1 0 0,0 1 0,0-1 0,0 1-1,0-1-6,7 12 111,-3 0-90,-1 5 31,-2 1 1,0-1-1,0 0 0,-2 1 0,0 1-52,0 23 125,1 3-152,0 0-113,0-7-45,0 1-44,0 87-629,0-73 538,0-1 89,0-26 166,0 0 42,0-36 23</inkml:trace>
  <inkml:trace contextRef="#ctx0" brushRef="#br0" timeOffset="11">5882 1594 771,'0'0'234,"-1"0"-62,1 0-54,-1 0-43,0 0-21,-4 0-60,3 0 69,1 0 75,-1 0 107,1 0-76,0 0 37,1 0 40,-1 0 42,0 0 46,1 0 50,-3 1 1037,0-1-109,1 1-106,-1-1-102,1 1-97,0 1-92,1-1-89,-1 1-84,0 0-80,1 0-76,0 0-71,0 0-67,0 1-62,0-1-59,0 1-54,1 0-50,-1 0-14,0 1-58,1 0-51,0 0-43,0 3-40,0 14-218,1-12 197,-1-3 92,0 0 101,0-4-49,0 1 35,0 0 39,0-1 40,0 64-59,0 0 100,0 8 117,0 99 649,0-110-726,0-16-120,0 1-48,0 0-58,0-1-71,-14 162-38,12-163 0,-3-1 0,-1 0 0,-2 2 0,0-5 0,2 1 0,-1 43 0,7-40-39,-1-27-16,0-1 1,-1 0 0,-1 0-1,-2 6 55,3 5-106,-1-1 62,-1-14-2,2-8 32,1 0 0,-1-1 1,1 1-1,0 0 0,1 0 1,-1 1 13,0 13-69,-5 9 34,-1 21 10,3-34-173,1-11 86,0-1-13,1 1-43,0 0-55,2 2-64,0-4-88,0 0 101,0 0 69,0 4-201,0-3 73,0-1 23,0-1-102,0 0 160,0-1-36,0 0-38,0 1-42,0-1-46,0 0-47,0 0-53,0 0-55,0 0-57,0 1-62,0-1-65,0 0-69,0-3 373,0 0 46,0-1-38,0-1-172</inkml:trace>
  <inkml:trace contextRef="#ctx0" brushRef="#br0" timeOffset="12">5882 1537 2570,'-2'0'19,"1"0"38,0 0 34,0 0 35,-1 0 218,0 0 115,0 0 42,0 1 72,1-1 61,-1 0 49,-1-1 762,-1 0 1033,2 1-1443,1-2-36,0 1-87,0 0-489,1 0-34,0-1-38,-1 1-42,1 0-45,0-1-50,0 0-53,0 1-57,5-7 1072,4 4-450,-3 1-310,1 1-39,0 0-44,0 0-53,0 0-22,-1 1-97,7-2 237,-2 3-70,13-2 252,-9-3-342,1 1-57,0 0-47,1 0-40,14-1 5,45 0 33,4-1-44,10-1-26,-37 6-105,77-10-149,-106 9 194,0 2-34,24 1-102,-22 0 17,-1-1 0,1-2 1,3 0 116,26-7-21,-15 2 20,1 1 1,34 1 0,-13-2 2,6 0-25,-53 7-21,111-2-380,-89 0 165,-1-2 1,16-3 258,-14 0-123,-4 3 79,0 3 84,5 1 87,-29-1 44,0 0-105,2-1-79,6-2-76,-9 2 65,0 1 43,-4-1 28,1 2 33,3-1 149,-5 0-64,1 1 40,-4 1-57,0 1-59,2 7 60,4 0-12,-3 1-42,-3-4-62,0 0 1,0 0-1,-1-1 0,1 1 1,-2 0-1,1 0 0,-1 5-33,0 5 177,1 38 48,0 1-33,0 54 109,0 22-53,0 64-1,0-133-175,-15 150-29,12-113 34,-4-8 33,-12 47-110,6-68 61,-1 1 34,-7 12-68,7-31 96,-6 49-123,14-58 0,1-16 0,2 0 0,0 17 0,0-6-30,0-21-34,-1 0-44,2-6 10,1 3-138,1-7 93,1-1-102,0-3 75,-1-1-41,1 1-116,1-1-83,-1-1-93,1 0-105,0-2-115,-2 1 314,1-1-33,0 0-34,0-1-36,0 1-38,0-1-39,1-1 11,0 0 65,1 0-38,2-3-205</inkml:trace>
  <inkml:trace contextRef="#ctx0" brushRef="#br0" timeOffset="13">5782 3372 385,'-3'0'-151,"1"-1"93,-1 0 83,1 0 74,0-1 105,0-1 79,0-1 252,-1 0 87,-1-3 464,1 3-432,2 3-365,0 1-33,0-1 398,1 1-5,-2-2-120,1 1-513,0 0 49,0 0 44,1 0 44,-1 0 41,1 0 39,-1 1 35,1-1 35,-1 0 101,1 1 41,0-1 37,0 0 34,0 1 140,1-1 35,-1 1 395,1-1 39,2 0 1144,0 1-816,-1 0-328,1 0-112,-1 0-278,1 0-119,-2 0-359,1 0-37,-1 0-39,0 0-41,1 0-25,0 0-78,0 0-83,0 1-88,0-1-93,0 0-97,0 0-103,0 0-108,13 0 906,0 2-44,0 0-42,0 1-43,1-1-34,0 1-43,1-2-44,-1 0-41,54 6 234,-36-2-173,7-3-82,42 0-99,-1-1-156,50-6 196,-87 1-14,66-8-26,-42 2-34,-7 1 47,4 4 44,40 4-17,-33 2-22,19 0-96,-67-3 18,3-3 3,-1-1 4,-2 4-3,21 2-78,-9 0 95,-7 0 53,-3 0 48,-9-6 26,-6 0 33,11 4 47,-16 2-82,0 0-9,13 0-98,-17 0 78,0-1-114,-1 0-54,1 0-46,4-2-570,-5 1 478,0 0 84,-1 1 151,0 0 40,1 0-488,-1 0 97,0 0 88,0 1 75,0-1 35,0 1 73,0 1 41,1 0 21,-1-1-22,0 1-38,0-1-49,0 0-86,0-1-35,1 0-86,-1 0-96,0 0-107,1-1 282,1-1 56,1 0 56,-1-1 56,2-1 24,3-3 84</inkml:trace>
  <inkml:trace contextRef="#ctx0" brushRef="#br0" timeOffset="14">6052 2186 4883,'-2'-1'-279,"1"-1"97,-1 1 93,1-1 84,0 1 79,0-1 73,0 1 66,0-1 60,1 1 47,-1 0 45,0-1 40,1 1 33,-1-3 635,0-3 1594,0 4-1782,1 1-271,0 0-74,0 0-93,0 0-108,0 1 92,0 0-52,1 1-48,-1 0-46,0-1-42,1 1-39,0 0 101,0 0-180,0 0-36,0 1 1,1-1-77,1 1-51,-2 0 104,-1-1 27,0 0 54,3 9 513,-3 12 177,0-12-407,0 3 7,1-1-84,1-1-66,1 0-52,3 22 274,-4 35 162,0 0-57,3-32-314,0 13 48,-3-3-97,6 37 136,-3-46-270,-3 1-85,-2-32-31,0 0-1,1-1 1,0 1 0,-1 0 0,2-1 0,-1 1 0,1 2-1,3 8-27,-3 3-81,0-6 12,4-14 19,9-22-1,-7 10 94,11-14 11,-1-1-1,1-4-26,26-62-50,-7-4-93,-5-1-83,-11 34 35,-14 42 97,-1 0-37,10-47-363,-10 42 304,0 0 45,-2 9 85,1 1 39,-5 12 1,-1-1-35,1-6-108,-1 14 153,0-1 1,0 1 0,1-1-1,-1 1 1,0-1-1,0 1 1,1-1 0,-1 1-1,0-1 1,0 1 0,1-1-1,-1 1 1,1-1-1,-1 1 1,0 0 0,1-1-1,-1 1 1,1 0 0,-1-1-1,1 1 1,-1 0-1,1 0 1,-1-1 0,1 1-1,-1 0 1,1 0 0,-1 0-1,1 0 1,-1 0-1,1 0 1,-1 0 0,1 0-1,0 0 1,-1 0 9,3 0-59,-1 1-35,2 1-188,-2 2 0,1-1-47,1 7-428,1 6-380,-3-9 675,0 0 0,0 1 79,-1-2 109,0-3 183,0 0 34,0 2-27,1 1 34,7 10 13</inkml:trace>
  <inkml:trace contextRef="#ctx0" brushRef="#br0" timeOffset="15">6736 2186 9123,'-2'-8'242,"-4"4"72,2 2-45,-1 2 64,0 2 190,3-1-210,0 1 38,1 0 43,0 0 43,1 0 49,1 1 50,2 3-165,-1-1-54,0 0-50,-1 1-42,0 0-4,0 0-43,0 2-5,0 4 37,0 6 112,1-5-15,1 7 51,4 19 285,-8 1-102,-5 14 95,-1 15 157,-1-24-320,0-9-155,-3-3-96,-3-10-98,2-2 13,9-5-13,3-11-102,-1-22-17,4-33-10,5 10-23,3 0-48,4-7-64,12-23-128,27-45-179,-35 77 341,0 1 39,-17 34 64,22-42-112,-4 8 82,7-20 31,-12 26 47,-1 13 50,-1 6 58,2 3 89,-9 5 20,5-1 9,-5 3-161,3 1 13,-8 1-114,0 0 1,-1 0 0,1 0-1,0 1 1,0-1 0,0 0 0,-1 1-1,1-1 1,0 0 0,0 1-1,-1-1 1,1 1 0,0 0-1,-1-1 1,1 1 0,-1-1 0,1 1-1,-1 0 1,1 0-10,7 16 185,-3 2-45,-1 1-41,1 41 76,-2-29-72,-1-11 1,1 49 103,-6-3 50,0 3 50,3-37-79,-2 0 0,-3 5-228,-5 26 274,2-16-104,4-11-149,-3-20-21,11-15-9,1-4-25,5-5-94,-2-2 48,10-21-11,-15 22 69,48-93-7,-27 49-113,16-52 142,-24 54-71,3-3 37,20-50 53,-34 91-1,0 2 37,8-5 133,-12 14-175,-1 1 1,1-1-1,0 1 0,0-1 1,0 1-1,0 0 0,0-1 1,0 1-1,0 0 0,0 0 1,0 0-1,0 0 0,0 0 1,1 0-1,-1 0 1,0 0-1,0 0 0,0 0 1,0 1-1,0-1 0,0 0 1,0 1-1,0-1 0,-1 1 1,1-1-1,0 1 0,0-1 1,0 1-1,0 0 0,-1-1 1,1 1-1,0 0 1,0 0-1,-1-1 0,1 1-13,0 1 16,1 0 0,-1-1 0,1 1 0,-1 0 0,0 0 0,0 0 0,0 0 0,0 0 0,0 0-1,0 0 1,-1 0 0,1 2-16,0 5 33,0-1 0,0 1 0,-1 0 0,-1 7-33,2 21 106,7 57 175,-5 1-112,-5 0-119,-7-2-122,6-74-134,0 21-182,2-23 122,0-9 84,1 0-43,-1 0-49,-1 0-59,1 0-65,-1 0-73,1-2 112,-1-1-38,0 1-40,0 0-43,0 0-46,-1 0-46,1 0-50,-2 0-52,2-1 131,-1 1 63,-1 1-37,-1 3-192</inkml:trace>
  <inkml:trace contextRef="#ctx0" brushRef="#br1" timeOffset="18">2593 8395 385,'-14'-12'0,"0"9"0,-1 1 0,1-10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6.117"/>
    </inkml:context>
    <inkml:brush xml:id="br0">
      <inkml:brushProperty name="width" value="0.05" units="cm"/>
      <inkml:brushProperty name="height" value="0.05" units="cm"/>
    </inkml:brush>
  </inkml:definitions>
  <inkml:trace contextRef="#ctx0" brushRef="#br0">10 29 11856 0 0,'0'0'401'0'0,"4"-4"-61"0"0,2-1-55 0 0,-3 3-72 0 0,-1 0-1 0 0,1 0 0 0 0,-1 0 1 0 0,0 0-1 0 0,0-1 1 0 0,3-3-1 0 0,-4 5 275 0 0,0 1-464 0 0,-1 0-1 0 0,1 0 1 0 0,-1 0 0 0 0,1 0 0 0 0,-1 0 0 0 0,1 0 0 0 0,-1 1 0 0 0,0-1 0 0 0,1 0 0 0 0,-1 0 0 0 0,1 0 0 0 0,-1 0 0 0 0,1 0 0 0 0,-1 1 0 0 0,0-1 0 0 0,1 0 0 0 0,-1 0 0 0 0,0 1 0 0 0,1-1 0 0 0,-1 0 0 0 0,0 1 0 0 0,1-1 0 0 0,-1 0 0 0 0,0 1 0 0 0,0-1 0 0 0,1 0 0 0 0,-1 1 0 0 0,0-1 0 0 0,0 1 0 0 0,0-1 0 0 0,1 1 0 0 0,-1-1 0 0 0,0 0 0 0 0,0 2-1 0 0,-1 15 151 0 0,0-9-27 0 0,-17 196 1014 0 0,7-101-536 0 0,-1-9-360 0 0,7-53-147 0 0,2 1-1 0 0,3 53 0 0 0,0-88-78 0 0,1 0-1 0 0,0 0 0 0 0,0 0 1 0 0,1 0-1 0 0,4 13 0 0 0,0-7 27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7.094"/>
    </inkml:context>
    <inkml:brush xml:id="br0">
      <inkml:brushProperty name="width" value="0.05" units="cm"/>
      <inkml:brushProperty name="height" value="0.05" units="cm"/>
    </inkml:brush>
  </inkml:definitions>
  <inkml:trace contextRef="#ctx0" brushRef="#br0">0 280 8536 0 0,'0'0'1464'0'0,"5"0"-1392"0"0,122 2 376 0 0,-107-2-399 0 0,90-8 476 0 0,78-6 517 0 0,6-6 472 0 0,90 7 2043 0 0,-259 9-3021 0 0,-21 3-522 0 0,-3 0-15 0 0,0 0 1 0 0,1 0-1 0 0,-1 0 0 0 0,0 0 1 0 0,0-1-1 0 0,0 1 1 0 0,0 0-1 0 0,0 0 0 0 0,2-3 1 0 0,-3 3-3 0 0,0 1 0 0 0,0 0 1 0 0,0 0-1 0 0,0-1 0 0 0,1 1 0 0 0,-1 0 0 0 0,0-1 1 0 0,0 1-1 0 0,0 0 0 0 0,1 0 0 0 0,-1-1 0 0 0,0 1 1 0 0,0 0-1 0 0,1 0 0 0 0,-1-1 0 0 0,0 1 1 0 0,1 0-1 0 0,-1 0 0 0 0,0 0 0 0 0,1 0 0 0 0,-1 0 1 0 0,0 0-1 0 0,1-1 0 0 0,-1 1 0 0 0,0 0 0 0 0,1 0 1 0 0,-1 0-1 0 0,1 0 0 0 0,-1 0-11 0 0,1-1 0 0 0,-1 1 0 0 0,1-1 0 0 0,-1 1 0 0 0,0-1 0 0 0,1 1 0 0 0,-1-1 0 0 0,0 1 0 0 0,0-1 0 0 0,1 0 0 0 0,-1 1 0 0 0,0-1-1 0 0,0 1 1 0 0,0-1 0 0 0,0 0 0 0 0,0 1 0 0 0,0-1 0 0 0,0 0 0 0 0,0 1 0 0 0,0-1 0 0 0,0 0 0 0 0,0 1 0 0 0,0-1 0 0 0,0 1 0 0 0,-1-2 0 0 0,-24-32-442 0 0,6 19 263 0 0,-34-21 1 0 0,37 25 141 0 0,-121-78-401 0 0,141 93 609 0 0,-1 1 0 0 0,0 0 0 0 0,0 0 0 0 0,0 0 0 0 0,3 8 0 0 0,20 43-270 0 0,-21-44 189 0 0,3 8-53 0 0,0 0-1 0 0,6 25 1 0 0,-12-36-12 0 0,0 1 1 0 0,-1-1-1 0 0,0 0 0 0 0,0 1 1 0 0,-1-1-1 0 0,0 0 0 0 0,-3 14 1 0 0,1-14 4 0 0,-1 0 0 0 0,-1 0 1 0 0,1 0-1 0 0,-1-1 0 0 0,-1 1 1 0 0,-8 12-1 0 0,6-10-2 0 0,0 1 16 0 0,6-8-22 0 0,-1-1 0 0 0,0 1 0 0 0,0 0 0 0 0,-1-1 0 0 0,1 0 0 0 0,-5 5 0 0 0,7-8-8 0 0,0 0 0 0 0,0 0 0 0 0,-1 0 0 0 0,1 0 0 0 0,0 0 0 0 0,0 0 0 0 0,0 0 0 0 0,0 1-1 0 0,-1-1 1 0 0,1 0 0 0 0,0 0 0 0 0,0 0 0 0 0,0 0 0 0 0,0 1 0 0 0,0-1 0 0 0,0 0 0 0 0,-1 0-1 0 0,1 0 1 0 0,0 1 0 0 0,0-1 0 0 0,0 0 0 0 0,0 0 0 0 0,0 0 0 0 0,0 1 0 0 0,0-1-1 0 0,0 0 1 0 0,0 0 0 0 0,0 1 0 0 0,0-1 0 0 0,0 0 0 0 0,0 0 0 0 0,0 0 0 0 0,0 1 0 0 0,0-1-1 0 0,0 0 1 0 0,0 0 0 0 0,0 0 0 0 0,1 1 0 0 0,-1-1 0 0 0,0 0 0 0 0,0 0 0 0 0,0 0 0 0 0,0 1-1 0 0,0-1 1 0 0,0 0 0 0 0,1 0 0 0 0,-1 0 0 0 0,0 0 0 0 0,0 0 0 0 0,0 1 0 0 0,0-1-1 0 0,1 0 1 0 0,-1 0 0 0 0,0 0 0 0 0,0 0 0 0 0,0 0 0 0 0,1 0 0 0 0,-1 0 0 0 0,0 0 0 0 0,0 0-1 0 0,1 0 1 0 0,-1 0 0 0 0,0 0 0 0 0,0 0 0 0 0,0 0 0 0 0,1 0 0 0 0,-1 0 0 0 0,0 0 0 0 0,1 0-1 0 0,4-1-7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7.515"/>
    </inkml:context>
    <inkml:brush xml:id="br0">
      <inkml:brushProperty name="width" value="0.05" units="cm"/>
      <inkml:brushProperty name="height" value="0.05" units="cm"/>
    </inkml:brush>
  </inkml:definitions>
  <inkml:trace contextRef="#ctx0" brushRef="#br0">93 27 10544 0 0,'7'-2'129'0'0,"82"-20"483"0"0,-86 21-591 0 0,0 1 1 0 0,-1-1-1 0 0,1 1 1 0 0,0 0-1 0 0,0 0 1 0 0,-1 0-1 0 0,1 0 0 0 0,0 0 1 0 0,-1 0-1 0 0,1 1 1 0 0,3 0-1 0 0,-1 1 19 0 0,-3-2-30 0 0,-1 0 1 0 0,0 1-1 0 0,1-1 0 0 0,-1 1 0 0 0,0-1 0 0 0,0 1 0 0 0,1-1 0 0 0,-1 1 0 0 0,0 0 0 0 0,0 0 1 0 0,0-1-1 0 0,0 1 0 0 0,1 0 0 0 0,-1 0 0 0 0,-1 0 0 0 0,1 0 0 0 0,0 0 0 0 0,0 1 0 0 0,0-1 1 0 0,-1 0-1 0 0,2 2 0 0 0,0 1 18 0 0,-1-3-26 0 0,-1 0 0 0 0,1-1 0 0 0,-1 1 0 0 0,1 0 0 0 0,-1 0 0 0 0,0 0 0 0 0,1 0 1 0 0,-1 0-1 0 0,0-1 0 0 0,0 1 0 0 0,0 0 0 0 0,1 0 0 0 0,-1 0 0 0 0,0 0 0 0 0,0 0 0 0 0,-1 0 0 0 0,1 1 0 0 0,-3 11 51 0 0,0 1 1 0 0,-1-1-1 0 0,0 0 0 0 0,-1-1 0 0 0,-1 1 0 0 0,-14 22 0 0 0,-7 9 242 0 0,-3-2 0 0 0,-45 52 1 0 0,58-75 8 0 0,-14 24 0 0 0,10-15 177 0 0,20-26-425 0 0,-1 0 1 0 0,0 1 0 0 0,1-1-1 0 0,0 0 1 0 0,-1 1-1 0 0,1 0 1 0 0,0-1-1 0 0,1 1 1 0 0,-1-1 0 0 0,0 1-1 0 0,1 0 1 0 0,-1 0-1 0 0,1-1 1 0 0,0 1-1 0 0,0 0 1 0 0,0 0-1 0 0,1 4 1 0 0,-1-5-33 0 0,1 0 0 0 0,-1 0-1 0 0,1-1 1 0 0,0 1 0 0 0,0 0 0 0 0,0-1 0 0 0,0 1 0 0 0,0-1-1 0 0,0 1 1 0 0,0-1 0 0 0,0 0 0 0 0,1 1 0 0 0,-1-1 0 0 0,0 0-1 0 0,1 0 1 0 0,-1 0 0 0 0,1 0 0 0 0,0 0 0 0 0,-1 0-1 0 0,1 0 1 0 0,0-1 0 0 0,-1 1 0 0 0,1-1 0 0 0,0 1 0 0 0,0-1-1 0 0,2 1 1 0 0,13 0 32 0 0,1 0 0 0 0,-1-1 0 0 0,0-1 0 0 0,0-1 0 0 0,33-7 0 0 0,-6 1 3 0 0,78-16 102 0 0,-94 20-98 0 0,0-2 0 0 0,34-11 0 0 0,-14 3 29 0 0,25-11 138 0 0,-61 20-176 0 0,-2 1 24 0 0,0 0-1 0 0,-1-1 1 0 0,18-12 0 0 0,-15 10 22 0 0,-11 7-82 0 0,1-1-1 0 0,-1 0 0 0 0,0 0 1 0 0,1 0-1 0 0,-1 1 0 0 0,0-1 0 0 0,0-1 1 0 0,2-1-1 0 0,-2 2 24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1.479"/>
    </inkml:context>
    <inkml:brush xml:id="br0">
      <inkml:brushProperty name="width" value="0.05" units="cm"/>
      <inkml:brushProperty name="height" value="0.05" units="cm"/>
    </inkml:brush>
  </inkml:definitions>
  <inkml:trace contextRef="#ctx0" brushRef="#br0">1 0 11152 0 0,'0'0'6873'0'0,"3"13"-6712"0"0,8 43-10 0 0,-6-13-110 0 0,-4-24-25 0 0,0-1 20 0 0,-1 0 1 0 0,-2 23-1 0 0,0 47 159 0 0,2-61-151 0 0,0 1-3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2.579"/>
    </inkml:context>
    <inkml:brush xml:id="br0">
      <inkml:brushProperty name="width" value="0.05" units="cm"/>
      <inkml:brushProperty name="height" value="0.05" units="cm"/>
    </inkml:brush>
  </inkml:definitions>
  <inkml:trace contextRef="#ctx0" brushRef="#br0">1 103 11656 0 0,'0'0'1728'0'0,"44"-1"-1040"0"0,-27-2-448 0 0,56-19 16 0 0,-48 11-232 0 0,49-19 16 0 0,-52 19-24 0 0,29-3 8 0 0,-38 11-24 0 0,2-5 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3.011"/>
    </inkml:context>
    <inkml:brush xml:id="br0">
      <inkml:brushProperty name="width" value="0.05" units="cm"/>
      <inkml:brushProperty name="height" value="0.05" units="cm"/>
    </inkml:brush>
  </inkml:definitions>
  <inkml:trace contextRef="#ctx0" brushRef="#br0">1 29 9744 0 0,'0'0'32'0'0,"25"-5"-48"0"0,-16 2 128 0 0,50-5-8 0 0,-34 7 88 0 0,46-10 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3.484"/>
    </inkml:context>
    <inkml:brush xml:id="br0">
      <inkml:brushProperty name="width" value="0.05" units="cm"/>
      <inkml:brushProperty name="height" value="0.05" units="cm"/>
    </inkml:brush>
  </inkml:definitions>
  <inkml:trace contextRef="#ctx0" brushRef="#br0">0 55 8432 0 0,'0'0'1256'0'0,"47"-5"-616"0"0,-38 1-144 0 0,43-17 0 0 0,-32 13-72 0 0,33-6 16 0 0,-35 11-144 0 0,22 3 16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4.085"/>
    </inkml:context>
    <inkml:brush xml:id="br0">
      <inkml:brushProperty name="width" value="0.05" units="cm"/>
      <inkml:brushProperty name="height" value="0.05" units="cm"/>
    </inkml:brush>
  </inkml:definitions>
  <inkml:trace contextRef="#ctx0" brushRef="#br0">0 56 12552 0 0,'0'0'205'0'0,"6"-3"-10"0"0,75-41 2203 0 0,-78 43-2342 0 0,0-1 0 0 0,0 1-1 0 0,0 0 1 0 0,0 0 0 0 0,0 1 0 0 0,0-1-1 0 0,0 0 1 0 0,0 1 0 0 0,0 0-1 0 0,1 0 1 0 0,2 0 0 0 0,4 0 86 0 0,-6 0-38 0 0,1-1-1 0 0,-1 1 1 0 0,1 0 0 0 0,0 1 0 0 0,-1-1 0 0 0,8 3-1 0 0,-11-3-89 0 0,0 0 0 0 0,-1 0 0 0 0,1 0 0 0 0,0 1 0 0 0,-1-1 0 0 0,1 0-1 0 0,-1 1 1 0 0,1-1 0 0 0,-1 1 0 0 0,1-1 0 0 0,-1 0 0 0 0,1 1-1 0 0,-1-1 1 0 0,1 1 0 0 0,-1-1 0 0 0,0 1 0 0 0,1 0 0 0 0,-1-1-1 0 0,0 1 1 0 0,1 0 0 0 0,3 5 81 0 0,-3-4-57 0 0,0 1 0 0 0,0-1 0 0 0,0 0 0 0 0,0 1-1 0 0,0-1 1 0 0,0 1 0 0 0,-1-1 0 0 0,1 1 0 0 0,-1-1 0 0 0,0 5 0 0 0,1 5 35 0 0,-1 0-1 0 0,-1 14 0 0 0,-1-8-38 0 0,0-1 0 0 0,-9 31 0 0 0,3-27 40 0 0,-1 1 1 0 0,-1-2-1 0 0,-13 22 1 0 0,-12 25 203 0 0,21-47-188 0 0,13-18-65 0 0,-1 0 0 0 0,0 0 1 0 0,0 1-1 0 0,1-1 0 0 0,-1 1 0 0 0,1-1 1 0 0,0 1-1 0 0,-1 4 0 0 0,4-7-11 0 0,-1 1 1 0 0,1-1-1 0 0,0 1 1 0 0,0-1-1 0 0,0 0 0 0 0,0 0 1 0 0,0 0-1 0 0,3 0 0 0 0,11-2 18 0 0,0-2 0 0 0,-1 0 0 0 0,1 0-1 0 0,16-9 1 0 0,57-30 55 0 0,27-22 70 0 0,-65 36-78 0 0,-35 20-97 0 0,-14 8 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8.577"/>
    </inkml:context>
    <inkml:brush xml:id="br0">
      <inkml:brushProperty name="width" value="0.05" units="cm"/>
      <inkml:brushProperty name="height" value="0.05" units="cm"/>
    </inkml:brush>
  </inkml:definitions>
  <inkml:trace contextRef="#ctx0" brushRef="#br0">30 92 10040 0 0,'2'-4'385'0'0,"15"-44"1296"0"0,-15 43-1221 0 0,0 1 0 0 0,0-1 0 0 0,0 1 0 0 0,1 0-1 0 0,0 0 1 0 0,0 0 0 0 0,4-3 0 0 0,-7 5 1063 0 0,-4 8-1158 0 0,-6 23-35 0 0,-6 32 0 0 0,10-33-208 0 0,1-6 133 0 0,-2 31-1 0 0,-2 11 168 0 0,4-41-324 0 0,2-10 0 0 0,0 1-1 0 0,0 19 1 0 0,1-5-2460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0.942"/>
    </inkml:context>
    <inkml:brush xml:id="br0">
      <inkml:brushProperty name="width" value="0.05" units="cm"/>
      <inkml:brushProperty name="height" value="0.05" units="cm"/>
    </inkml:brush>
  </inkml:definitions>
  <inkml:trace contextRef="#ctx0" brushRef="#br0">507 49 12456 0 0,'-3'-5'466'0'0,"0"0"-368"0"0,2 3-1 0 0,0-1-1 0 0,0 1 1 0 0,0 0 0 0 0,0-1-1 0 0,-1 1 1 0 0,1 0 0 0 0,-1 0-1 0 0,0 0 1 0 0,0 0 0 0 0,0 0-1 0 0,0 0 1 0 0,0 1 0 0 0,0-1-1 0 0,0 1 1 0 0,0-1 0 0 0,0 1 0 0 0,-1 0-1 0 0,1 0 1 0 0,-1 0 0 0 0,-3-1-1 0 0,0 2 92 0 0,-1-1 0 0 0,1 1 0 0 0,-1 1 0 0 0,0-1 0 0 0,1 1 0 0 0,-1 1 0 0 0,1-1 0 0 0,0 1 0 0 0,-1 0 0 0 0,1 0 0 0 0,0 1 0 0 0,0 0 0 0 0,0 0 0 0 0,-7 5 0 0 0,-4 5-87 0 0,0 1 0 0 0,-29 31 0 0 0,42-41-71 0 0,-39 42-27 0 0,-33 42 29 0 0,61-70-15 0 0,1 2 0 0 0,1 0 0 0 0,1 1 0 0 0,1 0 0 0 0,0 0 0 0 0,2 1 0 0 0,-9 30-1 0 0,12-36-7 0 0,-27 92 50 0 0,30-93-46 0 0,0 0 0 0 0,0 1 0 0 0,2 0 0 0 0,0-1-1 0 0,1 17 1 0 0,1-25-6 0 0,0 0 0 0 0,0 1 0 0 0,1-1-1 0 0,-1-1 1 0 0,2 1 0 0 0,-1 0 0 0 0,1 0 0 0 0,0-1-1 0 0,0 1 1 0 0,1-1 0 0 0,-1 0 0 0 0,2 0 0 0 0,-1 0 0 0 0,8 7-1 0 0,-7-8 2 0 0,-1-2 1 0 0,1 1-1 0 0,0 0 0 0 0,0-1 0 0 0,0 0 0 0 0,0 0 1 0 0,1-1-1 0 0,-1 1 0 0 0,1-1 0 0 0,-1 0 0 0 0,1-1 0 0 0,0 1 1 0 0,0-1-1 0 0,0 0 0 0 0,0-1 0 0 0,0 1 0 0 0,10-2 0 0 0,1-1 15 0 0,-1 0 0 0 0,0-1-1 0 0,0-1 1 0 0,0-1-1 0 0,-1 0 1 0 0,0-1-1 0 0,0-1 1 0 0,15-9 0 0 0,-10 4 19 0 0,0-1 0 0 0,0-1 0 0 0,-2-1 0 0 0,34-34 0 0 0,-34 28 0 0 0,-1-1 1 0 0,-1 0 0 0 0,-1-2-1 0 0,23-47 1 0 0,-17 24 33 0 0,5-36-59 0 0,-23 73-17 0 0,-1 1 0 0 0,0 0 0 0 0,0-1 0 0 0,-1-14 0 0 0,0 7 0 0 0,0-13 0 0 0,-1 0 0 0 0,-4-33 0 0 0,0 35-29 0 0,-1-1-1 0 0,-13-38 0 0 0,11 44-17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1:13.123"/>
    </inkml:context>
    <inkml:brush xml:id="br0">
      <inkml:brushProperty name="width" value="0.05" units="cm"/>
      <inkml:brushProperty name="height" value="0.05" units="cm"/>
    </inkml:brush>
  </inkml:definitions>
  <inkml:trace contextRef="#ctx0" brushRef="#br0">99 17 2955,'0'0'654,"0"0"-397,0 0 32,0 0 396,0 0 472,0 0-491,0 0-119,0 0-108,-1 0-95,1 0-119,-1 0-50,0 0-44,0 0-35,0 0 17,-3 0 45,2 0-56,1 0 60,0 0 88,0 0 106,0 0-131,1 0 34,-1 0 38,1 0 41,-6 1 254,2 3-70,1 0-73,0 1-75,-1 1-36,0-1-108,1 2 370,4-1-417,0 7 99,-1-10-200,0 1-1,0-1 1,0 0-1,0 0 1,-1 1 0,1-1-1,-1 0 1,0 0-1,0 2-81,-3 5 232,5-7 17,3 0-92,-3 1-116,-1 1-34,1-4-158,3 0 49,18 0-142,-20-1 162,0 0 45,-1 0 1,1-1-1,0 1 0,-1 0 0,1 0 1,0-1-1,-1 1 0,1-1 0,-1 1 0,1-1 1,-1 0-1,1 0 0,-1 1 0,1-1 0,-1-1 37,7-6-226,-3-3 37,-2-2 42,-1 0 46,-2 1 50,0 0 53,0 7 20,-1-4 59,-1 0 62,-1 0 55,-2 3 49,-2-1 104,-1 2 48,-4 3 126,-7 7 315,12-1-511,1 1-55,-1 0-47,2 1-42,-1 2-12,1 1-43,0 4-19,2 8 2,3-19-114,0 0 0,0 1 0,1-1-1,-1 0 1,0 1 0,1-1 0,0 0 0,-1 0-1,1 1 1,0-1 0,0 0 0,0 0 0,0 0-1,1 1 2,13 9-58,6-2-38,-15-8 133,0 0-66,-1 0-46,7 1-185,-1-1-96,-8-2 264,-1 0-1,0 1 1,1-1 0,-1-1 0,0 1 0,1 0-1,-1-1 1,0 1 0,0-1 0,2 0 92,4-3-233,0-2 58,-8 5 150,1 0 0,0 1 1,0-1-1,0 0 0,-1 0 1,1 1-1,0-1 0,-1 0 1,1 0-1,-1 0 0,1 0 1,-1 0-1,1 0 0,-1 0 1,0 0-1,1 0 0,-1 0 1,0 0-1,0 0 0,0-1 25,-5-5-279,-1 3 132,0 0 58,1-1 48,2 3-42,1 1-65,0 0-58,0 0-53,-1 1-215,0 0-86,1 0-68,-1 1-47,-3-1-1537,4-1 1324,1-1 437,0 0 39,1 0 49,0-1 55,0 2-162,0 0 54,0 1-32,0-1-167</inkml:trace>
  <inkml:trace contextRef="#ctx0" brushRef="#br0" timeOffset="832.92">114 144 1285,'-1'0'-136,"0"0"40,0 0 40,0 0 35,-1 0 78,0 0 115,0 0 74,0 0 66,-1 0 318,-3 0 503,4 0-677,0 0-48,0 0-86,0 0 481,2 0-64,0 0-508,-1 0 66,0 0 54,-1 0 47,-2 0 476,-4 0 664,4 0-904,1 0-39,0 0-79,1 0-257,1 0-43,0 0-49,0 0-54,-8-2-245,3-2 49,1-2 45,2-3 43,1 0 40,1 0 38,0-8 187,1 16-254,0 0 1,0 1-1,0-1 1,0 0-1,0 1 1,0-1-1,0 0 1,0 1-1,0-1 1,-1 0-1,1 1 1,0-1 0,-1 1-1,1-1 1,0 0-1,-1 1 1,1-1-1,-1 1 1,1-1-1,-1 1 1,1-1-1,-1 1 1,1 0-1,-1-1 1,1 1-17,-5-4 222,3-4 64,2 7-23,-1 0-80,-1 1-68,0 0-51,0 0-37,-3-3-38,4-4 76,1 11-86,1-1-37,2 3-161,2-2-118,2 0-98,0-2 30,0 0-38,18 1-1018,-5-3 411,-6-1 410,-3 0 171,0 0 76,-3 1 139,0-1 76,0 0 88,-2 0 97,14-2-145,10-4 84,-22 5 53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1.325"/>
    </inkml:context>
    <inkml:brush xml:id="br0">
      <inkml:brushProperty name="width" value="0.05" units="cm"/>
      <inkml:brushProperty name="height" value="0.05" units="cm"/>
    </inkml:brush>
  </inkml:definitions>
  <inkml:trace contextRef="#ctx0" brushRef="#br0">30 0 9344 0 0,'0'0'214'0'0,"2"8"-107"0"0,3 16-31 0 0,2 11 436 0 0,4 57 1 0 0,-1 66-175 0 0,-5-18 184 0 0,-15 152 0 0 0,1-169-421 0 0,-20 169 600 0 0,10-197-451 0 0,17-71-178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1.663"/>
    </inkml:context>
    <inkml:brush xml:id="br0">
      <inkml:brushProperty name="width" value="0.05" units="cm"/>
      <inkml:brushProperty name="height" value="0.05" units="cm"/>
    </inkml:brush>
  </inkml:definitions>
  <inkml:trace contextRef="#ctx0" brushRef="#br0">306 0 9344 0 0,'-11'13'288'0'0,"3"-4"-213"0"0,-11 13 31 0 0,-41 36 1 0 0,25-30 175 0 0,2 2 0 0 0,1 2 0 0 0,-53 66 0 0 0,82-93-263 0 0,0 0-1 0 0,1 0 1 0 0,-1 0 0 0 0,1 1 0 0 0,0-1 0 0 0,0 0 0 0 0,0 1-1 0 0,0 7 1 0 0,1-10-12 0 0,1-1-1 0 0,0 1 0 0 0,-1 0 1 0 0,1-1-1 0 0,1 1 0 0 0,-1 0 0 0 0,0-1 1 0 0,1 1-1 0 0,-1 0 0 0 0,1-1 1 0 0,0 1-1 0 0,0 0 0 0 0,0-1 1 0 0,0 1-1 0 0,0-1 0 0 0,0 0 1 0 0,1 1-1 0 0,-1-1 0 0 0,4 3 1 0 0,4 3 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2.025"/>
    </inkml:context>
    <inkml:brush xml:id="br0">
      <inkml:brushProperty name="width" value="0.05" units="cm"/>
      <inkml:brushProperty name="height" value="0.05" units="cm"/>
    </inkml:brush>
  </inkml:definitions>
  <inkml:trace contextRef="#ctx0" brushRef="#br0">1 3 8136 0 0,'0'0'497'0'0,"5"-1"-330"0"0,-3 1-151 0 0,0-1 1 0 0,0 1 0 0 0,0 0-1 0 0,0 0 1 0 0,1 0 0 0 0,-1 0-1 0 0,0 0 1 0 0,0 1 0 0 0,0-1-1 0 0,0 1 1 0 0,0-1 0 0 0,0 1-1 0 0,0 0 1 0 0,0 0 0 0 0,0 0-1 0 0,0 0 1 0 0,0 0 0 0 0,0 0-1 0 0,2 3 1 0 0,28 16 202 0 0,-18-12 144 0 0,23 17 0 0 0,26 23 117 0 0,-15-13 108 0 0,-27-21-352 0 0,69 56 166 0 0,-50-34 54 0 0,40 50 1 0 0,-50-53-305 0 0,-14-23-89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3.771"/>
    </inkml:context>
    <inkml:brush xml:id="br0">
      <inkml:brushProperty name="width" value="0.05" units="cm"/>
      <inkml:brushProperty name="height" value="0.05" units="cm"/>
    </inkml:brush>
  </inkml:definitions>
  <inkml:trace contextRef="#ctx0" brushRef="#br0">0 350 10152 0 0,'12'-14'215'0'0,"1"1"0"0"0,17-13 0 0 0,-24 21-73 0 0,0 1-1 0 0,1-1 1 0 0,-1 1 0 0 0,1 1 0 0 0,0-1 0 0 0,0 1-1 0 0,1 1 1 0 0,7-3 0 0 0,17 0 281 0 0,0 1 0 0 0,36 0 1 0 0,-56 4-353 0 0,132 7 550 0 0,-59-1-414 0 0,212 11 245 0 0,-221-15-325 0 0,133-15 0 0 0,72-29 168 0 0,-240 35-234 0 0,1 1 32 0 0,-12 2 156 0 0,40-11 1 0 0,-69 15-226 0 0,-1 0 1 0 0,0 0 0 0 0,1 0-1 0 0,-1 0 1 0 0,1 0 0 0 0,-1 0 0 0 0,1-1-1 0 0,-1 1 1 0 0,1 0 0 0 0,-1 0-1 0 0,1 0 1 0 0,-1-1 0 0 0,0 1 0 0 0,1 0-1 0 0,-1 0 1 0 0,0-1 0 0 0,1 1-1 0 0,-1 0 1 0 0,0-1 0 0 0,1 1 0 0 0,-1 0-1 0 0,0-1 1 0 0,1 0 0 0 0,-9-7 289 0 0,7 7-359 0 0,-10-7 49 0 0,0 1-1 0 0,-23-11 0 0 0,30 16-1 0 0,-25-9 13 0 0,18 8-8 0 0,-13-3 33 0 0,-32-4 1 0 0,-123-25 299 0 0,71 3 176 0 0,95 27-354 0 0,13 5-156 0 0,-1 0-1 0 0,1-1 0 0 0,0 1 1 0 0,0 0-1 0 0,0 0 0 0 0,0-1 1 0 0,0 1-1 0 0,0 0 0 0 0,0 0 0 0 0,-1-1 1 0 0,1 1-1 0 0,0 0 0 0 0,0-1 1 0 0,0 1-1 0 0,0 0 0 0 0,0 0 0 0 0,0-1 1 0 0,0 1-1 0 0,0 0 0 0 0,1-1 1 0 0,-1 1-1 0 0,0 0 0 0 0,0 0 1 0 0,0-1-1 0 0,0 1 0 0 0,0 0 0 0 0,0-1 1 0 0,0 1-1 0 0,1 0 0 0 0,-1 0 1 0 0,0 0-1 0 0,0-1 0 0 0,0 1 1 0 0,1 0-1 0 0,-1 0 0 0 0,0-1 0 0 0,2 0-3 0 0,-1 0-1 0 0,1 0 0 0 0,-1 0 0 0 0,1 0 0 0 0,-1 0 0 0 0,1 0 1 0 0,0 0-1 0 0,0 1 0 0 0,-1-1 0 0 0,1 0 0 0 0,0 1 0 0 0,0 0 1 0 0,3-1-1 0 0,6-1 2 0 0,0-2 2 0 0,1 1 10 0 0,-1-1 1 0 0,1 2-1 0 0,0 0 1 0 0,0 0 0 0 0,0 1-1 0 0,23 1 1 0 0,42 5 0 0 0,-21 3 12 0 0,22 10 6 0 0,-66-15-29 0 0,-1 1 0 0 0,1 0 0 0 0,-1 1 0 0 0,1 0 0 0 0,10 7 0 0 0,-5-3-1 0 0,-13-7-4 0 0,-1 0 1 0 0,1 0-1 0 0,-1 1 1 0 0,7 4-1 0 0,-9-6 1 0 0,-1-1-1 0 0,1 1 0 0 0,-1-1 0 0 0,1 1 0 0 0,-1 0 1 0 0,1-1-1 0 0,-1 1 0 0 0,0-1 0 0 0,1 1 1 0 0,-1 0-1 0 0,0 0 0 0 0,1-1 0 0 0,-1 1 0 0 0,0 0 1 0 0,0 0-1 0 0,0-1 0 0 0,0 1 0 0 0,0 1 0 0 0,0 0 1 0 0,-1 0 0 0 0,0 0 0 0 0,0 0-1 0 0,0 0 1 0 0,0 0 0 0 0,-1 0-1 0 0,1-1 1 0 0,0 1 0 0 0,-1 0 0 0 0,0-1-1 0 0,1 1 1 0 0,-1-1 0 0 0,0 0-1 0 0,-3 3 1 0 0,-13 8-1 0 0,-1 0 1 0 0,-1-1-1 0 0,-37 14 0 0 0,-25 14 0 0 0,75-34 1 0 0,-11 4-12 0 0,1 2 0 0 0,-16 13 0 0 0,13-4-5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6.753"/>
    </inkml:context>
    <inkml:brush xml:id="br0">
      <inkml:brushProperty name="width" value="0.05" units="cm"/>
      <inkml:brushProperty name="height" value="0.05" units="cm"/>
    </inkml:brush>
  </inkml:definitions>
  <inkml:trace contextRef="#ctx0" brushRef="#br0">1 0 4312 0 0,'0'0'0'0'0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4.998"/>
    </inkml:context>
    <inkml:brush xml:id="br0">
      <inkml:brushProperty name="width" value="0.05" units="cm"/>
      <inkml:brushProperty name="height" value="0.05" units="cm"/>
    </inkml:brush>
  </inkml:definitions>
  <inkml:trace contextRef="#ctx0" brushRef="#br0">1757 91 6632 0 0,'0'0'898'0'0,"-12"4"-542"0"0,-2 1-258 0 0,-23 6 82 0 0,-12-2-116 0 0,16-3-44 0 0,3 0 36 0 0,-48 4 0 0 0,-75-9 216 0 0,119 2-191 0 0,-113 5 236 0 0,-51 1 310 0 0,103-4-331 0 0,-213 18 840 0 0,152-10-607 0 0,38-3-43 0 0,-92 14 739 0 0,188-21-733 0 0,-29 0 0 0 0,50-3-471 0 0,1 0 1 0 0,-1 0-1 0 0,1 0 0 0 0,0 0 1 0 0,-1 0-1 0 0,1 0 0 0 0,-1 0 1 0 0,1 0-1 0 0,-1 0 0 0 0,1 0 1 0 0,0 0-1 0 0,-1 0 0 0 0,1 0 1 0 0,-1-1-1 0 0,1 1 0 0 0,0 0 0 0 0,-1 0 1 0 0,1 0-1 0 0,0-1 0 0 0,-1 1 1 0 0,1 0-1 0 0,0-1 0 0 0,-1 1 1 0 0,1 0-1 0 0,0 0 0 0 0,0-1 1 0 0,-1 1-1 0 0,1 0 0 0 0,0-1 1 0 0,0 0-1 0 0,0 1-4 0 0,0-1-1 0 0,0 1 0 0 0,0-1 1 0 0,0 1-1 0 0,0-1 0 0 0,0 1 1 0 0,0-1-1 0 0,1 1 1 0 0,-1 0-1 0 0,0-1 0 0 0,0 1 1 0 0,1-1-1 0 0,-1 1 1 0 0,0 0-1 0 0,1-1 0 0 0,-1 1 1 0 0,0 0-1 0 0,1-1 1 0 0,-1 1-1 0 0,0 0 0 0 0,1-1 1 0 0,-1 1-1 0 0,1 0 1 0 0,-1 0-1 0 0,0 0 0 0 0,2-1 1 0 0,16-9 44 0 0,0-1 0 0 0,0-1 0 0 0,-1 0 0 0 0,-1-1 0 0 0,0-1 1 0 0,17-20-1 0 0,15-11-136 0 0,-47 43 69 0 0,1 1-1 0 0,-1 0 0 0 0,1 0 1 0 0,0 0-1 0 0,-1 0 0 0 0,1 0 1 0 0,0 0-1 0 0,0 0 0 0 0,3-1 1 0 0,77-26-269 0 0,-77 26 240 0 0,1-1 0 0 0,-1 1 0 0 0,1-1 0 0 0,8-6 0 0 0,-6 4-2 0 0,-7 3 24 0 0,1 1 1 0 0,-1 0-1 0 0,1 0 0 0 0,0 0 1 0 0,0 0-1 0 0,0 0 0 0 0,-1 1 1 0 0,1-1-1 0 0,0 0 0 0 0,0 1 1 0 0,0-1-1 0 0,4 1 0 0 0,4-1-70 0 0,-10 1 81 0 0,0 0 0 0 0,0 0 0 0 0,0 0 0 0 0,1 0-1 0 0,-1 0 1 0 0,0-1 0 0 0,0 1 0 0 0,1 0 0 0 0,-1 0 0 0 0,0 0 0 0 0,0 1 0 0 0,1-1 0 0 0,-1 0 0 0 0,0 0 0 0 0,0 0 0 0 0,1 0 0 0 0,-1 0-1 0 0,0 0 1 0 0,0 0 0 0 0,1 0 0 0 0,-1 0 0 0 0,0 1 0 0 0,0-1 0 0 0,0 0 0 0 0,1 0 0 0 0,-1 0 0 0 0,0 0 0 0 0,0 1 0 0 0,0-1 0 0 0,0 0-1 0 0,0 0 1 0 0,1 0 0 0 0,-1 1 0 0 0,0-1 0 0 0,0 0 0 0 0,0 0 0 0 0,0 1 0 0 0,0-1 0 0 0,0 0 0 0 0,0 0 0 0 0,0 0 0 0 0,0 1 0 0 0,0-1-1 0 0,0 0 1 0 0,0 0 0 0 0,0 1 0 0 0,0-1 0 0 0,0 0 0 0 0,0 0 0 0 0,0 1 0 0 0,0-1 0 0 0,0 0 0 0 0,0 0 0 0 0,0 1 0 0 0,0-1 0 0 0,0 0-1 0 0,-1 0 1 0 0,1 1 0 0 0,-1 1 0 0 0,0-1 0 0 0,0 1 0 0 0,0 0 0 0 0,0-1 0 0 0,0 1 0 0 0,0-1 0 0 0,0 1 0 0 0,-1-1 0 0 0,1 0 0 0 0,-3 2 0 0 0,-29 24-16 0 0,-34 35 0 0 0,-7 7-24 0 0,38-35 21 0 0,22-21 6 0 0,-17 15 1 0 0,26-25 9 0 0,1 1 1 0 0,0-1-1 0 0,0 1 1 0 0,0 0-1 0 0,1 1 1 0 0,-1-1 0 0 0,1 1-1 0 0,0-1 1 0 0,0 1-1 0 0,1 0 1 0 0,-1 0 0 0 0,-1 6-1 0 0,4-10 0 0 0,0 0 5 0 0,0-1 0 0 0,0 1 0 0 0,0-1 0 0 0,0 1 0 0 0,0-1-1 0 0,1 1 1 0 0,-1-1 0 0 0,0 1 0 0 0,0-1 0 0 0,0 1 0 0 0,1-1 0 0 0,-1 0 0 0 0,0 1 0 0 0,1-1 0 0 0,-1 1 0 0 0,0-1 0 0 0,1 0 0 0 0,-1 1 0 0 0,0-1 0 0 0,1 0-1 0 0,-1 1 1 0 0,1-1 0 0 0,-1 0 0 0 0,1 0 0 0 0,-1 0 0 0 0,0 1 0 0 0,1-1 0 0 0,-1 0 0 0 0,1 0 0 0 0,1 1-1 0 0,5 1 0 0 0,0-1 1 0 0,0 0-1 0 0,0 0 0 0 0,0 0 1 0 0,0-1-1 0 0,1 0 0 0 0,-1 0 0 0 0,7-1 1 0 0,14-1-3 0 0,166 3-156 0 0,-170-2 89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11.814"/>
    </inkml:context>
    <inkml:brush xml:id="br0">
      <inkml:brushProperty name="width" value="0.05" units="cm"/>
      <inkml:brushProperty name="height" value="0.05" units="cm"/>
    </inkml:brush>
  </inkml:definitions>
  <inkml:trace contextRef="#ctx0" brushRef="#br0">0 106 10040 0 0,'0'0'1833'0'0,"0"-4"-1226"0"0,0-23 1755 0 0,0 16 400 0 0,0 26-2029 0 0,0 13-581 0 0,1 0 0 0 0,2 0 1 0 0,10 52-1 0 0,-4-40 1 0 0,-4-21-28 0 0,0 1 0 0 0,13 32 0 0 0,-14-38-84 0 0,-2-9-25 0 0,-1-1 1 0 0,1 1 0 0 0,0-1-1 0 0,0 1 1 0 0,1-1-1 0 0,-1 0 1 0 0,6 7-1 0 0,-6-8-10 0 0,1 2 23 0 0,0-1 0 0 0,0 1 0 0 0,1-1-1 0 0,0 1 1 0 0,0-1 0 0 0,0 0 0 0 0,0 0-1 0 0,1-1 1 0 0,-1 0 0 0 0,1 1 0 0 0,0-1 0 0 0,9 4-1 0 0,-13-7-27 0 0,0 0 1 0 0,-1 0-1 0 0,1 0 0 0 0,-1 0 0 0 0,1 0 0 0 0,0 0 0 0 0,-1 0 0 0 0,1 0 0 0 0,0 0 0 0 0,-1 0 0 0 0,1 0 1 0 0,0 0-1 0 0,-1 0 0 0 0,1-1 0 0 0,0 1 0 0 0,0-1 0 0 0,4-1 12 0 0,0-1 0 0 0,0 0-1 0 0,-1 0 1 0 0,1-1 0 0 0,-1 1 0 0 0,0-1-1 0 0,0 0 1 0 0,0 0 0 0 0,0-1 0 0 0,-1 1-1 0 0,0-1 1 0 0,0 0 0 0 0,0 0 0 0 0,0 0-1 0 0,1-5 1 0 0,0-2 20 0 0,0 1 0 0 0,-1-1 1 0 0,0 1-1 0 0,-1-1 0 0 0,1-16 0 0 0,-2-61 250 0 0,-2 46-46 0 0,1 41-230 0 0,0 1 0 0 0,0 0 1 0 0,0 0-1 0 0,1 0 1 0 0,-1 0-1 0 0,0 0 0 0 0,0 0 1 0 0,1 0-1 0 0,-1 0 1 0 0,1 0-1 0 0,-1 0 0 0 0,1 0 1 0 0,-1 0-1 0 0,1 0 1 0 0,0 0-1 0 0,-1 1 0 0 0,1-1 1 0 0,0 0-1 0 0,0 0 1 0 0,0 1-1 0 0,0-2 0 0 0,4-2 63 0 0,-3 2-12 0 0,-2 1-55 0 0,0 1 0 0 0,0 0 0 0 0,0 0 0 0 0,0-1 0 0 0,0 1 0 0 0,0 0 0 0 0,0 0 0 0 0,1-1 0 0 0,-1 1 0 0 0,0 0 0 0 0,0 0 0 0 0,0-1 0 0 0,0 1 0 0 0,0 0 0 0 0,1 0 0 0 0,-1 0 0 0 0,0 0 0 0 0,0-1 0 0 0,0 1 0 0 0,1 0 0 0 0,-1 0 0 0 0,0 0 0 0 0,0 0 0 0 0,0 0 0 0 0,1-1 0 0 0,-1 1 0 0 0,0 0 0 0 0,0 0 0 0 0,1 0 0 0 0,-1 0 0 0 0,0 0 0 0 0,0 0 0 0 0,1 0 0 0 0,-1 0 0 0 0,0 0 0 0 0,0 0 0 0 0,1 0 0 0 0,-1 0 0 0 0,0 0 0 0 0,0 0 0 0 0,1 0 0 0 0,-1 0 1 0 0,0 1-1 0 0,0-1 0 0 0,1 0 0 0 0,-1 0 0 0 0,0 0 0 0 0,0 0 0 0 0,1 0 0 0 0,-1 1 0 0 0,0-1 0 0 0,0 0 0 0 0,0 0 0 0 0,0 0 0 0 0,1 0 0 0 0,-1 1 0 0 0,0-1 0 0 0,0 0 0 0 0,0 0 0 0 0,0 1 0 0 0,0-1 0 0 0,0 0 0 0 0,0 0 0 0 0,1 1 0 0 0,-1-1 0 0 0,0 0 0 0 0,0 0 0 0 0,0 1 0 0 0,0-1 0 0 0,22 55 86 0 0,-1-11-38 0 0,-15-29-28 0 0,1 0 0 0 0,11 17 0 0 0,6 0 34 0 0,37 38 0 0 0,-58-67-54 0 0,0 0 0 0 0,0 0 0 0 0,0-1 0 0 0,0 1 0 0 0,1-1 0 0 0,-1 0 0 0 0,1 0 0 0 0,-1 0 0 0 0,1 0 0 0 0,0 0 0 0 0,5 1 0 0 0,0 0 5 0 0,-7-2-6 0 0,0 0 0 0 0,0 0 1 0 0,1 0-1 0 0,-1 0 0 0 0,0 0 1 0 0,1-1-1 0 0,-1 1 0 0 0,1-1 1 0 0,-1 0-1 0 0,1 0 0 0 0,-1 0 1 0 0,1 0-1 0 0,-1 0 0 0 0,4-1 1 0 0,2 0 6 0 0,-5 1-5 0 0,-1 0 0 0 0,1-1 1 0 0,-1 1-1 0 0,0-1 1 0 0,1 1-1 0 0,3-3 0 0 0,-1 1-1 0 0,-1 0-1 0 0,0 0 0 0 0,1 0 1 0 0,-1-1-1 0 0,0 0 1 0 0,0 0-1 0 0,-1 0 0 0 0,1 0 1 0 0,-1-1-1 0 0,1 1 1 0 0,-1-1-1 0 0,0 0 0 0 0,4-6 1 0 0,-1-2 4 0 0,-1 0 1 0 0,0 0 0 0 0,0 0 0 0 0,-1-1 0 0 0,-1 0-1 0 0,0 0 1 0 0,-1 1 0 0 0,0-1 0 0 0,-1-1 0 0 0,-1 1-1 0 0,0 0 1 0 0,-2-13 0 0 0,0-2 16 0 0,-2 0 1 0 0,-1 0-1 0 0,-15-45 0 0 0,3 2 74 0 0,14 66-67 0 0,2-1-16 0 0,2 5 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12.322"/>
    </inkml:context>
    <inkml:brush xml:id="br0">
      <inkml:brushProperty name="width" value="0.05" units="cm"/>
      <inkml:brushProperty name="height" value="0.05" units="cm"/>
    </inkml:brush>
  </inkml:definitions>
  <inkml:trace contextRef="#ctx0" brushRef="#br0">1 159 11952 0 0,'88'-32'967'0'0,"-46"20"-353"0"0,51-7 1 0 0,92-20 307 0 0,-143 30-738 0 0,126-24 948 0 0,-142 27-902 0 0,-17 4-76 0 0,0 0 0 0 0,0 0 0 0 0,12 0-1 0 0,-16 2-89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9.213"/>
    </inkml:context>
    <inkml:brush xml:id="br0">
      <inkml:brushProperty name="width" value="0.05" units="cm"/>
      <inkml:brushProperty name="height" value="0.05" units="cm"/>
    </inkml:brush>
  </inkml:definitions>
  <inkml:trace contextRef="#ctx0" brushRef="#br0">117 189 6224 0 0,'3'-4'3'0'0,"4"-3"4"0"0,-1 0 1 0 0,0-1-1 0 0,-1 0 0 0 0,7-12 1 0 0,-8 12 78 0 0,2-1 1 0 0,-1 1-1 0 0,1 1 0 0 0,0-1 1 0 0,1 1-1 0 0,0 0 1 0 0,0 0-1 0 0,0 1 1 0 0,1 0-1 0 0,13-8 0 0 0,-7 6 331 0 0,0 0-1 0 0,1 1 0 0 0,0 1 0 0 0,0 1 0 0 0,26-7 1 0 0,-38 12-322 0 0,0-1 1 0 0,-1 1-1 0 0,1-1 1 0 0,0 1-1 0 0,0 0 1 0 0,0 0-1 0 0,0 1 1 0 0,0-1-1 0 0,0 0 1 0 0,0 1-1 0 0,0 0 1 0 0,-1-1-1 0 0,1 1 1 0 0,0 1-1 0 0,0-1 1 0 0,3 2-1 0 0,-3 0 16 0 0,1-1 0 0 0,-1 1 0 0 0,0 0 0 0 0,-1-1 0 0 0,1 1 0 0 0,0 1 0 0 0,-1-1 0 0 0,0 0 0 0 0,0 1 0 0 0,4 6-1 0 0,-3-1 52 0 0,1 1-1 0 0,-1-1 1 0 0,-1 1-1 0 0,0-1 0 0 0,0 1 1 0 0,-1 0-1 0 0,0 0 0 0 0,-2 20 1 0 0,1-19-28 0 0,-1 0 0 0 0,-1-1 0 0 0,0 1 0 0 0,0 0 0 0 0,-1 0 0 0 0,0-1 0 0 0,-1 0 0 0 0,0 1 0 0 0,-1-2 0 0 0,0 1 1 0 0,-1 0-1 0 0,0-1 0 0 0,-11 13 0 0 0,-31 36 202 0 0,38-47-310 0 0,-1 0-1 0 0,-12 9 1 0 0,-49 38 110 0 0,13-12 125 0 0,36-29-66 0 0,0 1-1 0 0,-39 41 0 0 0,44-40-89 0 0,11-12-37 0 0,1 0 1 0 0,-1 1-1 0 0,-8 12 1 0 0,13-16-41 0 0,1-1 0 0 0,-1 0 0 0 0,1 1 0 0 0,0-1 0 0 0,0 1 0 0 0,0-1 0 0 0,0 1 1 0 0,0-1-1 0 0,1 1 0 0 0,-1 0 0 0 0,1-1 0 0 0,0 1 0 0 0,1 5 0 0 0,-1-8-21 0 0,1 0-1 0 0,-1 0 1 0 0,0-1-1 0 0,1 1 1 0 0,-1 0-1 0 0,1-1 1 0 0,-1 1-1 0 0,1 0 1 0 0,-1-1-1 0 0,1 1 1 0 0,-1 0 0 0 0,1-1-1 0 0,-1 1 1 0 0,1-1-1 0 0,0 1 1 0 0,-1-1-1 0 0,1 0 1 0 0,0 1-1 0 0,0-1 1 0 0,-1 0-1 0 0,1 1 1 0 0,1-1-1 0 0,23 6 53 0 0,-15-4-23 0 0,85 14 187 0 0,-93-15-220 0 0,-1-1 0 0 0,0 1 0 0 0,0-1-1 0 0,0 1 1 0 0,0 0 0 0 0,0-1 0 0 0,0 1 0 0 0,0 0-1 0 0,0 0 1 0 0,0 0 0 0 0,0 0 0 0 0,-1 0 0 0 0,1 0-1 0 0,0 0 1 0 0,-1 0 0 0 0,1 0 0 0 0,0 0 0 0 0,-1 0-1 0 0,1 0 1 0 0,-1 0 0 0 0,0 0 0 0 0,1 1 0 0 0,-1-1-1 0 0,0 0 1 0 0,0 0 0 0 0,0 1 0 0 0,1-1 0 0 0,-2 2-1 0 0,1 3 6 0 0,0 0-1 0 0,-1 0 0 0 0,1 0 0 0 0,-3 7 0 0 0,-5 18-2340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9.580"/>
    </inkml:context>
    <inkml:brush xml:id="br0">
      <inkml:brushProperty name="width" value="0.05" units="cm"/>
      <inkml:brushProperty name="height" value="0.05" units="cm"/>
    </inkml:brush>
  </inkml:definitions>
  <inkml:trace contextRef="#ctx0" brushRef="#br0">1 59 11760 0 0,'0'0'216'0'0,"28"-24"-176"0"0,-22 20 8 0 0,5-1 24 0 0,-5 0 8 0 0,5 0-8 0 0,2-1 8 0 0,1 2-48 0 0,-2-1 16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1:42.947"/>
    </inkml:context>
    <inkml:brush xml:id="br0">
      <inkml:brushProperty name="width" value="0.05" units="cm"/>
      <inkml:brushProperty name="height" value="0.05" units="cm"/>
    </inkml:brush>
  </inkml:definitions>
  <inkml:trace contextRef="#ctx0" brushRef="#br0">101 123 1285,'-1'0'-209,"0"0"51,0 0 50,0-1 45,0 1 45,0 0 42,0-1 39,0 1 38,-1-1 201,0 0 120,0 0 102,0-1 81,1 1-32,-1 0 35,-3-2 1471,2 2-1221,0 1 74,0 0-270,2 0-380,-1 0-40,0 0-42,1 1-46,-1-1-52,0 1-55,-1 1-54,0-1 82,1 1 75,-1 0 66,1 0 9,1 0 35,-3 2 343,2 0 63,-3 7 954,4-8-1164,0 1-43,0-1-51,1 1-76,-1 0-90,1 0-106,0-3 164,1-1-67,0 1-56,1-1-47,1 0-22,5 0-79,-6 0 87,2 0-48,6 0 2,0 0-36,9-2-96,-2-1-60,-13 1 120,-1 1-1,1 0 0,-1-1 1,0 0-1,0 0 0,0 0 1,0 0-1,0 0 0,0-1 1,2-2 48,5-6-202,-2 0 36,-2-1 40,-3 0 43,-2 0 49,-3 0 51,-2-1 57,-4 1 60,6 8-67,-1 1-1,1 0 1,-1-1-1,0 1 1,0 0-1,0 1 1,-1-1-1,1 1 1,-1-1-1,1 1 1,-4-1-67,4 1 61,0 1 1,0 0-1,0 1 1,0-1-1,0 0 1,0 1-1,0 0 1,-1-1-1,1 1 1,0 0-1,0 1 1,0-1-1,-2 1-61,2 0 82,-1 0 0,1 0 0,0 0 0,-1 1 0,1-1 0,0 1 0,0 0-1,0 0 1,0 0 0,0 0 0,-2 3-82,-11 15 500,4 5 38,11-21-478,0 0 0,0 0 0,1 0 0,0 0 0,-1 0 0,1 0 0,0 0 0,1 4-60,3 13 188,4 0-47,3-2-53,3-3-64,2-4-70,2-4-80,2-3-82,9 1-65,-11-5 51,-6-3 38,-1-2-51,1-3-64,0-3-79,7-13-709,-13 10 602,-3 1 56,-2-1 68,-3 0 81,-4 1 92,-3 1 106,-5 4 4,-4 1-57,12 5 26,0 0-44,1 1-110,2 2-90,-1 2-71,1 1-151,-3 10-858,4-7 774,0-5 367,1 0 33,-1 0 175,0 0 33,-6 5 14</inkml:trace>
  <inkml:trace contextRef="#ctx0" brushRef="#br0" timeOffset="603.73">72 96 2056,'0'0'296,"0"0"-58,-1 0-51,1 0-43,-2 0 47,-3-1 87,3 1-150,0-2 59,0-1 309,0 0 100,-3-2 1157,0 4-1043,4 1-411,0 0-38,1 0 72,0 0-48,0 0 245,0 0-118,0 0 102,0 0 343,0 0-182,2-2-65,5-2 10,-3 3-361,0 1-43,1 0-49,0 1-57,1 0-63,0 0-69,-2 0-32,0 0-33,0-1-35,1 1-37,-1-1-39,1 1-40,-1-1-41,1 0-45,11 0-780,-9 0 666,0 0-40,2 0-94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0.325"/>
    </inkml:context>
    <inkml:brush xml:id="br0">
      <inkml:brushProperty name="width" value="0.05" units="cm"/>
      <inkml:brushProperty name="height" value="0.05" units="cm"/>
    </inkml:brush>
  </inkml:definitions>
  <inkml:trace contextRef="#ctx0" brushRef="#br0">1 235 9440 0 0,'0'0'301'0'0,"4"-3"75"0"0,2-1-233 0 0,-1 1-22 0 0,1-1 0 0 0,-1 1 0 0 0,1 0 0 0 0,8-3 0 0 0,1 0-4 0 0,-4 1-40 0 0,0 1 0 0 0,0 0 0 0 0,1 0 0 0 0,16-1 1 0 0,42-7 56 0 0,-21 5-35 0 0,19-4-19 0 0,-46 8-64 0 0,30-2 0 0 0,-35 4-20 0 0,30-5 0 0 0,-45 5-54 0 0,14-1-917 0 0,24-2 0 0 0,-38 4 119 0 0,-3-2 596 0 0,0-1-1 0 0,0 1 1 0 0,0 0-1 0 0,0 0 0 0 0,0 0 1 0 0,0 0-1 0 0,0 0 1 0 0,-3-3-1 0 0,-2-3 45 0 0,-4-10 15 0 0,-26-41-224 0 0,34 57 422 0 0,1 1-1 0 0,0-1 0 0 0,-1 1 1 0 0,1 0-1 0 0,-1 0 0 0 0,1 0 0 0 0,-1 0 1 0 0,-2-2-1 0 0,-9-5 7 0 0,12 8 11 0 0,38 28 2357 0 0,-21-18-2164 0 0,-7-4-70 0 0,-1 0 0 0 0,0 0 1 0 0,-1 1-1 0 0,9 8 0 0 0,-10-9-81 0 0,-1 0-1 0 0,0 0 1 0 0,0 1-1 0 0,-1-1 1 0 0,0 1-1 0 0,0 0 1 0 0,0 0-1 0 0,-1 0 1 0 0,0 1-1 0 0,-1-1 1 0 0,0 1-1 0 0,0-1 0 0 0,0 1 1 0 0,0 15-1 0 0,-2-12 19 0 0,0-1-1 0 0,-1 1 1 0 0,-1-1-1 0 0,0 1 1 0 0,0-1-1 0 0,-1 0 1 0 0,-6 14-1 0 0,0-2 41 0 0,-2-1-1 0 0,-15 24 0 0 0,9-22-70 0 0,-4 0 4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1.592"/>
    </inkml:context>
    <inkml:brush xml:id="br0">
      <inkml:brushProperty name="width" value="0.05" units="cm"/>
      <inkml:brushProperty name="height" value="0.05" units="cm"/>
    </inkml:brush>
  </inkml:definitions>
  <inkml:trace contextRef="#ctx0" brushRef="#br0">226 96 9648 0 0,'2'-5'-8'0'0,"6"-17"-2"0"0,-8 20 9 0 0,1 0 0 0 0,-1 0 0 0 0,0 0 0 0 0,0 1 0 0 0,0-1 0 0 0,0 0 0 0 0,-1 0 0 0 0,1 0 0 0 0,0 0-1 0 0,-1 0 1 0 0,1 1 0 0 0,-1-1 0 0 0,0 0 0 0 0,0 0 0 0 0,1 1 0 0 0,-1-1 0 0 0,-2-2 0 0 0,-1-2 7 0 0,3 4 0 0 0,0 0 0 0 0,0 0 0 0 0,0 0 0 0 0,0 1 0 0 0,0-1 0 0 0,-1 1 0 0 0,1-1 0 0 0,-1 1 0 0 0,1-1 0 0 0,-1 1-1 0 0,0 0 1 0 0,1 0 0 0 0,-1 0 0 0 0,0 0 0 0 0,0 0 0 0 0,0 0 0 0 0,0 0 0 0 0,0 1 0 0 0,0-1 0 0 0,0 1 0 0 0,0-1 0 0 0,0 1 0 0 0,0 0 0 0 0,0 0 0 0 0,0 0 0 0 0,0 0 0 0 0,-3 0 0 0 0,-5 2 77 0 0,-1-1 1 0 0,1 2 0 0 0,-1-1-1 0 0,-9 5 1 0 0,12-5 0 0 0,3 0-29 0 0,1 0 0 0 0,0 1-1 0 0,0-1 1 0 0,-1 1-1 0 0,1 0 1 0 0,1 0 0 0 0,-1 0-1 0 0,0 0 1 0 0,-4 6-1 0 0,-6 5 331 0 0,12-12-305 0 0,1 0-1 0 0,-1 0 1 0 0,0 0-1 0 0,1 0 1 0 0,0 0-1 0 0,-1 1 1 0 0,1-1-1 0 0,0 0 1 0 0,0 1-1 0 0,0-1 1 0 0,0 1-1 0 0,1-1 1 0 0,-1 1-1 0 0,0 2 1 0 0,0 2 82 0 0,0-4-101 0 0,0 0 1 0 0,1 0-1 0 0,-1-1 1 0 0,1 1-1 0 0,0 0 1 0 0,0 0-1 0 0,0 0 1 0 0,0 0-1 0 0,0-1 1 0 0,1 1-1 0 0,-1 0 1 0 0,1 0-1 0 0,1 4 1 0 0,1 2 62 0 0,3 10-5 0 0,0-1 1 0 0,1 0 0 0 0,15 28-1 0 0,-4-9 127 0 0,18 53 294 0 0,-32-78-470 0 0,-1-1 0 0 0,0 1 0 0 0,-1-1 0 0 0,-1 1-1 0 0,0 0 1 0 0,0 14 0 0 0,-2-22-53 0 0,1 1-1 0 0,-1-1 0 0 0,0 0 1 0 0,0 0-1 0 0,-1 1 1 0 0,1-1-1 0 0,-1 0 0 0 0,0 0 1 0 0,0 0-1 0 0,0-1 1 0 0,-1 1-1 0 0,-4 5 1 0 0,2-3-3 0 0,0 0 0 0 0,-1-1 0 0 0,0 0 1 0 0,0 0-1 0 0,0 0 0 0 0,-8 4 1 0 0,11-8-13 0 0,0 0 1 0 0,0 0-1 0 0,1 0 1 0 0,-1 0 0 0 0,0 0-1 0 0,0-1 1 0 0,0 1 0 0 0,0-1-1 0 0,-1 0 1 0 0,1 0 0 0 0,-4-1-1 0 0,6 1-2 0 0,0 0 1 0 0,0 0-1 0 0,-1 0 0 0 0,1 0 0 0 0,0 0 0 0 0,0 0 1 0 0,0-1-1 0 0,0 1 0 0 0,0 0 0 0 0,0-1 0 0 0,0 1 1 0 0,0-1-1 0 0,0 1 0 0 0,0-1 0 0 0,1 0 1 0 0,-1 1-1 0 0,0-1 0 0 0,0 0 0 0 0,0 0 0 0 0,1 1 1 0 0,-1-1-1 0 0,0 0 0 0 0,1 0 0 0 0,-1 0 0 0 0,1 0 1 0 0,-1 0-1 0 0,1 0 0 0 0,-1 0 0 0 0,1 0 0 0 0,0 0 1 0 0,0 0-1 0 0,-1 0 0 0 0,1-2 0 0 0,0 0 0 0 0,0 0-1 0 0,0 0 1 0 0,0 0-1 0 0,1 0 1 0 0,-1 0-1 0 0,1 0 1 0 0,0 0-1 0 0,0 0 1 0 0,0 0-1 0 0,0 1 1 0 0,0-1-1 0 0,1 0 1 0 0,-1 0-1 0 0,1 1 1 0 0,0-1-1 0 0,0 1 1 0 0,0 0-1 0 0,3-3 1 0 0,23-28-14 0 0,1 1 0 0 0,1 2 0 0 0,2 1 0 0 0,38-26 1 0 0,-50 41-7 0 0,12-7 2 0 0,-2-2 0 0 0,29-27 0 0 0,-42 36 13 0 0,36-33-27 0 0,-47 41 16 0 0,1 0 1 0 0,-1-1 0 0 0,0 0-1 0 0,-1 0 1 0 0,10-15-1 0 0,-11 15 1 0 0,-2 3-1 0 0,-1 1 0 0 0,1-1 0 0 0,-1 1 0 0 0,0-1 0 0 0,0 1 0 0 0,0-1 0 0 0,-1 0 0 0 0,1 0 0 0 0,-1 1 0 0 0,0-1 0 0 0,0 0 1 0 0,0-4-1 0 0,-1-2-37 0 0,1 9 51 0 0,0 1 1 0 0,0 0-1 0 0,0 0 0 0 0,0 0 0 0 0,0 0 1 0 0,0 0-1 0 0,0 0 0 0 0,0-1 1 0 0,0 1-1 0 0,0 0 0 0 0,0 0 1 0 0,0 0-1 0 0,-1 0 0 0 0,1 0 1 0 0,0 0-1 0 0,0 0 0 0 0,0 0 1 0 0,0 0-1 0 0,0-1 0 0 0,0 1 1 0 0,0 0-1 0 0,-1 0 0 0 0,1 0 1 0 0,0 0-1 0 0,0 0 0 0 0,0 0 1 0 0,0 0-1 0 0,0 0 0 0 0,0 0 1 0 0,-1 0-1 0 0,1 0 0 0 0,0 0 0 0 0,0 0 1 0 0,0 0-1 0 0,0 0 0 0 0,0 0 1 0 0,-1 0-1 0 0,1 0 0 0 0,0 0 1 0 0,0 0-1 0 0,0 0 0 0 0,0 0 1 0 0,0 0-1 0 0,0 1 0 0 0,0-1 1 0 0,-1 0-1 0 0,1 0 0 0 0,0 0 1 0 0,0 0-1 0 0,0 0 0 0 0,0 0 1 0 0,0 0-1 0 0,0 0 0 0 0,0 1 1 0 0,0-1-1 0 0,0 0 0 0 0,0 0 1 0 0,-1 0-1 0 0,1 0 0 0 0,0 0 0 0 0,0 0 1 0 0,0 0-1 0 0,0 1 0 0 0,0-1 1 0 0,-6 7-21 0 0,2-1 27 0 0,1 0-1 0 0,0 1 0 0 0,1 0 1 0 0,-1-1-1 0 0,1 1 0 0 0,-2 12 1 0 0,4-18-4 0 0,-6 29 18 0 0,1 1 0 0 0,-2 51-1 0 0,6-65 7 0 0,-1 0-1 0 0,0-1 0 0 0,-6 22 1 0 0,-2 8 73 0 0,1-8-14 0 0,8-35-73 0 0,0 0 1 0 0,0 0-1 0 0,-1 0 0 0 0,1 0 1 0 0,-1 0-1 0 0,0 0 0 0 0,0 0 1 0 0,0 0-1 0 0,-4 4 1 0 0,6-7-9 0 0,0 0-3 0 0,0 1 1 0 0,-1-1 0 0 0,1 0 0 0 0,0 1 0 0 0,0-1 0 0 0,0 0 0 0 0,-1 0-1 0 0,1 1 1 0 0,0-1 0 0 0,0 0 0 0 0,-1 0 0 0 0,1 0 0 0 0,0 1-1 0 0,-1-1 1 0 0,1 0 0 0 0,0 0 0 0 0,-1 0 0 0 0,1 0 0 0 0,0 0 0 0 0,-1 0-1 0 0,1 0 1 0 0,0 0 0 0 0,-1 0 0 0 0,1 0 0 0 0,0 0 0 0 0,-1 0-1 0 0,1 0 1 0 0,0 0 0 0 0,-1 0 0 0 0,1 0 0 0 0,-6-3 4 0 0,6 2-4 0 0,0 0-1 0 0,-1 0 1 0 0,1 0-1 0 0,0 0 1 0 0,0 0-1 0 0,0 0 1 0 0,0 0 0 0 0,0 0-1 0 0,0 0 1 0 0,0 0-1 0 0,0 0 1 0 0,0 0-1 0 0,0 1 1 0 0,1-1-1 0 0,-1 0 1 0 0,0 0 0 0 0,1 0-1 0 0,-1 0 1 0 0,1 0-1 0 0,-1 0 1 0 0,1 0-1 0 0,-1 0 1 0 0,2-1-1 0 0,4-9 1 0 0,1-5-3 0 0,1 0 0 0 0,0 1 0 0 0,1 0 0 0 0,19-23 0 0 0,-7 13-6 0 0,33-32 0 0 0,-51 54 6 0 0,1-1 0 0 0,0 1-1 0 0,1 0 1 0 0,6-4 0 0 0,-4 3-1 0 0,-6 3 2 0 0,0 1 1 0 0,-1-1-1 0 0,1 1 1 0 0,0-1-1 0 0,0 1 1 0 0,-1 0-1 0 0,1 0 1 0 0,0-1-1 0 0,0 1 1 0 0,0 0-1 0 0,-1 0 1 0 0,1 0-1 0 0,0 0 1 0 0,0 0-1 0 0,0 0 1 0 0,0 0-1 0 0,-1 0 1 0 0,1 0-1 0 0,0 0 1 0 0,0 0-1 0 0,0 1 1 0 0,-1-1-1 0 0,1 0 1 0 0,0 0-1 0 0,0 1 1 0 0,0-1-1 0 0,-1 1 1 0 0,1-1-1 0 0,0 1 1 0 0,-1-1-1 0 0,1 1 1 0 0,-1-1 0 0 0,1 1-1 0 0,0 0 1 0 0,1 2 0 0 0,0-1 0 0 0,0 1 0 0 0,0 0 0 0 0,0-1 0 0 0,2 7 1 0 0,1 6 5 0 0,-1 0 0 0 0,0 0 0 0 0,-1 0 0 0 0,2 20 0 0 0,5 27 69 0 0,-4-22 27 0 0,-3-15-5 0 0,-2-19-68 0 0,1 1 0 0 0,0-1 1 0 0,4 13-1 0 0,-5-18-18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1.997"/>
    </inkml:context>
    <inkml:brush xml:id="br0">
      <inkml:brushProperty name="width" value="0.05" units="cm"/>
      <inkml:brushProperty name="height" value="0.05" units="cm"/>
    </inkml:brush>
  </inkml:definitions>
  <inkml:trace contextRef="#ctx0" brushRef="#br0">0 1 10040 0 0,'0'0'384'0'0,"25"6"-264"0"0,-20-6-152 0 0,3 2-64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2.319"/>
    </inkml:context>
    <inkml:brush xml:id="br0">
      <inkml:brushProperty name="width" value="0.05" units="cm"/>
      <inkml:brushProperty name="height" value="0.05" units="cm"/>
    </inkml:brush>
  </inkml:definitions>
  <inkml:trace contextRef="#ctx0" brushRef="#br0">22 1 7632 0 0,'-6'137'700'0'0,"-7"-46"13"0"0,11-67-210 0 0,1-1-1 0 0,4 39 1 0 0,-3-17 125 0 0,0-34-465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2.663"/>
    </inkml:context>
    <inkml:brush xml:id="br0">
      <inkml:brushProperty name="width" value="0.05" units="cm"/>
      <inkml:brushProperty name="height" value="0.05" units="cm"/>
    </inkml:brush>
  </inkml:definitions>
  <inkml:trace contextRef="#ctx0" brushRef="#br0">23 0 8536 0 0,'0'0'896'0'0,"1"4"-728"0"0,2 29 692 0 0,-1-1 0 0 0,-2 0 0 0 0,-6 58 0 0 0,-1-30-679 0 0,-2 43 400 0 0,7-80-489 0 0,-2-2-2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3.060"/>
    </inkml:context>
    <inkml:brush xml:id="br0">
      <inkml:brushProperty name="width" value="0.05" units="cm"/>
      <inkml:brushProperty name="height" value="0.05" units="cm"/>
    </inkml:brush>
  </inkml:definitions>
  <inkml:trace contextRef="#ctx0" brushRef="#br0">1 26 9744 0 0,'4'-2'65'0'0,"24"-20"287"0"0,-28 22-302 0 0,0 0 0 0 0,0 0 0 0 0,1-1 0 0 0,-1 1 0 0 0,0 0 0 0 0,0 0 0 0 0,0 0 0 0 0,1 0-1 0 0,-1 0 1 0 0,0 0 0 0 0,0 0 0 0 0,1-1 0 0 0,-1 1 0 0 0,0 0 0 0 0,0 0 0 0 0,0 0 0 0 0,1 0 0 0 0,-1 0 0 0 0,0 0 0 0 0,0 0 0 0 0,1 0 0 0 0,-1 0 0 0 0,0 0 0 0 0,0 1-1 0 0,1-1 1 0 0,-1 0 0 0 0,0 0 0 0 0,0 0 0 0 0,0 0 0 0 0,1 0 0 0 0,-1 0 0 0 0,0 0 0 0 0,0 1 0 0 0,4 8 964 0 0,-5 16-5 0 0,1-20-738 0 0,-1 11 92 0 0,0 1-1 0 0,-4 17 1 0 0,-3 13-108 0 0,2 1 484 0 0,1 80 0 0 0,5-122-661 0 0,1 0 0 0 0,-1 0 0 0 0,2 0 0 0 0,-1 0 0 0 0,1-1-1 0 0,-1 1 1 0 0,1 0 0 0 0,1-1 0 0 0,-1 1 0 0 0,1-1 0 0 0,6 9 0 0 0,-8-13-46 0 0,-1 0 1 0 0,1 0 0 0 0,0 0-1 0 0,0 0 1 0 0,0 0 0 0 0,0 0-1 0 0,1 0 1 0 0,-1 0-1 0 0,0 0 1 0 0,0 0 0 0 0,0-1-1 0 0,1 1 1 0 0,-1 0 0 0 0,2 0-1 0 0,-2-1-16 0 0,0 0 0 0 0,0 0 0 0 0,0 0 0 0 0,0-1 0 0 0,0 1 0 0 0,0 0 0 0 0,0 0 0 0 0,-1-1 0 0 0,1 1 0 0 0,0 0 0 0 0,0-1-1 0 0,0 1 1 0 0,0-1 0 0 0,0 1 0 0 0,-1-1 0 0 0,1 0 0 0 0,0 1 0 0 0,0-1 0 0 0,-1 0 0 0 0,1 1 0 0 0,-1-1 0 0 0,1 0 0 0 0,0-1 0 0 0,4-3 38 0 0,0 0 0 0 0,0 0 1 0 0,7-4-1 0 0,12-12 66 0 0,-14 10-21 0 0,-1-1 0 0 0,-1 1 0 0 0,0-1 1 0 0,0-1-1 0 0,8-20 0 0 0,-12 25-19 0 0,0 0-1 0 0,0-1 1 0 0,1 2 0 0 0,0-1 0 0 0,7-8-1 0 0,-12 15-70 0 0,1 0-1 0 0,-1 1 1 0 0,1-1-1 0 0,0 0 1 0 0,-1 1-1 0 0,1-1 1 0 0,0 0-1 0 0,0 1 1 0 0,0-1-1 0 0,-1 1 0 0 0,1-1 1 0 0,0 1-1 0 0,0 0 1 0 0,0-1-1 0 0,0 1 1 0 0,0 0-1 0 0,0 0 1 0 0,0 0-1 0 0,0-1 1 0 0,0 1-1 0 0,0 0 1 0 0,0 0-1 0 0,0 0 0 0 0,0 1 1 0 0,0-1-1 0 0,-1 0 1 0 0,3 1-1 0 0,1 0-6 0 0,-1 1 0 0 0,0 0-1 0 0,1-1 1 0 0,-1 2 0 0 0,5 3-1 0 0,4 2 30 0 0,15 10-28 0 0,-14-10-4 0 0,23 12 1 0 0,-35-20-1 0 0,0 1 0 0 0,1 0 0 0 0,-1-1 0 0 0,0 1 0 0 0,1-1 0 0 0,-1 0 0 0 0,0 1 0 0 0,0-1 0 0 0,1 0 0 0 0,-1 0 0 0 0,0 0-1 0 0,1 0 1 0 0,-1 0 0 0 0,1 0 0 0 0,-1 0 0 0 0,0-1 0 0 0,0 1 0 0 0,1 0 0 0 0,-1-1 0 0 0,0 1 0 0 0,1-1 0 0 0,-1 1 0 0 0,0-1 0 0 0,0 0 0 0 0,0 1-1 0 0,0-1 1 0 0,0 0 0 0 0,0 0 0 0 0,0 0 0 0 0,0 0 0 0 0,0 0 0 0 0,0 0 0 0 0,0 0 0 0 0,0 0 0 0 0,-1 0 0 0 0,1 0 0 0 0,0 0 0 0 0,-1-1-1 0 0,1 1 1 0 0,-1 0 0 0 0,1 0 0 0 0,-1-3 0 0 0,2-3-6 0 0,0 1 0 0 0,-1-1 0 0 0,0 0 0 0 0,0 0 0 0 0,-1-13 0 0 0,0 17 5 0 0,0 0-1 0 0,-1 0 0 0 0,1 0 1 0 0,-1 0-1 0 0,0 0 0 0 0,0 1 1 0 0,0-1-1 0 0,0 0 0 0 0,-1 0 1 0 0,-1-2-1 0 0,1 2 2 0 0,1 0 0 0 0,-1 0 0 0 0,1 1 0 0 0,0-1-1 0 0,-2-6 1 0 0,-9-56-67 0 0,12 64 72 0 0,-1 1 0 0 0,1 0-1 0 0,0-1 1 0 0,0 1-1 0 0,0 0 1 0 0,0 0 0 0 0,0-1-1 0 0,0 1 1 0 0,0 0 0 0 0,0 0-1 0 0,0-1 1 0 0,0 1-1 0 0,0 0 1 0 0,0-1 0 0 0,0 1-1 0 0,1 0 1 0 0,-1 0 0 0 0,0-1-1 0 0,0 1 1 0 0,0 0-1 0 0,0 0 1 0 0,0-1 0 0 0,1 1-1 0 0,-1 0 1 0 0,0 0 0 0 0,0 0-1 0 0,0-1 1 0 0,0 1-1 0 0,1 0 1 0 0,-1 0 0 0 0,0 0-1 0 0,0 0 1 0 0,1-1-1 0 0,10 0-1710 0 0,-9 1 554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3.619"/>
    </inkml:context>
    <inkml:brush xml:id="br0">
      <inkml:brushProperty name="width" value="0.05" units="cm"/>
      <inkml:brushProperty name="height" value="0.05" units="cm"/>
    </inkml:brush>
  </inkml:definitions>
  <inkml:trace contextRef="#ctx0" brushRef="#br0">87 36 9040 0 0,'13'-11'-34'0'0,"-8"8"6"0"0,-1-1-1 0 0,0 1 1 0 0,1 0-1 0 0,5-3 1 0 0,2 0-204 0 0,-15 11 376 0 0,-5 5-48 0 0,2-3 61 0 0,-1 0 1 0 0,1 0-1 0 0,-1 0 1 0 0,-14 10-1 0 0,5-4 85 0 0,-31 26 1273 0 0,46-38-1487 0 0,0 0 1 0 0,0 0 0 0 0,0 0-1 0 0,0 0 1 0 0,0 0 0 0 0,0 0 0 0 0,0 0-1 0 0,0 1 1 0 0,0-1 0 0 0,1 0-1 0 0,-1 0 1 0 0,0 1 0 0 0,1-1 0 0 0,-1 1-1 0 0,0 1 1 0 0,0 2 113 0 0,0-1-11 0 0,0 0 0 0 0,1 0 0 0 0,-1 0 0 0 0,1 0 0 0 0,0 0 0 0 0,0 0 0 0 0,0 0 0 0 0,1 0-1 0 0,-1 0 1 0 0,1 0 0 0 0,0 0 0 0 0,0 0 0 0 0,0 0 0 0 0,1 0 0 0 0,0-1 0 0 0,-1 1 0 0 0,1 0 0 0 0,3 4 0 0 0,-3-7-63 0 0,-1 1 0 0 0,1-1 0 0 0,-1 1-1 0 0,1-1 1 0 0,-1 0 0 0 0,1 0 0 0 0,0 0 0 0 0,0 1 0 0 0,-1-2 0 0 0,1 1 0 0 0,0 0-1 0 0,0 0 1 0 0,0 0 0 0 0,0-1 0 0 0,0 0 0 0 0,0 1 0 0 0,0-1 0 0 0,0 0 0 0 0,0 0 0 0 0,1 0-1 0 0,-1 0 1 0 0,0 0 0 0 0,0 0 0 0 0,0 0 0 0 0,0-1 0 0 0,0 1 0 0 0,0-1 0 0 0,0 0 0 0 0,0 0-1 0 0,0 1 1 0 0,-1-1 0 0 0,1 0 0 0 0,0-1 0 0 0,1 0 0 0 0,4-2 9 0 0,-5 2-54 0 0,0 1 0 0 0,0-1 0 0 0,0 1 0 0 0,0-1 0 0 0,0 0 0 0 0,0 0 0 0 0,0 0 0 0 0,0 0 0 0 0,-1 0 0 0 0,1-1 0 0 0,-1 1 0 0 0,1 0 0 0 0,0-4-1 0 0,3-6 41 0 0,-4 8-41 0 0,0 1 1 0 0,0-1 0 0 0,1 1-1 0 0,-1 0 1 0 0,1-1 0 0 0,0 1 0 0 0,0 0-1 0 0,3-3 1 0 0,-1-1 42 0 0,0 0 1 0 0,-1 0-1 0 0,0-1 0 0 0,4-12 0 0 0,1-2 10 0 0,-8 22-69 0 0,0-1-1 0 0,0 1 0 0 0,1-1 1 0 0,-1 1-1 0 0,0-1 0 0 0,0 1 0 0 0,1-1 1 0 0,-1 1-1 0 0,0-1 0 0 0,1 1 0 0 0,-1-1 1 0 0,0 1-1 0 0,1-1 0 0 0,-1 1 0 0 0,0 0 1 0 0,1-1-1 0 0,-1 1 0 0 0,1 0 0 0 0,-1-1 1 0 0,1 1-1 0 0,-1 0 0 0 0,1 0 1 0 0,-1 0-1 0 0,2-1 0 0 0,-2 1 0 0 0,1 1-1 0 0,-1-1 0 0 0,1 0 1 0 0,0 0-1 0 0,-1 0 0 0 0,1 1 1 0 0,-1-1-1 0 0,1 0 1 0 0,-1 1-1 0 0,1-1 0 0 0,-1 0 1 0 0,1 1-1 0 0,-1-1 1 0 0,0 1-1 0 0,1-1 0 0 0,-1 1 1 0 0,0-1-1 0 0,1 1 0 0 0,12 27 87 0 0,-12-25-73 0 0,2 4 12 0 0,1 0-1 0 0,-1-1 0 0 0,9 11 0 0 0,-8-12-24 0 0,-1 1 1 0 0,1 0-1 0 0,-1 0 1 0 0,3 6-1 0 0,-3-5 14 0 0,1 0 0 0 0,0-1 0 0 0,0 1 0 0 0,0-1 0 0 0,9 9 0 0 0,-12-14-20 0 0,0 1 0 0 0,0-1 0 0 0,0 1 0 0 0,1-1 0 0 0,-1 0 0 0 0,0 0 0 0 0,1 0 0 0 0,-1 0 0 0 0,1 0 0 0 0,0 0 0 0 0,-1 0 0 0 0,1 0 0 0 0,0-1 0 0 0,-1 1 0 0 0,1 0 0 0 0,0-1 0 0 0,0 0 0 0 0,0 1 0 0 0,-1-1 0 0 0,1 0 0 0 0,0 0 0 0 0,0 0 0 0 0,0 0 0 0 0,0 0 0 0 0,-1-1 0 0 0,1 1 0 0 0,3-2 0 0 0,-3 1-29 0 0,0 0-1 0 0,-1 0 1 0 0,1 0 0 0 0,-1-1 0 0 0,0 1 0 0 0,1 0 0 0 0,-1-1 0 0 0,0 1 0 0 0,0-1-1 0 0,0 0 1 0 0,0 1 0 0 0,0-1 0 0 0,0 0 0 0 0,0 0 0 0 0,-1 0 0 0 0,1 1-1 0 0,0-5 1 0 0,0 3-31 0 0,10-28-161 0 0,-10 29 195 0 0,0 0-1 0 0,-1 0 0 0 0,1-1 0 0 0,0 1 0 0 0,0 0 0 0 0,0 0 0 0 0,1 0 1 0 0,-1 0-1 0 0,0 1 0 0 0,1-1 0 0 0,3-3 0 0 0,4-4-104 0 0,-6 5 113 0 0,1 1-1 0 0,-1-1 1 0 0,1 1 0 0 0,6-3 0 0 0,-9 5 18 0 0,0 0 0 0 0,0 0 1 0 0,1 1-1 0 0,-1-1 0 0 0,0 0 1 0 0,1 1-1 0 0,-1-1 0 0 0,0 1 0 0 0,1 0 1 0 0,-1-1-1 0 0,1 1 0 0 0,-1 0 0 0 0,1 0 1 0 0,-1 0-1 0 0,0 0 0 0 0,1 0 1 0 0,-1 0-1 0 0,1 1 0 0 0,-1-1 0 0 0,1 0 1 0 0,-1 1-1 0 0,0-1 0 0 0,3 2 0 0 0,-1 0 2 0 0,0 0-1 0 0,-1 0 0 0 0,1 1 0 0 0,0-1 0 0 0,-1 1 0 0 0,0-1 0 0 0,0 1 0 0 0,1 0 0 0 0,-2 0 0 0 0,4 5 0 0 0,12 37-1 0 0,-6-13-13 0 0,-8-24 4 0 0,-2-2 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3.973"/>
    </inkml:context>
    <inkml:brush xml:id="br0">
      <inkml:brushProperty name="width" value="0.05" units="cm"/>
      <inkml:brushProperty name="height" value="0.05" units="cm"/>
    </inkml:brush>
  </inkml:definitions>
  <inkml:trace contextRef="#ctx0" brushRef="#br0">1 7 8432 0 0,'0'0'0'0'0,"25"-7"-8"0"0,-16 11 8 0 0,5-1 0 0 0,2-2-80 0 0,-4-1 8 0 0,1-1 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4.686"/>
    </inkml:context>
    <inkml:brush xml:id="br0">
      <inkml:brushProperty name="width" value="0.05" units="cm"/>
      <inkml:brushProperty name="height" value="0.05" units="cm"/>
    </inkml:brush>
  </inkml:definitions>
  <inkml:trace contextRef="#ctx0" brushRef="#br0">1 1 6328 0 0,'1'0'-2'0'0,"0"1"0"0"0,0-1 1 0 0,0 1-1 0 0,0-1 0 0 0,0 1 1 0 0,0 0-1 0 0,0-1 0 0 0,0 1 1 0 0,-1 0-1 0 0,1 0 0 0 0,0 0 0 0 0,0-1 1 0 0,-1 1-1 0 0,1 0 0 0 0,0 0 1 0 0,0 2-1 0 0,10 21-59 0 0,-7-14 32 0 0,35 77-281 0 0,43 92 756 0 0,-75-165 0 0 0,-1 1 0 0 0,7 21 0 0 0,-9-23-192 0 0,-2-10-123 0 0,-1 1 1 0 0,0-1-1 0 0,0 1 1 0 0,0-1-1 0 0,-1 1 0 0 0,1 0 1 0 0,-1-1-1 0 0,0 1 1 0 0,0 0-1 0 0,0-1 0 0 0,-1 1 1 0 0,0 6-1 0 0,0-5 60 0 0,0-4-84 0 0,1 1-1 0 0,0-1 1 0 0,-1 0 0 0 0,1 1 0 0 0,-1-1 0 0 0,1 0 0 0 0,-1 0-1 0 0,0 1 1 0 0,1-1 0 0 0,-1 0 0 0 0,0 0 0 0 0,0 0 0 0 0,0 0 0 0 0,0 0-1 0 0,0 0 1 0 0,0 0 0 0 0,0 0 0 0 0,0 0 0 0 0,-2 1 0 0 0,0 0 48 0 0,2-2-131 0 0,1 0 0 0 0,0 1 1 0 0,-1-1-1 0 0,1 0 1 0 0,-1 0-1 0 0,1 0 0 0 0,0 1 1 0 0,-1-1-1 0 0,1 0 0 0 0,-1 0 1 0 0,1 0-1 0 0,0 0 1 0 0,-1 0-1 0 0,1 0 0 0 0,-1 0 1 0 0,1 0-1 0 0,-1 0 1 0 0,1 0-1 0 0,0 0 0 0 0,-1 0 1 0 0,1 0-1 0 0,-1 0 1 0 0,1 0-1 0 0,0 0 0 0 0,-1 0 1 0 0,1 0-1 0 0,-1-1 0 0 0,1 1 1 0 0,0 0-1 0 0,-1 0 1 0 0,1 0-1 0 0,0-1 0 0 0,-1 1 1 0 0,1 0-1 0 0,0-1 1 0 0,-1 1-1 0 0,1 0 0 0 0,0-1 1 0 0,-1 1-1 0 0,1-1-15 0 0,-1-1 0 0 0,1 1-1 0 0,0 0 1 0 0,0 0 0 0 0,-1 0 0 0 0,1-1-1 0 0,0 1 1 0 0,0 0 0 0 0,0 0 0 0 0,0 0-1 0 0,1-1 1 0 0,-1 1 0 0 0,0 0 0 0 0,0 0-1 0 0,1 0 1 0 0,-1 0 0 0 0,1-1 0 0 0,-1 1-1 0 0,1 0 1 0 0,-1 0 0 0 0,2-1 0 0 0,2-5 2 0 0,38-63 146 0 0,-38 64-129 0 0,1 1 0 0 0,0 0 1 0 0,0 0-1 0 0,1 0 1 0 0,0 0-1 0 0,11-7 0 0 0,14-10 60 0 0,-26 18-66 0 0,0 0 1 0 0,0 0-1 0 0,1 1 0 0 0,-1 0 0 0 0,8-3 1 0 0,13-8 85 0 0,-23 13-93 0 0,-1-1 0 0 0,1 1 0 0 0,-1 0 0 0 0,1 0 1 0 0,0 0-1 0 0,0 0 0 0 0,-1 0 0 0 0,1 1 1 0 0,0-1-1 0 0,0 1 0 0 0,5-1 0 0 0,-6 1 1 0 0,-1 1-1 0 0,1-1 1 0 0,0 0-1 0 0,-1 0 0 0 0,1 1 1 0 0,-1-1-1 0 0,1 1 1 0 0,-1-1-1 0 0,1 1 1 0 0,-1 0-1 0 0,1 0 1 0 0,-1-1-1 0 0,0 1 1 0 0,1 0-1 0 0,-1 0 0 0 0,0 0 1 0 0,0 1-1 0 0,0-1 1 0 0,0 0-1 0 0,0 0 1 0 0,1 2-1 0 0,5 10 186 0 0,0 0-1 0 0,-2 0 0 0 0,0 1 1 0 0,4 13-1 0 0,10 56 825 0 0,-16-67-884 0 0,-3 5 188 0 0,0-27-299 0 0,1 4-29 0 0,1 0 0 0 0,-1 0 0 0 0,0 0 0 0 0,0 0 1 0 0,1 0-1 0 0,-1 0 0 0 0,1 0 0 0 0,0 0 0 0 0,-1 1 1 0 0,1-1-1 0 0,4-2 0 0 0,4-5 9 0 0,75-75 91 0 0,-72 73-78 0 0,0 1 0 0 0,1 1 0 0 0,0 0 0 0 0,0 1 0 0 0,22-9-1 0 0,-30 16-11 0 0,-1 0-1 0 0,1 0 0 0 0,0 1 1 0 0,0-1-1 0 0,0 1 0 0 0,0 1 0 0 0,0-1 1 0 0,0 1-1 0 0,0 0 0 0 0,7 3 1 0 0,-6-3 1 0 0,-1 1-2 0 0,0-1 1 0 0,0 1-1 0 0,-1 0 1 0 0,1 1-1 0 0,0-1 1 0 0,-1 1-1 0 0,1 0 0 0 0,7 7 1 0 0,0 0 5 0 0,21 25 0 0 0,4 5-36 0 0,2-6 4 0 0,-35-29-11 0 0,1 0-1 0 0,0-1 0 0 0,0 0 0 0 0,0 0 1 0 0,0 0-1 0 0,1-1 0 0 0,9 4 0 0 0,6 1-550 0 0,-20-6 359 0 0,-1-2 153 0 0,0 0 1 0 0,0 1-1 0 0,-1-1 0 0 0,1 0 1 0 0,0 1-1 0 0,0-1 1 0 0,0 0-1 0 0,-1 0 0 0 0,1 1 1 0 0,0-1-1 0 0,0 0 1 0 0,0 0-1 0 0,0 0 0 0 0,-1 0 1 0 0,1 0-1 0 0,0 0 1 0 0,0 0-1 0 0,0-1 0 0 0,0 1 1 0 0,1 0-1 0 0,-2-1 44 0 0,1 1 1 0 0,0 0-1 0 0,0 0 0 0 0,-1 0 0 0 0,1-1 0 0 0,0 1 0 0 0,0 0 1 0 0,-1-1-1 0 0,1 1 0 0 0,0 0 0 0 0,-1-1 0 0 0,1 1 0 0 0,-1-1 1 0 0,1 1-1 0 0,0-1 0 0 0,-1 0 0 0 0,1 1 0 0 0,-1-1 1 0 0,1 1-1 0 0,-1-1 0 0 0,0 0 0 0 0,1 1 0 0 0,-1-1 0 0 0,0 0 1 0 0,1 0-1 0 0,-1-1 0 0 0,1 0-45 0 0,0 0 41 0 0,0-1 0 0 0,-1 1 0 0 0,1-1 0 0 0,0 0 0 0 0,-1 1-1 0 0,0-1 1 0 0,1 0 0 0 0,-1 0 0 0 0,0 1 0 0 0,-1-1 0 0 0,1 0 0 0 0,0 0-1 0 0,-1 1 1 0 0,0-1 0 0 0,1 0 0 0 0,-1 1 0 0 0,0-1 0 0 0,0 1 0 0 0,0-1-1 0 0,-1 1 1 0 0,-2-5 0 0 0,-3-3-3 0 0,-1 0 1 0 0,0 1-1 0 0,-12-12 0 0 0,20 21 29 0 0,-2-2 0 0 0,-1 1 0 0 0,0-1 0 0 0,1 1 0 0 0,-1-1 0 0 0,0 1 0 0 0,1 0 0 0 0,-1 1 0 0 0,0-1 0 0 0,0 0 0 0 0,0 1 0 0 0,0-1 0 0 0,0 1 0 0 0,0 0 0 0 0,0 0 0 0 0,0 0 0 0 0,-5 1 0 0 0,-4 0 21 0 0,11-1-18 0 0,1 0 0 0 0,0 0 0 0 0,-1 0 0 0 0,1 1 0 0 0,0-1 0 0 0,0 0 0 0 0,0 1 0 0 0,-1-1 0 0 0,1 0 1 0 0,0 1-1 0 0,0-1 0 0 0,0 0 0 0 0,0 0 0 0 0,-1 1 0 0 0,1-1 0 0 0,0 1 0 0 0,0-1 0 0 0,0 0 0 0 0,0 1 0 0 0,0-1 0 0 0,0 0 0 0 0,0 1 0 0 0,0-1 0 0 0,0 0 0 0 0,0 1 1 0 0,0-1-1 0 0,0 0 0 0 0,0 1 0 0 0,1-1 0 0 0,-1 1 0 0 0,3 14 51 0 0,-3-14-43 0 0,10 9 33 0 0,-2-2-27 0 0,28 22 47 0 0,2-1-26 0 0,-13-7-25 0 0,-18-15-8 0 0,-1-1 3 0 0,0 1 1 0 0,0-1 0 0 0,0 1-1 0 0,-1 0 1 0 0,0 1 0 0 0,5 10-1 0 0,6 18 58 0 0,-1 0-1 0 0,12 51 0 0 0,9 80 195 0 0,-31-118-101 0 0,-4 35-67 0 0,-2-76-88 0 0,0 0 0 0 0,0 0 0 0 0,0 0 0 0 0,-1 0 0 0 0,-1 0 0 0 0,1-1 0 0 0,-1 1 0 0 0,0-1 0 0 0,-1 1 0 0 0,-7 11 0 0 0,3-6 24 0 0,4-6-12 0 0,-1-1 0 0 0,1 0 0 0 0,-1 0-1 0 0,0 0 1 0 0,0-1 0 0 0,-1 0 0 0 0,1 0 0 0 0,-1 0 0 0 0,-1-1 0 0 0,1 1 0 0 0,0-1 0 0 0,-1-1-1 0 0,0 0 1 0 0,0 0 0 0 0,-8 3 0 0 0,6-4 6 0 0,0 1-1 0 0,-1-1 1 0 0,1-1-1 0 0,-1 0 1 0 0,1 0 0 0 0,-1-1-1 0 0,1 0 1 0 0,-1 0-1 0 0,1-1 1 0 0,-1-1 0 0 0,-14-3-1 0 0,16 2-6 0 0,0 1 1 0 0,0-1-1 0 0,0-1 0 0 0,0 1 1 0 0,0-1-1 0 0,-8-7 0 0 0,1 2-7 0 0,11 7-7 0 0,1 0 0 0 0,-1-1-1 0 0,1 1 1 0 0,-1-1 0 0 0,1 0 0 0 0,0 0 0 0 0,-4-5 0 0 0,5 6 0 0 0,-2-3 3 0 0,0 0 0 0 0,0 0 0 0 0,0 0 0 0 0,1-1 0 0 0,0 1 0 0 0,0-1 1 0 0,0 0-1 0 0,1 0 0 0 0,-1 0 0 0 0,1 0 0 0 0,-1-9 0 0 0,2 3 10 0 0,0-1-1 0 0,0 1 1 0 0,2-1-1 0 0,-1 1 1 0 0,2-1-1 0 0,0 1 1 0 0,0-1-1 0 0,1 1 1 0 0,0 0-1 0 0,1 0 1 0 0,1 1-1 0 0,11-23 1 0 0,0 8 1 0 0,1 0-1 0 0,1 1 1 0 0,1 1 0 0 0,25-23 0 0 0,-32 33-15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2.829"/>
    </inkml:context>
    <inkml:brush xml:id="br0">
      <inkml:brushProperty name="width" value="0.05" units="cm"/>
      <inkml:brushProperty name="height" value="0.05" units="cm"/>
    </inkml:brush>
  </inkml:definitions>
  <inkml:trace contextRef="#ctx0" brushRef="#br0">1 161 10656 0 0,'0'0'672'0'0,"2"-4"0"0"0,0-2-685 0 0,0 2 459 0 0,-1 0-1 0 0,1 0 1 0 0,-1 0-1 0 0,1 0 1 0 0,1 1-1 0 0,-1-1 1 0 0,0 1-1 0 0,1 0 0 0 0,-1 0 1 0 0,6-5-1 0 0,10-6 505 0 0,-15 11-862 0 0,1 1 1 0 0,-1-1-1 0 0,0 1 1 0 0,1-1-1 0 0,0 1 0 0 0,-1 0 1 0 0,1 1-1 0 0,0-1 0 0 0,6-1 1 0 0,9 0 75 0 0,0 1 1 0 0,0 1-1 0 0,36 2 1 0 0,-11 0-14 0 0,165-11 323 0 0,-161 4-398 0 0,1-2 0 0 0,57-18-1 0 0,-83 18-75 0 0,-3 1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0:44.941"/>
    </inkml:context>
    <inkml:brush xml:id="br0">
      <inkml:brushProperty name="width" value="0.05" units="cm"/>
      <inkml:brushProperty name="height" value="0.05" units="cm"/>
      <inkml:brushProperty name="color" value="#AB008B"/>
    </inkml:brush>
    <inkml:brush xml:id="br1">
      <inkml:brushProperty name="width" value="0.05" units="cm"/>
      <inkml:brushProperty name="height" value="0.05" units="cm"/>
    </inkml:brush>
  </inkml:definitions>
  <inkml:trace contextRef="#ctx0" brushRef="#br0">1531 2518 1285,'0'0'512,"0"0"-76,0 0-70,0 0-65,0 0-60,0-1-53,0 1-50,0 0-43,0-1-15,0 0-106,0-2-306,0 2 304,0 0 47,0 1 61,0-1 78,0 0 92,0 1 106,0 0-129,0 0 34,0-1 36,0 1 36,0 0 41,0 0 40,0 0 44,0 0 45,0 0 47,0 0 49,0 0 51,0 0 54,0 0 54,0 0 57,0 0 59,0 1 61,0 0-172,0 1-71,0 0-67,0 0-63,0-1-60,1 1-57,-1-1-53,1 1-51,-1-1-46,1 1-44,-1-1-39,1 1-38,0 1 79,0 0-107,1 0-73,2 7-87,-3-5 91,-1-2 5,1-1 40,-1 1 46,0-1 53,0 16 230,-1-2-96,1 0-81,-1 0-71,-1 2-32,0 1-61,-4 38 71,4-38-100,-1 2 42,-10 48 165,-19 34 220,8-26-147,12-31-124,4-1-76,1-9-45,7-34-109,-1 1 5,0 1 0,1-1 0,-1 0 0,1 0 0,0 1-1,0-1 1,0 0 0,0 1 0,0-1 0,1 0 0,0 0 0,0 3-12,14 18 85,-12-21-80,0 0 0,1-1 0,0 1 0,-1-1-1,1 0 1,0 0 0,0 0 0,0 0 0,0-1 0,1 0-1,-1 0 1,0 0 0,1 0 0,-1 0 0,0-1 0,1 0-1,-1 0 1,1 0 0,-1-1 0,0 0 0,1 1 0,-1-1-1,0-1 1,2 0-5,51-20 39,-2-7-41,-17 9-44,-20 11-32,47-25-336,-49 26 191,1 2-92,1 2-74,-1 1-57,-11 2 260,-1 0-1,0 0 0,0 0 0,1 0 1,-1-1-1,0 0 0,0 0 0,-1 0 1,1 0-1,0-1 0,0 0 187,-4 1-260,0 2-37,-1 0-388,0 0-97,0 0-64,0 0 207,0 0 182,0 0 48,0 0-35,0 0-54,-1 0 36,1 0 34,-1 0 34,1 0-75,-1 0 50,0 0 49,1 0 45,-1 0 40,1 0 39,-1-1-146,0 1 117,0 0 83,0 0 45,-1 0-112,2-1 132,-1 1-4,0 0-39,0-1-48,1 1-57,-3-2-257,0 0 58,0-1-39,-3-2-195</inkml:trace>
  <inkml:trace contextRef="#ctx0" brushRef="#br0" timeOffset="338.7">1430 2885 7838,'-1'-5'-104,"1"1"101,-1 2 96,-1 1 87,1 0 80,0 2 74,0-1 66,1 0 60,0 0-260,1-1 683,3-2 98,-2 0-379,-1 1-41,1-1 54,0 1-49,2 1-46,4 1-43,5 0 293,1-1-99,-1 0-91,1-1-82,-3 1-173,-1 0-37,11-3 193,0 1-102,1-1-72,40-7 476,-35 8-361,15-3-158,-13 1-132,-5 0-72,1 0-60,-2 1-68,1-1-75,-2 1-90,0 1-100,-17 2 265,0 0-47,1 0-41,-1 1-37,4-1-156,-1-1-54,23-3-1292,-24 3 1296,3-1-134,-5 1 315,-1 1 42,-2-1 82,0 0 37,-1-6 15</inkml:trace>
  <inkml:trace contextRef="#ctx0" brushRef="#br0" timeOffset="603.7">1545 2533 11565,'-2'-2'34,"-1"0"65,0 0 56,0 0 49,-3-2 269,2 1-53,0 0 34,2-2 483,5 3-351,2 0-100,0 1-41,1 0-42,1 1-38,0-1-38,0 1-36,1 1-36,-1-1-32,5 0 52,-1 0-67,-1 0-62,0-1-58,22-4 127,-1 0-94,1 0-86,0 1-82,-1 1-77,1 1-72,1 0-64,0 2-62,-25 0 207,1 0-35,8 0-247,0 0-123,0 0-110,-4 0 92,0 0-52,-1 0-45,1 0-42,12 0-783,-1 0-109,-15 0 1011,1 0 58,0 0-44,6 0-210</inkml:trace>
  <inkml:trace contextRef="#ctx0" brushRef="#br0" timeOffset="1270.06">2157 2576 13878,'0'23'1126,"0"0"-116,0 0-105,0-1-94,0 4 53,0 1-99,0-8-246,0 1-37,0 22 403,-1-11-552,-5 15 66,0-1 12,5-14-55,0-21-211,-1-4-76,-1 0-35,-3-2-25,6-4-9,-1 0-1,1 0 1,0 0-1,0 0 1,0-1-1,0 1 1,0 0-1,0 0 0,-1 0 1,1 0-1,0 0 1,0 0-1,0 0 1,0 0-1,0 0 1,0-1-1,0 1 1,0 0-1,0 0 1,0 0-1,0 0 1,-1 0-1,1 0 1,0-1-1,0 1 1,0 0-1,0 0 1,0 0-1,0 0 1,0 0-1,0-1 0,0 1 1,0 0-1,0 0 1,0 0-1,0 0 1,1 0-1,-1-1 1,0 1-1,0 0 1,0 0-1,0 0 1,0 0-1,0 0 1,0 0-1,0 0 1,0-1-1,0 1 1,1 0 0,5-11-102,-2 2-28,-2 4 66,-1 0 0,-1 0 1,1-1-1,-1 1 0,0 0 0,0-3 64,1-21-281,7-18-350,2-9 11,-6 28 356,1 0 35,-1 0 34,0 1 38,0 1 39,-1 0 41,4-8-73,-3 23 80,0 0 1,1 0-1,0 0 0,1 1 0,0 0 0,2-3 70,12-11-116,-3 5 53,2 3 42,0 2 53,1 3 62,8 5-13,0 7-40,-17-1-34,-10 0-11,1 0 0,-1 0 0,0 1 1,1-1-1,-1 0 0,0 0 0,1 1 1,-1-1-1,0 1 0,0-1 0,1 1 1,-1-1-1,0 1 0,0 0 0,0-1 1,0 1-1,1 1 4,-1-1-15,0 1 0,0-1 0,0 1-1,0-1 1,0 1 0,0 0 0,-1 0 0,1-1 0,-1 1-1,1 0 1,-1 0 0,1 0 0,-1 0 0,0 0 0,0 0 0,0 0-1,0 0 16,-8 38-303,-1-20 157,-16 14-64,-3-3 46,-4 4 64,3 6 103,22-30 40,-8 15 121,1 3 100,8 1 85,6-28-314,0 0 0,0 0 1,0 0-1,0 0 0,1 0 0,-1 0 0,1 0 0,0 0 0,-1 0 0,1 0 1,0-1-1,1 3-35,13 11 298,6 1-90,-3-3-72,14 11 42,1 0-89,-1 3-111,-19-12-42,-1 1-41,-3 1-47,-2 1-50,-7-16 160,1 0-1,-1 0 1,0 0 0,0 0 0,1 0-1,-1-1 1,-1 1 0,1 0 0,0 0-1,0 0 1,-1 0 0,1 0 0,-1 0-1,0-1 1,1 1 0,-1 0 0,0 0 0,0 0 41,-16 15-462,4-8 205,-2-2 34,0 0 40,0-2 47,0 1 44,-15 6-90,3-5 92,-5-2 62,-21-4 53,40 0 14,-37-4 283,28-5-212,14 1-104,1-3-50,6 4-88,1 0-85,3 0-86,1 0-88,1 1-92,1-1-94,0 0-95,1 0-99,-3 3 274,-1 0-36,0 0-35,0 0-37,2-1 194,0-1 40,1-2-35,3-3-158</inkml:trace>
  <inkml:trace contextRef="#ctx0" brushRef="#br0" timeOffset="1698.38">2910 2533 9637,'4'-4'-73,"-1"1"52,0 0 52,0 0 51,0 0 48,-1 0 46,0 0 46,0 0 44,0 0 41,-1 0 40,1 0 39,-2-1 37,1 0 36,0 1 33,-1-6 586,0 8-714,0 1-38,-1-1-36,1 1-34,-2 0 165,-1-1-110,2 1-148,-1 0-39,-3 0 34,-7 2 41,10-1-108,1-1 54,-20 11 179,3-2-117,-25 11 205,30-16-244,2 2-44,-38 21 259,35-16-193,1 0 101,10-7-185,-1 0 0,0 0 0,1 1 0,0-1 0,0 1 0,1 0-1,-1 0 1,1 0 0,0 0 0,0 0 0,0 0 0,1 1 0,0-1 0,0 1-106,1 19 405,2-12-248,1-2-39,15 20 64,-13-25-101,0 0 0,0 0 0,1-1-1,0 1 1,3 1-81,35 22 446,-13-13-191,-1-1-85,-3 1-106,-4 1-111,-1 1-70,4 1-62,-23-17 139,0 1 0,0-1 0,0 1 0,-1-1 0,1 1 0,0 0 0,-1 0 0,2 3 40,-2 1-107,-3 1-37,-4 0-52,-5 1-65,-7-1-89,-3-2 55,-44 4-429,39-8 401,5 0-46,0 0 80,-13 0-71,-21-2-110,31 0 229,0-1-78,-1 0-108,13 1 183,0 0-34,0-1-37,0 1-41,0 0-44,0 0-48,0 0-51,0 0-54,2 0 202,1 0 37,-17 0-499</inkml:trace>
  <inkml:trace contextRef="#ctx0" brushRef="#br0" timeOffset="2418.34">1132 2151 5140,'-1'0'245,"-1"-2"-40,1 1-583,0 0 125,0 0 118,1 0 108,-1-1 100,0 1 92,0 0 83,0-1 75,0 1 58,1-1 55,-1 1 48,0 0 40,0-1 491,-3-1 1486,3 3-1650,0 0-65,-1 1-93,2 0-390,-1 0-33,0 1 32,0 0-74,0 0-81,0 1-89,-1 5 521,1 1-91,1 2-77,0 0-63,1 8 96,-1 37 296,-1 0-77,1 0-74,-1 0-66,0 0-63,-1 0-56,0 0-51,0 0-46,-3 45 148,-2 1-100,0-3-72,-17 133 291,5-90-155,14-102-401,-2 20 75,2-8-17,0-18-60,1-6-41,-1 0-46,1-4-30,-2-1-47,-1 1-52,0-1-58,3-15-226,1-3-93,0-4-70,0-2-47,0-12-1032,5-1 650,-1 8 489,0-1 45,1 0 43,-1 0 43,0 0 39,0 0 39,0 0 37,-1 1 35,2-8-209,-1 0 119,-1 0 106,1-1 91,-1 1 53,0 0 57,0-3 38,0-8 37</inkml:trace>
  <inkml:trace contextRef="#ctx0" brushRef="#br0" timeOffset="3141.9">1117 2053 6939,'-3'0'-275,"1"0"50,-1 0 48,1-1 45,-1 1 44,1-1 42,1 0 39,-1 0 37,0-1 79,0 0 72,0 0 65,1 0 56,0-1 49,1 1 43,0-4 492,6-9 1845,-3 12-2185,-1 0-41,2 0-8,0 0-84,1 1-101,0 0-119,11-2 402,0 0-88,1 1-79,0 1-72,-5 0-133,1 1-32,12-1 104,1 0-96,0 1-69,56-4 105,-47 1-74,119-20 396,2 1-119,-38 7-172,-1 0-43,120-16 134,-70 16-312,5-1-47,-156 15 8,104-13-29,2 1-99,-12 3-45,144-1-298,-147 9 194,-41-3-7,-10-2-70,-27 3 121,3-1-41,21-3-138,-9 2 120,-22 3 177,-1-2 32,-5 4 153,-1 0 84,-12 0-216,0 1 65,-1 0 56,1-1 45,3 0 199,4-1 291,-6 3-374,0-1-54,0 1-87,-3 1 130,0 1-91,0 0-61,1 4-9,-2-5 4,1 0-24,4 4 100,-2-1-49,0 13 48,-3-14-97,0 0 0,1 0 0,-1 0 0,1 0 1,0 0-1,0 0 0,0 0 0,0 0 0,1 1-36,2 9 119,-1 2-49,-11 70 396,3-34-186,3-15-127,-1 27 114,-18 88 430,11-89-437,1 0-49,-4 37 163,-10 55 280,12-82-366,0-1-44,4-24-117,1-1-36,-4 45 101,1-3-53,3-29-89,0-1-46,1-17-8,-1-1 1,-3 1 3,0-2-38,-1-1-45,0-8 13,4-17 17,-1 1-67,-1-1-95,3-6 16,-1 1-59,-1-2-68,0 0-76,0-1-84,-1-1-93,-1 0-100,0-2-111,2-1 439,-1 0 37,-16 0-498</inkml:trace>
  <inkml:trace contextRef="#ctx0" brushRef="#br0" timeOffset="4084.63">946 3704 2955,'-7'-8'42,"5"6"15,0 0 37,1 1 87,0 0 72,1 1 72,0 0 73,0 0 18,0 0-38,0 0-37,0-1-36,0 1 208,0-1-115,0 1-142,0-1-60,-1 0-51,1 0-42,0 0 0,0-2 44,0 2-57,1-1 67,-1 1 88,0 1-77,0 0 34,0-1 37,1 1 40,-1 0 44,0 0 48,1-1 52,-1 1 54,21 0 730,0 1-109,-1-1-103,1 0-99,-1 0-94,0 0-89,1 0-84,-1 1-79,-1-1-91,1 0-65,-1 0-60,0 0-56,1 1-51,-1-1-48,0 0-42,0 0-38,19 0-1,0-1-97,-1 1-63,50-3-152,-32 0 168,-27 1 84,0 0 57,0-1 69,0 0 81,337-32-99,-73 7 15,-2-5 89,-141 19-47,-50 8-97,-29 2-63,0-1-38,-1-2-48,1-2-57,-31 3 3,0 0-42,139-26-717,-160 26 817,7-6 35,-9 4 4,8-6 0,-24 14 0,0 0 1,1-1 0,-1 1-1,0 0 1,1-1 0,-1 1 0,0-1-1,0 1 1,1 0 0,-1-1-1,0 1 1,0-1 0,0 1-1,0-1 1,1 1 0,-1-1-1,0 1 1,0-1 0,0 1 0,0-1-1,0 1 1,0-1 0,0 1-1,0 0 1,-1-1 0,1 1-1,0-1 1,0 1 0,0-1-1,0 1 1,-1-1-1,-8-8 75,-6 0-61,6 5-54,4 2-52,5 4-75,-5 0 14,0 0-21,-1 0-58,2 0-18,0-1-60,1 0-68,2-1-78,0 2 186,0-1-56,0 1-47,0-1-41,0 1-136,1-1-38,-5 2-1443,1-3 1186,3 0 227,0 0 112,1-1 112,0 0 113,0-1 135,0 0 57,0-1 38,0-2 37</inkml:trace>
  <inkml:trace contextRef="#ctx0" brushRef="#br0" timeOffset="5190.52">2526 347 4497,'0'-1'801,"0"1"-37,0 0-38,0 0-36,0 0-35,0 0-35,0 1 522,0 0-128,0 1-118,0 0-114,0 1-105,0 0-98,0 0-91,0 1-85,0-1-76,0 2-71,1-1-62,-1 0-56,0 1-49,0 1-38,0-1-42,-1 5-61,1 12-159,0-15 192,-1-1 51,1-1 53,0 0 68,-1 0 79,1-1 91,-6 42 307,3 1-63,1 0-59,0 0-53,2 0-48,1 0-44,-1 1-39,2-1-32,-1 16 48,0-1-37,-7 123 498,-3-88-502,-7 13-299,3-42 63,-4-3-40,-1 16-79,13-53 20,-2 0 0,-4 8 36,9-12 0,2-14-10,0-6-23,0-2-36,0-1-76,0-1-112,0 0 0,0 0 89,0 0 14,0 0-121,2-3-113,1 1 159,-2 0-37,1-1-37,-1 1-37,1-1-36,-1 0-34,-1 0-35,1 0-34,0-3-575,-1-1-125,0-1-119,0 0-113,0 4 827,0 2 88,0-1 54,0 0-37,0-3-182</inkml:trace>
  <inkml:trace contextRef="#ctx0" brushRef="#br0" timeOffset="11948.04">9545 7 7196,'0'0'289,"-1"0"-84,1 0-74,0 0-65,-1 0-54,1 0-35,-1-1-104,-3 1-569,4 0 590,-1 0 48,0 0 62,0 0 82,0 0 96,0 0 112,1 1 76,-1-1 113,0 1 123,1-1-252,0 0 34,0 1 38,0-1 37,0 0 39,-1 1 42,1-1 41,0 1 44,0-1 45,0 1 46,0 3-297,1 0-36,0 4 293,1 2-110,0-1-91,0 5 30,2 7 127,-2-2-259,-1 1-33,-1 21 269,2 35 323,5 13-57,-1-5-156,-2-28-316,-1-10-138,0-3-84,0 63 378,-3-54-333,0 0-46,0 19-20,0-35-128,0-1-34,2 1-37,0-1-39,1 1-42,1 1-46,-3-26 39,0 1-49,0 0-46,0 1-45,-1 0-42,-1-2-40,0 0-38,-1-1-35,0-4 133,-1-1 45,0-2 48,-1 0 52,-1-2 25,-3 0 80,8-1 35</inkml:trace>
  <inkml:trace contextRef="#ctx0" brushRef="#br0" timeOffset="12767.05">8690 1475 4112,'-3'-3'113,"0"0"-81,-1 1-63,-4-2-120,4 3 134,2 1 37,-1-1 40,1 1 48,-1 0 58,1 0-8,0-1 38,0 1 40,0 0 44,-1 0 47,1 0 50,0 0 54,-1 0 57,1 0 35,0 0 59,-1 1 60,0-1 65,3-1-168,-1 1-33,1 0 408,2-2-120,2 1-111,0-1-98,2 0-89,0 0-79,2 0-67,1-1-6,1 1-64,3-2 39,16-2 350,-9 4-386,1 1-54,19 1 108,24-1 35,-6-4-97,2-1-46,7-1-15,-3 2-33,52-2 157,-4 1-59,81-5 93,4 1-97,-30-1-151,-74 4-104,0 2-36,-2 2-44,31-2-73,1 1-81,-1 1-100,-2 2-121,-104 2 89,-11 0 191,0 0-41,0 1-130,-3 0-113,-2-1 169,-1 0-38,-1 1-42,-1-1-44,-8 1-186,-13-2-147</inkml:trace>
  <inkml:trace contextRef="#ctx0" brushRef="#br0" timeOffset="13512.3">8633 1504 5140,'0'-2'1044,"0"0"-95,0 0-90,0 1-86,1 1-82,-1 0-76,1 0-71,-1 0-68,1 1-62,-1-1-58,1 1-54,-1 1-47,1-1-45,0 1-39,0 2 73,0-1-139,0 0-35,2 14 141,-2-12-38,0-2-27,-1 0 47,0 0 54,0 0 64,0 14 150,1 0-50,0 0-45,-1 0-42,2 1-37,-1-1-33,1 18 171,2 8-15,0 58 400,-5 66 397,-2-57-493,0-17-214,-2 3-116,3 81-28,3-68-225,-5-3-82,-1-60-49,-2 47 0,7-84 0,-1 0 0,0 0 0,0 0 0,-1-1 0,0 1 0,0 0 0,-1-1 0,2 0 59,11-23 75,10-15 58,-15 25-135,1 0 0,0 0 0,0 1 0,0 0 0,4-1-57,34-13 185,-7 10-89,22 0-1,18-3 15,15-4 46,-5 7-75,17-2-39,14-9 43,-54 14-25,37 4-60,13 0 112,-49-2-14,53-3 19,-3 4-97,-54 1 8,0 0-85,0-2-68,0 1-51,178-5-715,-197 7 638,-20 0 60,0 0-48,-1 0-55,1-1-62,-1-1-71,0-1-78,1 0-85,-1-3-94,-5 1-36,7-7-342,-14 6 579,-1-1-69,0-1-89,-4 3 237,-1-1-41,0 1-47,0-2-52,-1 1-56,1-1-62,-2 0-66,1-1-72,-1-1 244,0-1 58,-1-3-44,0-7-210</inkml:trace>
  <inkml:trace contextRef="#ctx0" brushRef="#br0" timeOffset="14150.34">10740 1376 3341,'0'-1'-142,"0"0"52,0-1 50,0 1 44,0 0 43,0-1 38,0 0 183,0-1 66,0 0 65,0-4 1096,0 4-900,0 1 1354,0 2 43,0 0-1063,0 0-80,0 0-95,0 0-95,0 1-94,0 3-81,0 10-25,-1-1-42,1 1-38,-1 0-37,-1 14 248,-1 1-106,1-5-135,0 1-44,-1 53 504,3 91 385,0 3-86,0 1-96,0 0-107,-3-110-709,-1-1-107,-1-12-72,2 29-41,3-56-54,-6 33 2,3-39 4,-1 0-57,-2 1-105,3-9 74,0 0-34,-1-1-37,0 0-39,-1 1-45,0-2-46,3-3 3,-1 0-114,-1-1-103,1-1-90,-1 0-79,1-2-67,-1-1-54,0-2-42,1 0 402,0-1 57,-1-2-33,-1-3-180,5 9 657</inkml:trace>
  <inkml:trace contextRef="#ctx0" brushRef="#br0" timeOffset="14870.4">8804 1940 5911,'-2'2'128,"-2"2"-201,2-1 98,0 1 90,2-2 83,0 1 75,0 0 68,1 0 61,0 0 53,0 1 120,0 0 49,0 6 725,-1-3-603,-1 1-93,0-1-82,-1 2-71,1-2-106,-1 1-38,1 1 30,0 4 141,1 0-61,0-1-37,0 13 328,-1-7-282,1-1-54,0 1-45,0-1-37,1 18 247,4 44 682,-2-55-819,1 1 67,-1-11-252,1 1-37,7 13 136,2-1-101,3-4-71,-9-14-82,3-2-38,1 0-19,0-2-1,0 1 1,12 3-52,-10-4 72,21 3 96,0-9-32,1-8-39,1-3-44,9-3-58,-21 8-78,1-2-46,-1-2-54,-2-4-64,-13 8 101,1 0-32,6-5-223,0-1-122,-9 6 210,-1 0-35,-2 0-38,0-1-39,-2 3 84,-1 0-51,1 0-44,-1 1-39,-1-1-138,1 0-39,-3-7-1436,-2 6 821,1 2 451,-1 0 168,0 0 39,0 1 138,0 0 41,-1-1 44,-1 0 51,1 2 210,0-1 49,-1-1 32,-4-1 32,10 5 12</inkml:trace>
  <inkml:trace contextRef="#ctx0" brushRef="#br0" timeOffset="15182.46">8904 2236 6168,'1'-5'313,"1"1"44,3 1 43,0 1 42,2 1 39,0 0 38,1 1 35,0 1 35,8-1 625,-2-1 106,-2-2-631,-1 1-97,0-1-84,0 0-72,2 0 15,0 0-66,34-5 691,-25 7-565,-10 1-369,22-2 261,-23 1-322,0-1-46,-2 1-53,0-1-52,-1 0-61,0-1-69,-1 0-79,0 0-88,-2 0-96,0-1-105,-5 3 128,1 0 51,0 1 47,-1-1 45,0 0 42,0 0 38,1 0-114,-1-1 129,-1 1 84,1 0 67,0 0 34,-2-2 49,1 2-49,0 0-67,0 1-101,-5-5 46,-8-2 86,10 5 52</inkml:trace>
  <inkml:trace contextRef="#ctx0" brushRef="#br0" timeOffset="15413.84">8732 2010 6168,'-23'-11'150,"20"10"-64,2 0 4,1 1 17,0 0 38,0 0 100,0 0 75,2-1 76,0 0 78,7-3 611,0 0-123,1 1-113,1 0-109,0 0-99,1 0-94,0 0-85,0 0-80,6-1 31,-1 0-118,0 0-102,-1-1-80,32-13 210,8-3 30,-18 11-87,33 1 159,-30 5-249,-19 1-134,-1 0-42,-1-1-51,-7 1-37,1 0-41,-1 0-36,1 1-33,12-4-286,0-1-93,-8 2 189,7-4-93,-24 9 472</inkml:trace>
  <inkml:trace contextRef="#ctx0" brushRef="#br0" timeOffset="15880.96">9416 1869 8224,'-11'24'35,"4"-8"21,2-2 32,0 0 54,1-2 28,1 0 55,0 1 64,0-1 73,2-1 0,0-1 62,0 1 66,1-1 71,0 1 76,0-1 80,2 1 85,0-1 91,2 7-26,-1-3-146,0 1 36,-1 10 346,-1-3-388,4 1-58,0-9-268,1 1-50,-1-3-103,0-1-47,1 1-55,0 0-59,-5-9-67,-1-3-8,2 3 12,-1 0-51,0-2-43,0 0-37,-1-1-133,0-4-216,-2-7-245,2 6 509,0 0 34,0-10-441,0-1 65,0 1 62,0-1 58,0 1 53,0-1 50,1 1 46,-1 0 41,1-4 2,-1 1 47,1-1 39,0 1 34,2-15-32,5-43-96,7-3 158,-5 49 72,0 7 31,2 1 36,4 0 46,3 1 55,-2 8 62,0 7-35,-3 8-43,-1 6-51,-2 4-57,-3 4-64,-3 2-72,-3 1-79,-1-2-38,-2 0-1,0 0 1,0 0 0,-2 0-1,0-1 1,-3 9 221,1-11-153,1 1 34,-1 15-23,2 0 114,2 2 103,5 5 130,3-1 103,8 6 165,-10-32-305,0 0-1,1-1 1,0 1-1,0-1 0,1 0-167,7 9 154,-5-3-60,0 8-40,-2 3-71,-2-7-11,-3-13-12,-1-3 21,-1-1 0,1 1 0,0 0 1,-1 0-1,1 0 0,-1 0 0,0 0 0,0 0 1,0-1-1,0 1 0,-1 0 0,1 0 0,-1 0 19,0-1-6,0 0 0,0 0-1,0 0 1,0-1 0,0 1 0,0-1-1,-1 1 1,1-1 0,-1 1 0,1-1-1,-1 0 1,1 0 0,-1 0-1,0 0 1,0 0 0,0 1 6,-11 4-81,0-2 37,-13 3 49,-1-5 102,-1-5 77,-44-16 313,45 6-351,9-1-118,10 6-57,1-1-35,2-2-38,1 0-44,1-2-47,2-1-51,2 7-212,5-9-916,-2 11 807,0 0 107,1 0 65,0 0 125,0 0 75,0 1 110,0-1 32,12-12 14</inkml:trace>
  <inkml:trace contextRef="#ctx0" brushRef="#br0" timeOffset="16287.98">10085 1856 7581,'3'-6'115,"11"-26"402,-12 25-363,0 1 45,-2 1 10,1-1 48,-2 1 56,1-1 63,-2 0 72,0-1 78,0 1 87,-1-1 94,0 3-216,0 1-56,-1 0-53,-1 1-47,0 0-42,-1 1-38,-6 0 164,-3 1-31,-7 3 149,14-2-282,-17 4 314,0 2-58,1 1-54,0 2-51,2 1-49,0 1-46,1 2-44,1 2-39,6-3 15,3 2 56,8-8-154,0-1 0,0 0 0,0 1 1,1-1-1,0 1 0,0 0 0,0 0 0,1 0 1,0 3-146,1 8 303,2 9 82,1-15-241,1 0-41,0-6-21,0 1 0,0 0 0,0-1 0,1 0 0,0 0 0,0 0 0,0-1 0,1 1-82,23 19 289,1-2-43,2 3-24,12 11 38,0 0-67,-2 0-100,-23-17-96,0 0-40,-3 1-43,-1 2-49,-8-9 59,-4-1-33,-5 2-57,-7 4-126,6-15 230,0-1 0,0 0 0,0-1 0,0 1-1,0-1 1,0 1 0,-1-1 0,-2 1 62,-19 8-252,2-6 59,-2-1 40,-26 1-60,24-3 129,6 0-57,0-2 89,2-1 57,-27-2 72,19 2-79,13 0-38,1 0-35,-5 1-95,0 0-96,4 2-42,-1 0-91,1 0-102,0 2-111,10-2 110,-5 6-757,7-2 564,3-2 299,0-1 241,1-1 35,2 1 26,0 0 37,11 6 15,-15-9 42</inkml:trace>
  <inkml:trace contextRef="#ctx0" brushRef="#br0" timeOffset="6788.89">6157 191 385,'0'-7'42,"0"0"77,0-1 70,1 0 62,-1 1 30,0 0 40,0-7 419,0 0 72,-2-18 1169,0 23-1417,0 0-49,-1-1 11,1 6-307,0-1-32,1 3 215,0 0-43,0-2 261,1-1-102,-1-6 619,2 7-738,-1 1 55,0-1 37,0 1 79,0-1 92,1 1 108,-2-1-323,-1 3-64,-3 9 269,0 10 120,4-11-473,0 0 39,1 60 317,0-1-85,0 1-74,0 0-64,0-4-75,0 0-38,0 43 161,0 141 572,0-171-686,0 0 47,-1-30-260,0 0-40,-4 47 17,1-21-98,1 33-53,3-97-208,-1 0 78,1-1 66,0 0 57,-1 1 50,1 0 42,-3 17 261,2-15-223,0-4-77,0 0-37,0-1-31,1 0-37,-1 0-40,1 0-46,-1 0-50,0 0-55,1 0-59,-1-1-65,1 1-70,0 0-73,-1 0-79,1 0-84,0 0-89,-1 0-93,1 0-97,0 1-104,0-8 527,0 0 57,0-1-45,0-2-209</inkml:trace>
  <inkml:trace contextRef="#ctx0" brushRef="#br0" timeOffset="7550.24">5303 1645 4112,'-7'0'-112,"3"0"107,0 0 44,1 0 53,0 0 61,0 0 68,0 0 76,2 0 286,0 0 419,1 0-412,0-1-111,0 1-99,0-1-87,0 1-104,0-1-46,-1-1 36,1 1-117,0-2 32,1 2-25,-1-1 40,0 1 65,0 1 91,1-1 110,-1 1-141,1-1 37,-1 1 36,0 0 42,5 0 102,-1 0-53,-1-1-48,1 0-44,-1 1-39,1-2-34,3 0 150,0 0-77,13-3 321,-12 4-402,0 1 41,17 0 188,14 1 102,23-7 147,26-13 154,140 1 706,-155 10-1148,1 2-99,0-1-89,1 2-79,16-1-61,-1 1-86,45 1-120,-3 2-99,-114 2 86,0 0 0,-1 1 0,1 1 0,-1 0 0,0 2-1,7 1 133,-20-3 55,0 0-36,4 1-76,-3 1-117,-1 0-102,-2-1-88,0 1-74,-3 0-59,0 0-45,-11 8-1421,4-7 1150,-2 0 5,4-3 459,0 1 46,-3-1-95,-1 1 46,-2 1-27,-8 1-141</inkml:trace>
  <inkml:trace contextRef="#ctx0" brushRef="#br0" timeOffset="8199.7">5330 1701 5911,'0'-3'-61,"0"0"88,0-1 86,0 0 84,0 1 84,0-1 82,0 1 79,0 0 81,0 2-89,0 1 38,0-1 1020,0 1-965,0 0-61,0 0-57,0 0-52,0 1-49,0-1-46,0 0-42,0 0-39,0 1 68,0 0-97,0 0-83,0 0-37,0 2-21,0-1 37,0 0 86,0-1-23,0 0 37,0 37 587,1 0-79,-1 0-71,0 0-64,1-2-81,-1 0-47,0 1-40,1-1-35,-2 50 339,-3 39 189,0-68-546,1-2-45,-3 62 191,-4 66 95,8-148-462,-3 68 64,-16 195 16,14-236-99,-1-1 34,6-20-113,0-1-55,2-37 63,-1-1 0,1 1 0,-1-1 0,0 0 0,0 1 0,0-1 0,0 0 0,0 1 0,0-1 1,-1 0-1,1 0 0,-1 0 0,0 1 11,2-3-2,-1 0 1,1 0-1,0 0 1,-1 1 0,1-1-1,0 0 1,0 0 0,-1 0-1,1 0 1,0 0-1,-1 0 1,1 0 0,0 0-1,-1 0 1,1 0-1,0 0 1,-1 0 0,1 0-1,0 0 1,0 0 0,-1 0-1,1 0 1,0 0-1,-1 0 1,1 0 0,0 0-1,-1 0 1,1-1 0,0 1-1,0 0 1,-1 0 1,1-1-4,0 1 1,-1-1 0,1 1 0,0 0-1,0-1 1,0 1 0,0-1-1,0 1 1,-1-1 0,1 1 0,0-1-1,0 1 1,0 0 0,0-1-1,0 1 1,0-1 0,1 1-1,-1-1 1,0 1 0,0-1 0,0 1-1,0-1 1,0 1 0,1 0-1,-1-1 1,0 1 3,21-34-26,-4 10 51,-8 11 23,-1 1 34,0 3 46,0 1-34,10-4 11,6 3-87,13 1-95,-32 8 66,49-9-83,0 2 42,38-3 32,124-7 68,-150 13-75,0 1-50,0-1-69,0 0-86,-47 3 146,-1 0-35,0-1-35,0 1-36,1-1-34,-1 0-36,0 0-35,0-1-36,-1 1-34,1-1-35,0 0-35,-1 0-36,1-1-34,-1 0-35,0 0-35,0-1-35,2-1 82,-1 0 97,-1-2 95,-2 0 97,-4 0 116,-1 1 49,1-3 32,4-5 32</inkml:trace>
  <inkml:trace contextRef="#ctx0" brushRef="#br0" timeOffset="9168.49">6426 1616 3726,'0'0'150,"0"0"90,0 0-67,0-1-54,0 1-46,0-1-29,-1-3-42,1 2 35,0 1 61,1-1 91,-1 1-49,1 0 35,-1 0 39,1 1 41,-1-1 47,1 0 48,0 1 55,0-1 56,6-2 51,0 0-36,0 0-35,0 1-32,7-3 314,0 1-114,-3 2-221,1 0-53,-1 0-48,0 0-44,1 1-38,0-1-34,11-1 89,0 1-83,31-6 155,-18 0-158,14-3 102,5 3 113,1 3-36,118-1 618,-117 5-727,3-1-112,-29 1-113,-1-1-35,0-1-36,-1 1-39,0 0-40,0 0-58,56 3-537,-57-1 491,1 1 38,-27-1 293,-2 2-41,-2 5 4,2-6-12,-8 5 170,0 0 45,2-2-49,-1 1 35,1 0 40,0 0 48,-3 5 121,1 0-45,2 1-42,1 0-39,1 0-37,0 0-33,0 12 172,3-4-159,2 1-53,0 4-7,3 11 43,1 8 41,-4-15-51,0 7-21,0-1-50,4 35 73,2 30 24,-6-56-126,-1 65 291,0-33-182,0 0-35,0 76 136,0 30-36,0 87 77,0-261-394,0 0 1,1 0-1,0 0 0,1-1 0,1 5-4,4 31 22,-8-33 56,-3-2-42,-8 2-58,6-8-15,1 0 0,-1 0 1,0 0-1,0-1 0,1 0 1,-3 0 36,-19 2-72,0 1 0,0 1 0,0 2 0,-20 6 72,13-3-124,-1-1 0,-26 2 124,-1-4-33,-100 8-134,82-7 32,0-1-37,0-1-42,-1-1-45,-1-1-49,0-3-53,1-2 59,48 0 142,10-1-1,0 1-57,-4-2-111,0-1-111,14 3 171,-2-1-36,1 1-38,-1-1-43,1 0-4,-1 1-112,1 0-99,0 1-87,-6-1-396,0-1-108,2 0 55,-26-10-1599,37 10 2568,-1 0 67,-2 0 43,-4-3 42,14 6 16</inkml:trace>
  <inkml:trace contextRef="#ctx0" brushRef="#br0" timeOffset="9801.11">5630 2151 4883,'0'0'240,"0"0"-52,0 0 134,0 0-49,0 0-46,0 0-41,0 0-38,1 0-35,-1 0 23,1 0-100,-1 0-33,2 0-50,0 0-122,-1 0 156,0 0 42,0 0 44,0 0 55,-1 0 64,1 0 74,0 0 93,-1 0 97,1 1 109,-1-1 118,0 0-293,1 0 33,-1 1 35,0-1 36,0 0 38,0 0 38,0 0 41,0 1 41,0 13 318,0 0-113,-1 0-105,1 0-97,-1 0-91,0 0-82,0 0-75,0 1-69,0-2-84,0-1-44,-1 14 102,0-2-119,-6 42 152,5-38-143,1-9 1,0 0 77,-2 20 56,3-1-42,2 35 210,0-9-117,5-21-235,-4-39-120,-1 1-1,1-1 1,0 0-1,0 0 1,0 0-1,1 0 1,2 3-32,-3-4 32,1-1 1,-1 1-1,1 0 0,0-1 1,0 0-1,0 0 0,0 1 1,1-2-1,2 2-32,-2-1 46,0 0-1,1-1 0,0 0 1,-1 0-1,1 0 1,0 0-1,-1-1 1,5 0-46,1 0 46,0-1 0,0 0 0,0-1 0,0 0 1,5-2-47,29-12 118,-17 3-77,-1-1-37,-1-1-45,-1 0-55,16-14-273,-27 18 152,-7 5 61,1-1-40,0-1-116,0-1-85,-2 0-100,1 0-110,-2-1-125,-2 5 315,-1-1-36,0 1-37,0 0-39,0-1-41,-1 1-42,0 3 350,0 0 0,-1 0 0,1 1 1,0-1-1,-1 0 0,1 1 0,-1-1 0,1 0 0,-1 1 0,0-1 0,0 1 0,0-1 0,0 0 262,-7-7-1395,4 5 673,-2-1 52,1 1 63,0-1 73,-1 1 95,1 0 91,-1-1 101,1 1 112,-1-2-32,1 0 65,-2 0 44,-4-4 42</inkml:trace>
  <inkml:trace contextRef="#ctx0" brushRef="#br0" timeOffset="10017.73">5659 2435 6939,'-1'0'282,"1"0"-57,-1 0-50,0 0-44,0 0 26,-4 0 36,4 0-28,3 0 77,0 0-48,1 0 7,1 0 49,-1 0 4,1 0 49,0-1 57,0-1 63,1 1 154,-1 0-39,1-1-39,0 1-35,0 0-35,1 0-32,5-1 303,-3 0-249,1 1-57,-1 0-53,1-1-47,0 1-40,-1 0-37,10-1 133,-5 1-129,15-3 228,2 1 31,-2-1-83,-11 2-209,-1 0-45,0 0-49,0 0-56,0-1-60,0 0-66,1-2-71,-1 1-77,-14 3 303,1 0-50,0 0-46,1 1-45,1-2-67,0 1-54,0 0-51,1-1-47,-1 1-42,1-1-39,4-2-475,-3 0 90,-2-1-53,-4 5 723,-1-1-1,0 1 1,1-1-1,-1 1 1,0-1-1,1 1 1,-1-1-1,0 1 1,1-1-1,-1 0 1,0 1-1,0-1 1,0 1 0,0-1-1,0 0 1,0 1-1,0-1 1,0 0-1,0 1 1,0-1-1,0 1 1,0-1-1,0 0 1,0 1-1,0-1 1,-1 0-1,1 1 1,0-1-1,-1 1 90,0-3-115,-1 0 46,-1-1 29,-3-1 29</inkml:trace>
  <inkml:trace contextRef="#ctx0" brushRef="#br0" timeOffset="10207.16">5673 2151 5140,'-6'0'667,"2"-1"-43,2-1-41,1 0-36,5-4 450,5-1-110,0 2-238,1-1-40,18-6 1109,-3 4-1038,2 1-37,-1 1-42,1 0-47,0 2-55,0 1-59,1 0-67,-1 1-71,1 0-78,0 1-84,0 0-90,0 1-96,0 0-101,0 0-108,0 0-114,1 0-119,-9 0 44,1 1-72,0-1-73,0 0-77,-12 0 582,-1 0 33,18 0 14</inkml:trace>
  <inkml:trace contextRef="#ctx0" brushRef="#br0" timeOffset="10809.9">6327 2138 3341,'-3'3'278,"2"-2"-318,0 0 38,0 0 38,0 1 34,-1 1 165,1 1 110,-1 0 59,0 1 64,0 2 419,-2 7 663,2-9-914,1 1-41,0-1-82,0 0-98,0-3-260,0 1-40,0 2 423,0 0-34,0 6 412,1 0-112,1 0-101,0 0-88,1 0-75,0 0-64,0 0-51,1 5 147,1 19 660,-4-21-735,0-1-78,0-1-68,0 0-57,0 9 157,0 34 402,0-35-528,0 2 83,2-23-558,0-1 70,3-3-10,-4 2 24,-1-8-177,2-23-392,1-7 129,-1 0 113,1 26 260,3-27-210,-3 0 48,-3 37 261,4-51-340,-3 51 344,0 1-1,0-1 1,1 1-1,-1 0 1,1-1-1,0 1 1,1-1 30,13-20-135,1 0 51,2 1 45,2 2 43,2 3 40,3 4 37,-20 13-49,0-1 0,0 1 0,0 1 1,0-1-1,0 1 0,0 0 0,0 1 0,6-1-32,0 1 143,-1 1-91,0 0-74,-2 2-55,-8-2 64,0 0-1,0-1 0,0 1 0,0 0 0,0-1 1,0 1-1,0 0 0,0 0 0,-1 0 1,1 0-1,0 0 0,-1 0 0,1 0 1,0 0-1,-1 0 0,0 0 0,1 0 1,-1 0-1,0 1 0,1-1 0,-1 0 1,0 0-1,0 0 0,0 0 0,0 1 1,0-1-1,0 0 0,0 0 0,0 0 0,-1 0 1,1 1-1,0-1 0,-1 0 0,1 0 1,-1 0 13,-11 36-223,6-24 81,-1 0-1,0-1 0,0 0 1,-1 0-1,-4 3 143,-6 6-152,-2-1 83,-8 13 93,16-14 34,3 1 40,4 1 48,4 0 53,5 1 62,6 0 67,26 40 327,-24-39-479,0 0-39,-2-4-59,-1-1-38,0-1-44,-2-2-50,3 5 0,-3-2-47,-2-2-41,-3-1-39,-7 15-284,-14 2-113,-2-12 114,-6-10 113,-4-9 103,-1-6 92,0-5 82,2-3 71,2-3 59,6 1 49,12 7-109,-12-13 152,14 12-185,4 4-43,1-1-58,0 1-68,0-1-80,1 0-91,0 0-101,1 0-112,1-1-125,0 4 211,1-3-730,0 2 531,1 1 291,0 0 40,1 0-33,2-2-160,-5 4 563</inkml:trace>
  <inkml:trace contextRef="#ctx0" brushRef="#br0" timeOffset="11205.55">6982 2138 9637,'-3'-6'161,"0"0"-39,-11-17 180,6 14-132,3 3-34,0 1 36,-1 1 43,1 0 53,-2 1 60,1 1 68,-1 0 76,0 2 84,-19 1 272,-1 2-39,-26 10 700,46-11-1288,1 1-1,-1 0 1,1 1-1,-1-1 0,1 1 1,0 1-1,1-1 0,-1 1 1,1 0-1,0 0 0,0 0 1,0 1-1,1 0 0,-2 3-200,-6 15 505,6 3-70,4 1-66,5 1-59,4-1-56,3-1-49,3-2-46,2-3-40,58 56 184,-23-26-133,-19-15-129,-22-27-73,8 11-118,6 15-211,-23-34 343,1-1 0,0 0 0,-1 1 1,0-1-1,1 0 0,-1 1 0,0-1 1,0 0-1,1 1 0,-1-1 0,0 1 1,0-1-1,-1 0 0,1 1 0,0-1 1,0 1-1,-1-1 0,1 0 0,-1 0 1,1 1-1,-1-1 0,0 1 18,0 0-14,-1-1 0,1 0-1,0 0 1,-1 0-1,1 1 1,-1-1 0,1-1-1,-1 1 1,1 0 0,-1 0-1,0-1 1,1 1-1,-1-1 1,-1 1 14,-24 4-302,-3-4 107,1-1 80,-36-6-87,40 3 109,-1 0-79,0-1-104,12 1 90,2 0-37,-1-2-40,1 0-44,-5-4-102,7 6 68,5 1 96,2 1-65,0 1-53,3 0-40,11-2-1338,-6 0 1451,0 0 34,12-6-398</inkml:trace>
  <inkml:trace contextRef="#ctx0" brushRef="#br1" timeOffset="41198.71">11722 4086 6553,'0'0'164,"0"0"-28,3 0 293,1-1-333,0 1 42,0-1 37,1-1 34,2 0 160,0-2 54,7-4 535,6-6 466,-12 8-847,1-1 2,-1 0-94,-2 2-209,-1 1-79,0 0-90,0 0-102,5-4 300,0-2-79,-2 0-68,0-1-55,5-11-14,2-16-39,-11 21 4,-2 7-3,0 0 1,-1 0 0,0 0-1,-1 0 1,-1-10-52,-1 6 104,-1 2 48,-1 4 61,-18-11 246,11 12-211,1 2 58,5 3-111,1 1 33,-10 1 357,-1 7-87,1 7-83,0 3-80,1 3-76,2-1-70,2-1-67,3-3-62,-4 18 143,2-1-50,-2 60 167,6-36-118,-2 9 18,1 0-101,4 12-71,2-49-56,1 0 0,2 0 1,1 2 7,-3-4-107,-1-22-1,1-3 46,9-3-25,2-10 11,-3-5 33,-2 3 33,38-58 34,74-93 102,-113 154-92,5-3 51,2 10 53,-6 4-66,5 0 135,-9 1-35,-1 3 127,8 18 95,-1 2-108,0-1-99,1 0-71,1 0-60,1-1-44,-8-15-24,0 0 0,0 0 1,0-1-1,1 1 0,0-1 0,0-1 0,1 1 0,0-1 0,0 0 0,0-1 1,1 1 11,29 12-62,-3-10-87,-18-8 28,1-3-38,1-5-43,2-4-48,8-13-305,-6-3 61,-7-4 84,-8-2 108,-6 11 171,-3 0 66,-3-1 73,-4 1 78,7 18-46,0 1 1,-1 0-1,1 0 1,-2 0-1,1 1 1,0-1-1,-1 1 1,0 0-1,0 0 0,0 0 1,0 0-1,-1 0-40,-20-8 265,9 10 94,1 7-41,1 4-41,2 4-41,2 2-41,2 1-39,2-1-40,2-2-39,0 17 7,6 1-33,5-1-36,4-2-38,6-2-40,5-5-42,5-4-44,5-7-46,-22-8 135,2-1-56,-8-1 59,1 0 1,-1 0-1,0-1 0,1 1 1,-1-1-1,0 0 0,1 0 1,-1 0-1,0-1 57,11-8-149,14-27-109,-16 11 140,-4 3 77,-3-1 72,-5 22-27,5-19 101,-3 12-1,2-1 47,1-5 273,-2 9 219,5 29 68,-5-12-518,0 1-69,4 7-38,1 0-77,5 14-36,-8-19-60,1-1-1,0 1 1,5 5 87,-5-8-96,1 0-43,-3-3 8,1 1-33,-4-6 45,0 0-55,0 0-45,1 0-40,2 2-333,7 8-943,-8-10 1104,0 0 54,0 0 29,-2-1 224,0-1 40,1 0-10,0-1 37,5 1 15,-8-1 42</inkml:trace>
  <inkml:trace contextRef="#ctx0" brushRef="#br1" timeOffset="41494.92">12604 4127 1670,'0'-6'91,"-1"-1"119,1 3-52,0 1 38,0-1 39,0 0 43,0 0 45,0 1 46,0 0 50,1-1 50,-1 1 55,1 1 55,0-1 59,0 1 60,1 0 63,0 1 65,0 0 68,1 1 69,-3 0-176,1 0-100,-1 1-94,0-1-87,1 1-81,-1-1-72,0 1-66,0 0-60,0 0-67,0 0-38,1 0 31,-1 1-86,-1 2-29,1-2 39,0-2 4,0 1 33,0-1 41,0 1 46,0 8 446,1 1-117,-1 0-100,1-1-84,0 0-93,0 0-43,2 2 33,5 15 268,-5-15-241,0 0-38,1 10 138,-1-2-112,-2-16-216,-1 0-1,1 0 1,0 0-1,0 0 0,0 0 1,0-1-1,1 1 1,-1 0-1,1 0 1,0-1-1,0 0 0,1 2-41,15 10 141,-4-5-53,-6-2 5,10 5 153,-1-10-88,-1-9-74,-2-6-63,7-17-88,3-17-164,-17 32 127,3-6-19,6-9-102,-5-4-48,-9 23 72,0-1 77,7-29-62,-4 23 46,-1 8-5,0 0-65,0 0-80,1 1-95,0-1-110,-2 6 201,0 0-33,0 0-35,1-1-38,-1 2-38,1-1-41,-2 2 5,0 0 34,3-1-351,1 1-36,4 1-264,1 4 38,-3 0 291,-1 1 50,1 1-99,-4-2 679,1 1 50,1 2 33,4 4 34,-9-9 15</inkml:trace>
  <inkml:trace contextRef="#ctx0" brushRef="#br1" timeOffset="41846.58">13145 4169 771,'0'0'343,"1"0"-70,-1 0-61,1 0-50,0 1 47,5-2 88,-3 0-150,0 0 73,7-5 1561,-1-1-64,-2 1-627,-1 0-55,0 0-224,-1 0-53,0 0-59,0 0-67,-1 1-160,0-1-54,0 1-58,-1 0-62,1 0-64,-1 1-70,0-1-72,0 1-77,-1 1-55,0 0-45,5-7 225,6-10 113,-8 8-55,-4 5-44,-2-1 36,-3 1 44,-3-1 54,3 3-135,2 3-61,1 1 0,-1-1 1,1 1-1,-1-1 0,0 1 1,1-1-1,-1 1 1,0 0-1,0 0 0,0 0 1,0 0-1,0 0-92,-12 2 508,5 2-293,-2 3-36,-9 4 98,-47 25 654,23-8-350,18-7-251,2 1-35,2 3-42,4 3-50,9-5 157,7-2-37,7-2-36,4-2-37,5-1-37,1-2-38,2-1-37,-1-1-39,-12-9-81,9 7-30,1-2 0,0 0 1,1 0-1,0-2 0,0 1 0,0-2 1,11 2 11,-3-2-54,1-1-32,0-1-41,0-2-49,-4-1-14,-1 0-45,1-2-49,-1 0-54,-1-2-58,0 0-64,0-1-67,-2-2-73,-2 1-251,13-12-1315,-21 12 1553,-1 1 66,-3 1 106,-1 0 79,-1 0 81,-1-2 80,-1 1 97,0-1 41,-1-2 26,-2-6 27</inkml:trace>
  <inkml:trace contextRef="#ctx0" brushRef="#br1" timeOffset="38192.49">8676 4395 2955,'0'-2'-214,"0"0"71,0-1 66,1 1 64,-1 0 60,0 0 57,1-1 54,-1 1 50,1 0 47,-1 0 44,1-1 40,0 1 38,1-2 473,0 1 110,0 0-90,1 1 42,7-3 2169,-5 5-1810,1 2-70,-2-1-651,-1 1-41,2 0 158,-1 1-57,0 0-54,0 1-52,-1-1-48,0 0-47,0 1-43,-1 0-40,1 1 14,-1 0-49,0 0-46,0 0-40,0 1-6,0 1-43,0 3 12,0 0-51,4 18 146,-3-18-126,0-1 59,2 6-49,1 8 140,1 5 68,0-10-160,1-4-85,3-2-69,-4-4-45,15 10-36,-21-17 36,0-1 0,0 1 1,0-1-1,0 1 0,0-1 0,0 0 0,1 1 0,-1-1 0,0 0 1,0 0-1,0 0 0,1 0 0,-1 0 0,0 0 0,0 0 0,0-1 0,1 1 1,-1 0-1,0-1 0,0 1 0,0-1 0,1 1 4,3-3-23,0 0 0,0 0-1,0-1 1,-1 1 0,0-1-1,1 0 1,-1 0 0,0 0 0,-1-1-1,1 1 1,1-3 23,9-21-150,-6 3-27,-2-1-66,-3-2-85,-2 0-103,-1 21 228,3-2-104,-2 5 101,1-1-42,0 1-47,1-1-51,0 1-58,0 0-62,0 0-68,1 1-73,0 0-77,1 1-84,0 1-88,0 1-94,-1 0 256,-1-1 94,0 1 86,0-1 79,-1 1 154,0-1 37,2 0-151,0 0 104,0-1 75,10-2-376,-8 3 466,0 0 50,1 1 33,3 0 31</inkml:trace>
  <inkml:trace contextRef="#ctx0" brushRef="#br1" timeOffset="38496.41">9274 4324 385,'0'-2'1249,"-1"0"-130,1 1-63,-1 0-60,0 1-59,-1 0-57,1 1-55,-1-1-51,0 2-51,0-1-47,0 1-47,0 0-43,0 0-42,-1 1-39,1-1-38,-1 1-35,-1 2 192,0 0-76,0 0-67,1 0-58,-2 1 20,1 0-57,0 0 25,0 1 152,1-1-202,1-1 0,0 1 0,0 0 0,0 0 0,1 1 0,-1 2-361,1 7 662,1 0-73,2-2-173,1-2-84,1 0-98,2-2-114,1-2 73,1-4-44,7 0 45,-4-2-109,-2 0-62,2-2-58,4-1-66,8-6-127,-21 6 203,0 0-1,0 0 1,0 0-1,0 0 1,0 0-1,-1 0 1,1-1 0,-1 1-1,1-1 1,-1 1-1,1-1 1,-1 1-1,0-1 1,0 0 0,0 0-1,1 0 26,0-10-96,-4-2 40,-4-4-331,-9-22-313,9 28 436,0 0-69,2 4 38,-1-1-59,-1 0-68,0 0-78,5 6 524,-1 1-81,1-1-75,-1 0-69,1 0-65,0 0-58,0-1-54,0 1-48,0-1-34,0 0-35,-1-3-584,1-1-61,-1-11-1619,2 14 1941,1-1 38,-1 0 37,1 1 67,1-1 82,-1 1 98,1 0 339,0 1 62,1-3 40,2-2 40</inkml:trace>
  <inkml:trace contextRef="#ctx0" brushRef="#br1" timeOffset="38756.24">9431 4086 4497,'0'-7'477,"-1"-4"105,1 7-351,1 1 36,-1 0-11,0 0 36,0 1 43,1 0 48,0 0 172,0 0 94,0 2 107,1 1 117,-2-1-390,1 1 34,0 0 35,1 1 36,-1 0 38,0 0 38,1 1 41,-1 0 41,4 7 171,-1 2-107,0 0-97,0 1-90,-1 0-80,-1 0-70,1 1-63,0-1-52,-1 0-52,0 0-34,7 23 428,-4-17-369,-1-1-46,0 0-43,-1 0-39,0 0-37,-1-1-34,3 19 46,-2-12-112,0 1-38,6 26-52,-5-14-647,-3-26 490,-1-1-41,-1-2-5,0 1-46,0-1-53,-1-1-60,0-1-67,-1 0-77,0-2-82,-1-1-91,1-2 92,-5-1-1249,4-1 1119,1-1 199,1 0 61,-2-1-36,-1-2-192</inkml:trace>
  <inkml:trace contextRef="#ctx0" brushRef="#br1" timeOffset="39211.61">9686 4339 5140,'9'-7'7,"1"1"83,-3 3 18,-1-1 44,-1 0 49,-1-1 55,-3 3-81,0-1 37,1 0 299,-1 1 99,2 0 211,3 1 491,-6 1-635,1 1-76,-1-1-69,0 1-67,1 0-59,-1 0-57,0 0-49,0 1-47,1 0 104,-1 1-104,0 1-16,0 3 41,-1-4-128,1-1 101,0-1-82,0 0 35,-1 27 1040,1 23 777,4-19-724,0-17-743,1 5 113,-3-11-380,-1 1-39,0 4 4,2-2-60,3-2-56,1-2-51,2-2-48,0-3-42,2-1-38,1-1-34,6-4-107,1-3-58,2-4-101,3-11-215,-21 17 432,0 0 1,0-1-1,-1 0 0,1 1 0,-1-1 0,0 0 0,0 0 0,-1-1 0,1 1 0,-1-1 126,1-12-353,0-1 81,0 1 115,-1 9 123,0 0 32,0 1 73,1 0-43,2-18-60,-3 15 46,0 4 25,0 0 34,-1 2 18,1-1 34,-1 1 38,0-1 43,1 1 47,-1 0 52,0-1 57,0 1 60,1 11-79,0 1-56,1 0-51,0 0-44,1 0-40,0 1-34,3 6 39,5 12-14,-8-16-250,1 0 69,3 7 84,5 11 139,-7-15-138,1-1-60,0 0-92,-1-1-89,0 0-117,-3-5 105,1-1-37,0 1-40,-1-1-42,1 1-82,0 0-58,-1-1-60,1 1-65,-3-6 372,0 0 33,1 1-102,0 1 79,2 1-201,-2-2 251,0 0-40,0 0-107,0 0-98,0 0-60,-1-1-113,1 0 240,-1 0-34,0 1-37,0-1-38,0-2 288,0 0 62,0-1 40,0-2 40</inkml:trace>
  <inkml:trace contextRef="#ctx0" brushRef="#br1" timeOffset="40045.97">10128 4227 8481,'5'0'44,"-1"0"83,1 0 75,-2 1 65,2 0 129,-1 1 69,0 0 162,1 2 404,3 5 719,-5-6-1215,-1 1-47,0-1-129,0 1-51,0 0-61,0 0-69,3 7 298,-2-1-68,1 4 106,-2 1-75,5 14 397,-4-19-522,2 0 40,2 7 117,-3-2-57,-3-10-268,1 0 0,0 0 0,-1 0 0,1 0 0,1-1 0,-1 1-1,3 2-145,-1 3 107,8 20-42,-3-19-152,-2-12-86,2-23-211,-7 16 307,0 1 48,9-13 67,6-18 53,-2 5-52,-8 20 5,0 0-1,2 0 1,0 1-1,0 1 1,2-2-44,-11 13 8,0 0 1,1-1 0,-1 1-1,0 0 1,0 0 0,1-1-1,-1 1 1,0 0 0,1 0-1,-1 0 1,0 0 0,1-1-1,-1 1 1,0 0 0,1 0-1,-1 0 1,0 0 0,1 0-1,-1 0 1,0 0 0,1 0-1,-1 0 1,0 0 0,1 0-1,-1 0 1,0 0 0,1 0-1,-1 1-8,9 7 177,0 14 68,-2-1-59,2 14 154,-4-14-155,0 0-54,-1-9-89,0 1-48,-3-11 5,0 0 0,1 0 1,-1 0-1,1-1 1,0 1-1,-1 0 0,1-1 1,0 1-1,0-1 0,0 1 1,0-1-1,0 0 1,0 0-1,1 0 0,-1 0 1,1 1 0,1-1-12,13 4-25,-15-6 29,-1 1 1,1 0-1,-1 0 0,1 0 1,0-1-1,-1 1 0,0-1 0,1 0 1,-1 1-1,1-1 0,-1 0 0,0 0 1,2 0 7,1-3-31,0 0 1,0 0 0,0-1 0,-1 1 0,0-1 0,1-1 30,9-10-46,17-17 78,-5-7 65,-24 37-81,12-16 86,-7 14-40,3 1 36,6-8 159,-7 3-41,-6 7-154,-1 2 194,1 0-71,-1 1-59,1 0-47,1 1-30,3 4-11,-5-4 14,-1-2-1,10 10 79,-1 1-79,-1 0-68,-1 0-54,6 8-151,-10-15 156,0 0-1,0 0 1,0-1 0,1 1-1,-1-1 1,1 0-1,0 0 1,0 0 0,0-1-1,1 1 67,4 2-136,-1 2-57,-1 0-72,1 0-88,-3-1 6,1-1-71,0 0-79,0 0-85,1-1-93,0-1-100,0-2-109,2 0-116,-4-1 513,0-1 68,-1 0 64,0-1 59,-1 0 56,1-1 50,-1 1 46,-1-2 42,2-1 13,0-1 76,-1-2 73,2-3 114,1-4 46,-2 7-181,6-6 100,-2-1 75,1 0 63,-2-1 54,5-12 366,-10 20-395,1-1 0,-1 1 0,0-1 0,-1 0 0,0 1 0,0-7-302,-3 2 359,-3 2-39,-2 1-37,-2 3-33,-6 0 72,-2 6-54,15 2-244,0-1-1,0 1 1,0-1 0,0 1-1,1 0 1,-1-1-1,0 1 1,1 0 0,-1 0-1,1 0 1,-1 1 0,1-1-1,-1 0 1,1 0-1,0 1 1,-1-1 0,1 1-1,0 0-23,-5 8 126,0 1 0,1-1 0,0 1-1,1 0 1,0 1-126,-7 31 506,9-8-62,12-5-88,10-7-85,6-4-80,5-3-77,3-5-73,0-1-68,-2-3-65,-6 0-49,23 4-240,-35-9 265,1 0-46,1 0-54,-4-2-16,1 0-57,-1-1-65,0 0-76,0-2-82,-2-1-93,1-1-101,-2-1-110,-2 1 399,0-1 69,0-1 71,0 0 77,-7 7 200,10-10-155,-4 4 115,3-3 21,-5 5 19</inkml:trace>
  <inkml:trace contextRef="#ctx0" brushRef="#br1" timeOffset="29818.2">64 4720 5140,'0'-5'10,"0"2"26,0 1 28,0 0 40,0 3 346,0 0-42,0-1-38,-1 1-36,0 0 241,-1 1-103,1 0-160,-1-1-36,-2 6 526,2-4-433,1 1 74,1 1 100,0 9-7,0-1-48,0 1-45,0 0-40,0 0-37,0 0-35,0 14 241,0-2-141,0-1-59,0 57 666,0-48-557,1 2-77,3-2-117,6 4-52,-7-31-197,0 0 1,0 0-1,0 0 1,1 0-1,0 0 1,2 0-39,9 19 21,-14-23-22,0-1 0,0 1 0,0-1 0,0 0 0,0 1 0,1-1 1,-1 0-1,1 0 0,0 0 0,-1 0 0,1 0 0,0 0 0,0-1 0,0 1 0,0-1 0,1 1 0,-1-1 0,0 0 1,1 0-1,-1 0 0,1 0 0,-1 0 0,3 0 1,7 1-41,0-1-1,1 0 1,11-1 41,-4-1-87,1-3-52,3-3-137,-12 2 86,-2-1-41,0 0-45,0-2-49,-2-1-53,-1-1-59,0 0 95,-1 4 82,-2 2 14,0-1-53,-1 0-68,0 0-84,-2 0-98,0 0-114,-2 2 284,1 0-34,-1-1-36,-1 1-37,-4-5-708,3 4 743,0-1 40,1 1 86,-1-1 38,-5-11-447,8 16 730</inkml:trace>
  <inkml:trace contextRef="#ctx0" brushRef="#br1" timeOffset="30075.8">50 4974 385,'0'0'388,"0"0"-88,0 0 69,0 0 74,0 0-34,0 0 39,2 0 1008,11-1-1159,0 0 97,-1-1 85,1 0 73,2-2 189,0 0 66,4-2 218,8-3 556,0 0-67,-9 4-596,-3 1-240,0 0-101,-3 2-188,1 0-96,-1 1-109,1 0-119,0 1-91,-1 0-50,-1-1-48,0 0-47,-1 0-43,-1-1-43,0-1-40,-2-1-38,-4 3 35,2 0-1006,-1 1 778,4 0-122</inkml:trace>
  <inkml:trace contextRef="#ctx0" brushRef="#br1" timeOffset="30268.18">7 4776 6168,'-4'-5'-8,"2"0"99,2-1 87,1 1 73,5-5 271,-1 5-158,3-4 223,13-7 592,-13 11-828,-1 1-40,-1 0-91,-1 1-43,1 0-50,-2 0-56,-1 1-59,12-5 292,0 0-47,1 2-41,1 0-33,25-2 153,21 0 53,-49 6-296,4-1 68,0 1-40,-1 1-48,1 0-55,-1-1-63,0 2-71,1-1-76,0 0-86,-4 0-13,0 1-64,1-1-67,0 0-73,8 0-33,11 0-122</inkml:trace>
  <inkml:trace contextRef="#ctx0" brushRef="#br1" timeOffset="30729.94">846 4691 2056,'0'-3'-146,"1"-1"100,-1 1 84,0 1 72,0-1 64,-1 1 58,1 0 214,-1-1 97,0 2 79,0-1 57,-11-1 2207,6 3-2016,2 0-479,-1 0-37,-4-1 325,-2 1-80,-1 0-42,0 2-53,1 1-59,-1 3-112,0 0-1,1 0 1,-1 1 0,1 1-1,0 0 1,1 0 0,0 1-1,0 0 1,1 1 0,0 0-1,1 1 1,0-1 0,1 2-1,0-1 1,-5 12-333,6-8 96,-4 8 128,0 2 87,0 5 153,-2 17 348,9 0 46,8-17-314,4-5-134,5-1-60,-2-12-123,2-4-57,2-4-48,1-3-41,11-4-18,17-9-63,-6 2-20,13-2-115,-28 6 40,2-1-87,-12 3 49,-1 0-34,8-4-203,-11 4 136,0 0-36,0-1-39,0 1-41,-1-1-46,0 0-47,12-7-1054,-12 8 894,-2 0 95,0 1 75,0-1 96,-1 0 117,-2 1 105,0 0 45,0 0 30,1-2 29,-5 5 11</inkml:trace>
  <inkml:trace contextRef="#ctx0" brushRef="#br1" timeOffset="31142.84">1146 4650 10151,'0'-6'831,"2"0"-102,0 0-94,1 1-83,1 0-75,0 0-67,0 0-57,1 1-49,2 0 10,0 0-43,16-3 512,-13 6-402,3 1 259,1 1-76,-1 0-73,1 1-69,0 0-64,-1 1-62,0 1-57,-1 1-54,-1 1-49,0 2-46,-1 0-43,-1 1-37,5 15-89,-6 5-108,-7-20 138,-1 0 0,0 0 1,0 1-1,0-1 0,-1 0 0,-1 0 0,0 0 49,-1 6-110,-2 0 0,0 0 0,0 0-1,-2 0 111,-11 21-271,-3-2-42,-1-3-48,0-3-52,12-17 201,-1-1 0,0 0 0,-11 7 212,-9 8-259,17-12 181,2 3 44,4-8-13,2-1 103,1-2 78,2-2 55,2-2 59,3-2 5,5-2 1,7-3-99,12-4-2,55-20 467,-53 21-482,5 1-85,1-1-107,-1-1-94,7-2-137,21-1-278,-51 11 397,-1 0-89,1 0-94,-1-2-96,1 1-102,-2-2-104,0 0-110,-1-1-112,-3 2 443,0-1 48,-1-1-28,3-4-152,-6 10 547</inkml:trace>
  <inkml:trace contextRef="#ctx0" brushRef="#br1" timeOffset="35214.68">5915 4677 8481,'0'-2'-22,"0"-1"12,0-1 42,0 1 38,0 0 37,0 0 34,0 1 34,-1-4 264,1 3-123,-1 0 36,-1-3 443,-1-2 288,0 2-205,-1 0 34,2 2-579,0 1-40,-1-6 465,1 2-121,-1 0-112,0 1 15,1 3-226,-1 0 34,-4-8 79,-2-1-32,0-2-63,-3-4 3,-3-10 82,4 8-157,-11-25 313,13 15-260,8 12-171,5-1-53,5 0-65,6 0-76,0 7-273,-14 11 288,0 0 0,0 1 0,0-1 0,0 1 0,0-1 0,0 1 0,0-1 0,0 1 0,0 0 1,0-1-1,1 1 0,-1 0 0,0 0 0,0 0 0,0 0 0,1 0 37,6 4-278,-1 6 54,-4-1 118,0 3 46,1 11-57,-2 0-39,-4 23-261,-6 2-118,-6-2-91,-9 8-208,13-35 322,0 0 0,-2 0 0,0-1 0,-14 15 512,11-17-284,1 0 36,-4 3 3,4-3 144,6-8 94,1-1 34,-3 3 59,1 0 65,6-7-42,1 0 35,2 0 221,7-4 501,1-2-389,-5 2-285,1-1-44,1-1-38,-3 2-99,0 0-35,19-12 481,1 1-40,0-1-41,1 1-44,-1 0-47,1 1-48,0 0-51,0-1-53,0 2-56,0-1-58,1 0-61,-1 1-62,0-1-64,0 1-69,1 0-68,-1 0-73,-9 4-23,-7 2 148,0 1-38,0 0-43,0-1-45,-1 1-51,1-1-53,-1 1-57,0-1-60,0 0-64,-1 0-68,1 0-70,-1 0-76,0 0-78,-1-1-82,-2 3 372,0-1 70,-1-1-51,-1-1-249</inkml:trace>
  <inkml:trace contextRef="#ctx0" brushRef="#br1" timeOffset="42746.98">149 6004 3726,'0'-2'50,"0"-1"88,0 1 75,0 0 63,0-1 44,0 1 38,0-7 1458,0 7-1331,0 1-93,0-1 481,0 1 1317,0 1-1497,0 0-78,0 0-74,0 0-68,0-1-64,0 1-60,0 0-54,0-1-49,0 1-58,0-1-36,0 0 62,0 0-109,0 1-49,0-3 6,0 2 21,0 1-3,0 0 34,0 0 41,0 0 48,0 1 328,0 2-76,0 15 812,1-9-669,-1-4-181,2-1 62,1 7-37,0 0-38,-1 0-36,0 1-35,1 13 235,-1 0-123,-2 1-112,0 1-100,-1-1-90,0 0-79,0 7-79,1-3-90,0-27-75,0 0 49,0-1 42,1 0 34,0 2 24,2 4 83,-1-6-78,-1-1-52,0 1-71,0 0-90,0 0-107,0-1 127,-1 0-34,1 0-37,-1 0-38,0 0-41,1 0-43,-1 0-45,0 1-48,0-1-51,0 0-52,0-3 135,0 0 82,0-1 84,0-1 86,0 1 106,0 1 46,0-2 29,0-1 29</inkml:trace>
  <inkml:trace contextRef="#ctx0" brushRef="#br1" timeOffset="43003.75">207 5778 7581,'0'-2'10,"0"1"-1,0-1 1,0 0-1,0 1 1,0-1-1,-1 0 1,1 1-1,0-1 1,-1 1-1,1-1 1,-1 0-1,0 1 1,1-1-1,-1 1 1,0 0-1,0-1 0,0 1 1,0 0-1,0-1 1,-1 0-10,-10-5 132,10 6 138,1 0-51,-1 0-47,2 0-37,-1-2 61,2-1 85,-1 4-99,0 0-181,0 0 179,0 4 77,0-1-75,0-2-54,0 1 39,0 0 45,0 0 54,1 3-102,0 1-116,1 1-99,1 0-85,0 1-114,2 0-71,9 12-782,-9-16 711,3-3-94</inkml:trace>
  <inkml:trace contextRef="#ctx0" brushRef="#br1" timeOffset="44414.24">391 6018 7581,'0'3'129,"1"5"42,0 0 76,2 0 78,-1-1 79,1 2 113,-1-1 92,0 2 92,-1 0 94,-1 1-2,1-1-83,0 1-74,1-1-67,0 0-58,1 1-49,2 9 349,8 38 1201,-12-44-1531,-1-1 51,0-6-324,0 1-55,0-1-46,0 0-39,7-30-480,8-17 78,5-3 105,-11 25 163,-1 3 36,33-43-313,-37 49 269,4-2 39,11-14 63,-18 24-19,0 0-1,0 0 1,0 0 0,0 0 0,0 0 0,1 0 0,-1 0 0,0 0 0,1 0-1,-1 1 1,0-1 0,1 1 0,-1-1 0,1 1 0,0-1-9,-2 1 7,1 1-1,0-1 1,0 0 0,-1 0 0,1 0 0,0 1 0,0-1 0,-1 1-1,1-1 1,0 0 0,0 1 0,-1-1 0,1 1 0,-1-1-1,1 1 1,0 0 0,-1-1 0,1 1 0,-1 0 0,0-1 0,1 1-1,-1 0 1,1-1 0,-1 1 0,0 0 0,0 0 0,1-1 0,-1 1-1,0 0 1,0 0-7,5 13 78,10 19 163,-4-12-174,-11-21-67,4 8-2,11 20-39,2-3-49,5-3-40,8-5-36,8-3-414,-19-8 300,2-1-107,-10-3 152,0-1-35,2 0-125,1-1-73,-1-1-82,0-2-94,-1-1-103,0-2-113,0-2-124,-7 3 443,1 0-35,5-8-302,-6 6 490,1-1 36,-1-1 38,0 1 40,-1-2 41,-1 1 43,1 0 46,-2-1 46,-1 0 49,0 1 50,-1-1 52,-2 1 54,0 0 55,-2 0 58,2 6-116,0-2 41,0 1 37,-1-1 32,-4-6 299,0 0 88,-1 1 29,-12-5 898,13 14-1012,-2 2-42,-1 2 60,-24 20 1361,22-11-1152,6-5-410,2 0-43,0-1-50,2 0-59,0 5 165,1 1-76,1 4 25,1-2-91,-1-1-34,3 8 115,5-3-85,3-3-83,3-3-87,3-3-87,0-4-88,-1-4-89,0-4-90,-5-1 106,0-2-90,-1 0-76,0 0-64,0-2-40,-1 0-35,17-22-1283,-16 15 1064,-2-1 55,-1-1 107,-3 6 301,-1 0 59,-1 0 66,0 0 73,1-20-157,-2-1 98,-1-1 100,0-1 101,-1 8 63,1 1 67,-2-14 964,-4-35-1155,-13-36 1222,18 100-1125,0 0 104,0-1 175,-1 3 106,-1 7 68,-3 10 35,0 4-31,1 1-110,2-1-95,0 1-84,1 3-39,2 0-80,0 4-45,1 11-26,0-4 2,-1-9 21,1 22-31,2 3 42,10 89 357,-5-91-255,6 1-37,-2-15-91,3-1-32,14 13-58,-13-23-47,1-2-40,-14-13 39,0 0-1,1 0 1,-1 0-1,1-1 1,-1 1-1,1-1 1,-1 0 0,1 0-1,0 0 1,-1-1-1,1 1 1,0-1-1,0 0 1,-1 0-1,5 0 56,-2-1-84,0 0 0,1-1 0,-1 1 1,0-1-1,0-1 0,0 1 0,0-1 0,0 0 0,0-1 84,4-2-165,0-1 1,-1 0-1,0-1 1,6-6 164,-7 6-135,-1 0 1,0-1-1,-1 1 0,2-5 135,1-2-166,8-13-172,-6 3 69,-5-3 88,-3-7 107,-3 32 76,0-10 35,-1-1 39,-3-15 179,-5 9 22,8 19-254,0 0 0,0 0 0,0 0 1,0 0-1,0 0 0,0 0 1,0 1-1,0-1 0,0 0 0,-1 0 1,1 1-1,0-1 0,0 1 0,-1-1 1,1 1-1,0 0 0,-1-1 0,1 1 1,-1 0-1,1 0 0,-1 0-23,-15 4 488,-8 6 181,10 7-102,2 8-61,3 3-87,5-4-112,4-6-66,6 0-34,3 0-38,4-2-42,1 0-46,2-2-51,1-1-54,-1-1-58,5 0-83,2-3-76,1-3-88,2-2-98,0-2-109,-1-3-120,-12 1 280,0-2-34,-1 1-36,0-1-37,-3 1 310,1-2-39,0 0-40,-1-1-40,1-1-42,-1 0-42,0-1-43,0 0-43,0-1-44,-1 0-46,0-1-46,-1 0-46,0-1-48,-1 0-49,-1 0-48,0-1-50,2-8 111,2 0 95,-3 5 240,0-1 59,0 0 64,0 0 67,-1-1 72,-1 0 75,-2-1 81,0 0 85,-1-14 94,0-1 110,0-1 104,0 0 97,0 0 88,0 0 83,0 1 73,0 1 68,-3-10 795,0 20-868,-1 4-33,2 9-316,-1 2 35,1 0 40,-1 1 45,0 2 48,0 1 54,0 5 765,3 5-926,-1-1-70,0 0-64,-1 1-57,0-1-51,0 1-43,-3 8 78,0 0-102,-3 21 144,5-5-85,1-2-52,1 6-13,3 16 34,-1-10-28,0-12-23,-1-19-110,2 218 507,1-131-334,5 11-64,-2-56-116,1 0-41,-5-37-43,0-1-22,0-6-2,1-3-14,2-1-36,-3-5-81,0-1 64,1-2 15,0-2 77,1-4 12,-3 5-52,2-12-64,0-1 45,3-17-16,-1-9 110,0-21 107,-2 36-54,-1 2-39,2-22 11,-1 11-30,1 1 0,2 0 0,1 0 0,3-2 36,7-18-74,5 2 58,8 5 83,-24 41-32,0 0-1,1 1 1,0-1 0,0 1-1,2-1-34,8-1 79,-4 9-45,-11 0-37,-1 0 1,1 0-1,0 0 1,-1 0-1,0 0 0,1 1 1,-1-1-1,0 0 0,1 1 1,-1-1-1,0 1 1,0-1-1,0 1 0,0 0 1,-1-1 2,11 27-107,-2 12-117,-8-31 160,0 0-1,0 0 0,-1 0 0,-1 9 65,0-8-42,-1 0-1,0 0 0,-1 0 0,0 0 1,-1 0-1,0 0 0,0-1 0,-1 0 1,0 0-1,-4 5 43,-18 20-197,-3-3-75,-4-4-108,16-15 139,0-1-39,14-8 162,-1-1 0,0 0 0,0 0 0,1 0 0,-1 0 0,0-1 0,-3 1 118,-6-1-395,13-1 102,-1-1 41,1 1 37,1-1 35,-1 0-34,1 0 57,0-1 47,0 0 33,3-4-127,-2 4 85,0 1-73,8-10-370,4 1-94,0 0 13,21-11-924,-20 13 923,-1 0 48,7-4-394,-10 7 543,0 0 37,-1 1 40,1 0 45,0 1 46,1-1 52,-2 0 67,1 1 48,9-5-41,1-2 99,-2 1 47</inkml:trace>
  <inkml:trace contextRef="#ctx0" brushRef="#br1" timeOffset="46315.8">2128 6046 4497,'0'1'-24,"1"1"33,-1 1 100,1-1 109,0 1 94,1 0 163,0-1 84,0 0-7,3 3 803,-2-2-486,-2-3-784,-1 1 0,0-1 0,1 0 0,-1 0 1,1 0-1,-1 1 0,1-1 0,-1 0 0,0 0 1,1 0-1,-1 0 0,1 0 0,-1 0 0,1 0 1,-1 0-1,1 0 0,-1 0 0,1 0 0,-1 0 1,1 0-1,-1 0 0,0-1 0,1 1 0,-1 0 1,1 0-1,-1-1-85,6-2 690,-1 0-48,1-3 72,-3 4-402,0-1-34,-1 0-39,0 1-41,0 0-44,-1 0-50,8-19 283,-9 9-163,-3 0-83,-6-2-57,5 6-4,-2-4 37,0 4 2,-1 2 21,-2 3 46,2 1-96,-6-1 108,-1 0 60,-2 1 51,1 2 46,-16 6 460,29-5-732,0 0-1,-1 0 1,1 1 0,0-1-1,0 1 1,0 0 0,0-1-1,0 1 1,0 0 0,0 0-1,0 1-82,-10 16 478,10-13-319,-1-1-1,1 1 1,0 0-1,1 0 1,-1 0-1,1 0 1,0 0 0,1 0-159,0 15 364,1-10-214,2 0-40,0 0-48,2-1-53,-2-4 56,0 0 0,1 0-1,0-1 1,0 0 0,0 1 0,4 2-65,18 13 212,0-6-97,1-5-78,-9-5-63,0-2-44,0-1-50,0-1-54,0-2-61,0-2-64,0-1-70,-2-2-76,5-4-403,-3 0 37,-2-2 50,-1 0 64,-7 2 272,0 1 39,-1-1 40,-2-1 46,0 2 87,-2-1 36,1 1 39,-2-2 40,0 1 43,0-1 45,-2 0 48,1 0 49,-1 4 58,0 0-36,0-22 143,0 17-110,0 5-25,0-1 33,0 0 95,0 1 79,0 0 94,0 2 107,0 2 124,0 2-273,0 0 35,0 1 39,0 0 40,0 1 42,0 0 44,0 10-215,-1 1-56,1 0-52,0 0-46,-1 1-43,1-1-33,-1 13 47,1-3-82,5 24 72,-3-41-166,-1 0 0,1-1 0,0 1 0,0-1 0,1 1 0,-1-1 0,1 0 0,0 0 0,0 0 0,1-1 0,0 2-2,11 9-71,-1-1-101,-8-8 29,-5-4-16,1-1 40,2-2-26,5-7-1,-8 8 94,12-14-204,1-9-35,-6 9 90,2-1-79,0 2 107,21-27-529,-24 31 550,-2 1 56,0 2 36,0 0 46,-2 0 54,8-6 33,0 14 47,6 25 182,-10-13-154,10 18 6,6 10 13,-5-22-124,-5-14-61,2 0-36,12 4-131,-23-7 138,0-1 1,0 1 0,0-1 0,0 0 0,0 0-1,0 0 1,0 0 0,0-1 0,0 1-1,2-1 47,23-5-408,-12-1 88,-1-3-63,0-1-73,0 0-84,-7 3 201,-2 0 59,-2-2 53,0 0 48,-2-1 45,-1 0 39,-1-12 8,-2 5 93,-2-1 50,-9-27 216,-4 7 72,7 24-191,0 2 34,-5-1 107,-1 4 83,-3 7 98,0 7 115,5 5-91,3 6-59,3 2-62,3 3-70,2 0-77,3-1-81,2-4-88,2-4-95,11 4-43,12 5-110,-17-13 84,2-1 137,-1-1-72,0-3-66,0-1-60,6-2-180,-1-4-97,0-3-77,-2-3-54,-10 7 328,0-1 0,-1-1 0,0 1-1,0-1 1,0 1 0,0-1 0,1-3 243,6-13-688,-4-3 18,-5 12 388,-1-1 45,-1-3-30,0 1 53,-1-1 51,1 0 46,0 0 44,-1 1 41,0-1 39,0 0 34,0-2 52,0-1 40,-3-18 237,-1-7 208,-7-20 415,10 43-435,2 14-336,0 1 49,0 1-54,0 0 35,0-3 457,0 10-403,0 3-42,0 3-51,0 0-57,0 1-65,0-1-74,-1 90 165,-1-4 472,7 57-654,10-61 192,10-5-127,-21-75-85,1 0-38,6 10-155,4-2-106,3-2-78,-14-13 291,0 0 0,0 0 0,1-1-1,-1 1 1,1-1 0,0 0 0,-1-1 0,1 1-1,0-1 1,0 0 0,0 0 0,1-1 106,25-1-503,-22-2 163,0 0-102,-1-2-90,1-1-75,1-2-203,0-1-65,18-23-1919,-15 14 1449,-7 8 719,0 1 44,1-4-107,-3 7 388,-1 0 33,2-4-98,0 0 113,-3 6 173,0-1 33,0 1 35,0-1 37,5-15 87,-4 10-12,-1 0 38,0 0 44,-1 0 53,-1 0 59,0 0 65,-1 4-79,1-1 34,-2 1 36,1 0 39,-1 0 40,0 0 43,0 0 44,-1 0 47,0-5 934,3 2-543,0 2-211,1 1-62,-1 2-239,0 1-48,0 2-130,0 1-36,-1-1 135,0 1-110,0-1-88,-1 1-51,-4 0-41,4 1 26,2-1-11,-1 1 38,1-1 44,0 1 50,-1 3-114,-2-1-47,-2 3-40,-3 0-51,-8 7-59,7-2 95,-2 7 5,1 2 45,-12 22 161,10-18 115,11-20-269,0 0 0,1-1 0,-1 1 0,1 0 0,0 0 0,0 0 0,0-1 0,0 1 0,1 0 0,-1 0 0,1 0 0,0-1 0,0 1 0,2 3-61,8 11 271,7-2-36,6-7-83,-8-7-101,0-1-57,1-1-59,0-1-58,1-1-60,-1-1-60,1-2-61,-1 0-62,-1-2-62,0-1-63,-1-1-64,-1-1-64,-1-1-65,-1-1-67,-3-1-66,0-1-67,-6 6 509,1 0 59,-1 0 55,0 0 53,0 0 48,-1 1 44,0-1 41,0 0 37,-1-1 36,0 0 41,0-8 139,-3 0 60,-8-21 387,7 31-366,1 1-57,-1-5 46,-1-11 202,4 15-257,-1 1 64,1 0 47,0 0 86,0-1 102,0 1 118,0 6-133,0 0-81,1 1-73,-1-1-64,1 1-57,-1 0-49,1 0-41,0-1-34,0 2-4,2 2 24,-2-3-32,0 0 53,0 0 73,2 11 313,0 0-70,0 1-64,-1 0-57,2 7 61,-1 0-96,0 0-76,-1 0-57,3 15 53,3-1-89,12 2-70,-2-4-40,0-6-23,-1-14-60,-9-9 7,1-2-35,1-1-40,1-3-48,1-3 80,1-3-49,24-32-500,-24 23 436,-7 10 156,8-14-128,-5-1 80,-2 0 64,-1-1 49,-4 13 41,1 0 0,1 0 0,-1 0 0,6-8-30,-7 14-2,2-2 81,4 5 101,-6 7 99,-1 20 72,2 2-62,1 7-6,5 14 57,-8-45-307,0 1-1,0-1 1,0 0-1,0 0 1,1 1-1,0-1 1,-1 0-1,2 0-32,18 19 169,5-5-87,2-3-83,-19-10-16,2 0 9,0-2-50,1-2-47,-1-1-40,11-7-247,-1-5-101,-16 9 319,0-1 0,0 1-1,-1-1 1,0 0 0,1 0 0,-2 0-1,1-1 1,-1 1 0,3-6 174,2-16-594,-5 9 341,-2 0 54,0 0 51,-1 0 45,-1-4 31,-1 1 47,-2-12 58,0 1 55,-4-28 120,1 9 270,-8-26-478,-4-2 400,16 68-285,-1-2-41,-13-27 56,11 26-41,0 4 67,2 7 97,3 4-80,0 2 37,1 18 254,1 2-85,-1-1-75,1 1-64,0 4-24,1 0-60,1 5-26,4 16 15,-5-36-119,5 30 105,15 77 358,-10-69-320,0-7-89,1 0-97,5 24-136,-15-52 53,1 0-72,0-1-93,1 1-116,-5-14 513,0 0-40,1-1-38,-1 1-36,1 1-83,1 0-122,-1 0-105,1-1-91,0 1-74,0 0-58,1-1-244,2 1-1101,-4-3 1234,0 0 17,-1-2 91,-1-2-78,-1-2 125,0 1 198,0 0 71,1 1 77,0-1 49,1 0 32,0-4 32,0 10 12</inkml:trace>
  <inkml:trace contextRef="#ctx0" brushRef="#br1" timeOffset="46490.87">3965 5820 385,'-4'-8'296,"0"-1"-42,2 1 62,0 0 78,1 3-79,0 0 48,0-1 53,1 1 57,1 2 426,-1-1-45,2 1-45,-1 0-42,1 0-41,1 0-42,0 1-38,0-1-39,0 1-37,1-1-36,0 1-35,0 0-34,5-2 368,0 0-122,0 1-113,1 0-104,-1 1-95,0 0-87,-1 0-77,0 1-68,-2 0-60,-2 0-51,10-1 174,-1 2-56,-1 0-51,0 1-46,0 0-40,0 0-33,10 3-78,38 3-347,-48-7 188,0 0-83,0-1-84,0-1-86,-2 1 36,0-1-46,4-1-142,6-2-369</inkml:trace>
  <inkml:trace contextRef="#ctx0" brushRef="#br1" timeOffset="35844.78">6854 4451 3341,'0'-7'213,"0"-1"44,0 1 46,0 0 47,0 0 49,0 0 49,0 2 51,0-1 52,0 1 255,1 2-103,0 0-113,3-2 936,-2 4-829,0 0-241,-1 0 42,0 1 50,0-1 59,-1-1 68,1 1 79,-1-1 86,0 0 97,0 4-583,0 1-49,0-1-44,-1 1-41,0 0 44,0 1-67,0-1-54,0 0-39,-4 9 154,3-5-94,-2 10 36,0 0-77,-16 31 47,5-7-29,9 0 37,-5 20 145,9-53-271,0 0 0,0 1 0,1-1 0,0 0 0,1 0 0,-1 0 0,1 1 0,1-1 0,0 0 0,0 0 0,1 1-52,-1-6 28,0 0 0,0 0 0,0 0-1,0 0 1,1 0 0,-1 0 0,1-1 0,0 1 0,0-1 0,0 1 0,0-1 0,1 0 0,1 2-28,-1-2 32,0 0 1,0 0 0,1 0-1,-1-1 1,1 1 0,-1-1-1,1 0 1,-1 0 0,1-1 0,0 1-1,-1-1 1,1 1 0,0-1-1,1 0-32,19 0 70,26 0 82,-16-1-90,-7 0-65,1-1-71,-6 0-57,0-1-74,-1 0-88,0-2-99,-16 4 62,-1-1 62,4-2-81,4-3-115,-8 3 240,0 0-58,0 0-78,-2 1-49,0-1-103,-1 0-121,-1 2 265,1 0-37,-2-2-241,1 0 60,-1 0 58,0 0 52,0 1 49,0-1 46,-1 1 41,0 0 37,0 0-15,-1-1 41,-3-1-177,0 0 122,-10-5-382,10 7 609,0 0 42,-1 0 26,-3-2 27</inkml:trace>
  <inkml:trace contextRef="#ctx0" brushRef="#br1" timeOffset="36107.75">6782 4579 8224,'-1'0'266,"0"0"-103,-1 0-78,-2 0 23,3 0-23,2 0-7,1 0 42,1 0 59,1 0 78,0 0-33,0 0 48,1 0 54,0 0 59,34-4 2293,-20 1-1606,-11 2-646,1 0-34,-1-1-41,0 1-47,0 0-54,0 0-58,-1 1-65,0 0-72,15-1 339,0 0-52,-1-1-60,-1-1-70,0 0-79,0-1-88,-1 0-97,0 0-107,-7 2 10,-1-1-42,-3 2-44,-1 0-54,1-1-65,-2 1-36,13-6-970,-13 3 818,-4 1 227,0 1 33,-1-6-449</inkml:trace>
  <inkml:trace contextRef="#ctx0" brushRef="#br1" timeOffset="36278.9">6811 4324 5525,'-3'0'-88,"0"0"59,0-1 58,0 1 58,1-2 55,-1 1 53,0 0 53,1-1 50,0 0 50,0 0 47,1 0 46,0-1 44,0 1 43,1-1 41,1 0 41,0 0 37,2-1-125,1 1-71,1 0-61,1 0-54,1 1 7,1-1-53,3 1 8,4-1 97,2 0 86,-9 0-89,21-5 208,-1 2-79,0 2-99,1 2-118,-15 2-203,0 0-37,0 0-38,0 0-43,1 1-44,-1-1-47,0 1-49,0 0-52,7 0-201,0 0-125,-11-1 217,1 1-35,-1-1-35,1 0-37,2 0-104,5 0-120</inkml:trace>
  <inkml:trace contextRef="#ctx0" brushRef="#br1" timeOffset="36895.68">7367 4324 5525,'-1'8'-173,"0"-2"96,-1 1 95,-1-1 91,0 0 86,-1 0 84,0-1 81,0 1 76,1-2-56,0 0 42,1 0 39,-1 1 37,0-1 36,1 1 36,-1 4 665,1 2-174,0-1-115,1 1-103,0-1-90,1 3 49,0 1-90,1 2 51,0 8 276,0 4 202,0-9-320,-1-13-874,1-2-40,2-1-41,5-2-72,-6-1-9,-2 0-48,0 0-9,0-2-127,1-4 26,0 0 49,4-7-113,-4 10 267,0 0 1,0 0-1,0 0 0,0-1 0,0 1 0,0 0 0,-1-1 1,0 0 69,0-15-270,1 0 54,-1 0 49,1 0 44,0 0 38,1-1 34,5-18 29,3 3 73,-7 26-27,1 1 0,0 0 0,0-1-1,0 2 1,1-1 0,1 0 0,-1 1 0,3-2-24,15-12 28,-12 12 6,0 1 0,0 1-1,1 0 1,0 1 0,0 0 0,11-3-34,-17 7 13,-1 0-1,1 1 0,0 0 1,-1 0-1,1 1 1,0-1-1,0 1 1,-1 1-1,6 0-12,-6 0 3,-1 0 0,0 0 0,0 0 0,0 0 0,0 1 0,0 0 0,-1 0 0,1 0 0,0 1-3,3 3-18,-2 1-33,-1 9-133,-5-1-21,-8 7-156,-7 4-78,4-11 192,2-4 97,2-2 71,-6 4-8,-1 1 43,-9 8 58,0 3 100,4 1 91,6 3 85,14-27-261,-1 1 0,1-1 0,0 0 0,1 1-1,-1-1 1,0 1 0,1-1 0,-1 0 0,1 1-1,-1-1 1,1 0 0,0 1 0,0-1 0,0 0 0,1 0-1,-1 0 1,0 0 0,1 0 0,-1 0 0,1 0-1,0-1 1,0 1-29,28 27 352,-11-13-195,-16-15-143,35 26 247,-1-2-59,-18-8-151,-6 1-101,-13-1-85,-7-6-17,-13 3-122,10-10 135,0 0 0,0 0-1,0-1 1,-4 1 139,-3-1-144,3-1 42,-5 0-99,1-2 0,-1 0-1,1-1 1,-17-3 201,14 1-127,1 0 53,6 1-47,4 1 93,-9 0 19,14 2-31,0-1-40,-1 0-38,0 0-55,0 0-63,-1 0-73,5 0-7,0 0-346,3 0-53,8 0-760,1 0 548,-1 0 247,-4 0 384,-1 0 36,4-1-80,-4 1 220,-1 0 37,0 0 39,0 0 43,-1-1 45,0 1 49,6-2-185,0 0 35,17-5 13,-23 6 44</inkml:trace>
  <inkml:trace contextRef="#ctx0" brushRef="#br1" timeOffset="37593.33">7921 4324 3726,'16'-17'474,"-10"10"-243,1-1 163,-3 4-149,0 0 40,0 0 47,0 0 52,1 0 60,0 0 66,1 0 290,-2 1-34,4-3 683,-1 0-104,13-6 1726,-15 10-2832,-2 1 45,0 0 104,-3 1 254,-8 4 461,1 0-448,0 0-230,4-2-261,0 0-41,0-1-43,0 1-50,1-1-54,1 0-59,-6 4 308,1-1-37,-5 5 97,0 3-66,-5 5-24,3-3-35,3-4 3,-2 2-37,1 1 43,-3 7 146,6 0 49,7-17-305,0 0 0,1 0-1,-1 0 1,1 0 0,0 0 0,0 1 0,0-1-1,0 0 1,1 0 0,-1 0 0,1 0 0,0 0 0,0 1-59,17 28 446,2-11-181,3-2-54,2-2-57,1-1-59,-6-4-64,-1 0-38,-1 1-37,-2 1-40,-10-7 27,-2-1-36,-1 6-186,-5-2-101,-4-2-70,4-6 323,-1 0 1,1 0-1,-1-1 1,1 0-1,-1 1 0,0-1 1,1 0-1,-1 0 1,0 0-1,0-1 0,-1 1 127,-11 1-539,3-2 192,-4 0-71,-1 0 33,1-1 35,0 0 32,-16-2-218,3-4 127,26 6 357,1 0-33,-3 0-173,0 1-101,0-1-80,-1 0-346,-3-1-597,6 0 821,2 0 47,0-2 87,2 3 66,0 0 41,2 1-25,2 0-128</inkml:trace>
  <inkml:trace contextRef="#ctx0" brushRef="#br1" timeOffset="32145.45">2399 4691 2955,'0'0'662,"0"0"-179,0 0-35,0 0 58,0 0 67,0 0 56,0 0 175,0 0 446,0 0-438,0 1-92,0-1-84,0 0-81,0 0-74,0 0-69,0 0-63,0 1-58,0-1-67,0 0-41,0 1 78,0 0-128,0 0-56,0 3 43,0-3 2,0 0-15,0 1 41,0-1 49,0 0 57,0 8 614,0 0-98,0 0-91,0 0-84,0 0-77,0 1-70,0-1-65,0 0-56,0-1-77,0 1-35,0 7 126,0 0-88,0 21 230,0-26-310,0-1 34,0-7-207,0 0-1,0 0 1,1 0 0,-1-1-1,0 1 1,1 0-1,0-1 1,0 1-1,0 0 1,1 1 0,0 1-48,0 1-49,0 1-67,-2 3-79,0-8 342,1-1-83,-1 2-80,1-1-75,0 0-69,-1 0-67,1 1-60,0-1-56,1 2-321,-1-1-107,-1-1-92,1 0-74,-2-1-702,-5-5-962,6 3 2199,-1 0 45,0-1 46,1 0 45,-1-1-63,0 0 98,-1 1 101,0-1 71,0 0 45,-3-2 45</inkml:trace>
  <inkml:trace contextRef="#ctx0" brushRef="#br1" timeOffset="32404.87">2385 4536 6553,'-11'-14'-4,"11"13"5,0 0 0,-1 1 0,1-1 0,-1 0 1,1 0-1,-1 1 0,1-1 0,-1 0 0,1 1 0,-1-1 0,0 0 0,1 1 1,-1-1-1,0 1 0,0-1 0,1 1 0,-1-1 0,0 1 0,0 0 0,0-1 1,0 1-1,1 0 0,-2 0-1,0 5 245,2-2-207,0-1-73,0-1-56,1 0-66,0 0-79,11-1-620,-6 0 583,3 0-54</inkml:trace>
  <inkml:trace contextRef="#ctx0" brushRef="#br1" timeOffset="32947.21">2612 4621 7196,'0'3'97,"0"0"35,0 4 228,0-1 111,0 1 94,0 0 61,0 0 54,0 15 1700,0-12-1393,0 0-72,0-5-509,0-1-43,0 2 6,0-1-81,0 0-91,0 0-102,1 6 313,0-1-60,2 0-56,-1 0-48,1 0-37,-1 0-43,1 14 57,-3-10-7,0-7-183,2-6-34,3-5-78,4-13-186,-9 16 245,10-16-139,8-9-144,-2 1 23,-6 8 130,0 2 64,0 3 40,4 0 31,10-3 42,-23 15-11,0 0 0,1 0 0,-1 0 0,0 0 1,0 0-1,1 0 0,-1 0 0,0 0 0,1 1 0,-1-1 1,0 0-1,1 1 0,-1-1 0,0 1 0,0-1 1,0 1-1,0 0 0,0-1 0,1 1 0,-1 0 0,0 0 1,-1 0-1,1 0 0,0 0 0,0 0 0,0 0 1,0 0-1,-1 0 0,1 2-14,22 33 338,-19-28-309,1 4 57,1-1 1,1 1-1,0-1 0,0-1 0,1 1 0,2 0-86,5 3 70,4 0-43,-11-9-50,0 0-44,1-1-40,-1 0-36,6 0-129,-1-1-61,1-1-45,-1-2-34,-8 0 240,-1-1 0,0 1 0,1-1 0,-1 0 0,1 0 0,-1-1 0,0 1 1,0-1-1,0 0 0,4-2 172,7-8-501,-2-2 87,-4 1-487,0 0 102,-1-1 98,0 1 92,-1-1 88,0-1 85,-2 1 79,0-1 75,-1 4 118,-1-1 37,-1 1 36,0-1 35,1-11 39,-1 0 114,-3-1 100,-1 1 85,-3 0 69,-1-1 56,1 10-56,-1-9 107,-7-21 339,8 30-485,0 0 46,-2-3 177,3 9-225,-1 1 35,1 0 36,-1 0 41,0 1 44,-1 1 46,4 3 688,0 6 20,-1 3-903,0-1-36,0 9 188,2 0-111,1 1-96,1-2-108,0 0-42,2 2-18,1 9-8,1 11 30,1 0-40,0 0 48,1-8 53,1 0 0,0 0 0,3 0-177,10 18 183,-7-20-115,3 0-43,-11-15-54,0 0-53,0-1-48,0 1-42,2 4-129,0-1-56,3 3-121,9 8-286,-18-23 652,0-1-57,0 1-53,0-1-46,0-1-106,0 1-47,-1-1-130,2-1-334,-2-4-590,-1 3 1025,0-1 39,-1 1 104,0-1 42,0 0 45,-1 0 53,1 1 42,-1-1 49,-2-1 32,-1-1 32,5 5 12</inkml:trace>
  <inkml:trace contextRef="#ctx0" brushRef="#br1" timeOffset="33469.08">3067 4677 771,'-3'-4'-6,"0"0"78,0-1 75,1-1 75,0 0 72,1 0 71,0 0 70,1 1 68,1-1 66,1 1 65,0 0 63,2 1 61,1 0 61,0 2 58,2 0 57,2 2 56,20 0-425,1 0-70,1 0-67,0 0-67,1 0-65,0 0-62,1 0-61,-1 0-60,1 0-57,0 0-56,-1 0-54,0 0-52,0 0-51,0 0-49,-1 0-46,-1 0-45,-21-1 190,-2-1 82,-2-1 72,2-3 95,-7 6-135,-1-1 343,-9 0 531,5 1-605,1-1-84,1 1-47,0 0-58,1 0-69,-14 2 370,0 3-45,1 2-42,-1 3-37,-14 13 174,2 2-90,-3 2 11,19-15-164,0 1 35,6-4-19,0 0 1,0 1-1,1-1 0,-2 6-211,-2 9 332,1 2-28,7-23-272,1 0 0,0 0 0,-1 0 0,1-1 0,0 1 0,0 0 0,0 0-1,1 0 1,-1 0 0,1-1 0,-1 1 0,1 0 0,0 0 0,0-1 0,0 1 0,0-1 0,2 2-32,5 5 82,3-2-58,2-5-76,4-3-95,-5-1-3,0-3-34,9-4-180,-11 3 135,0 0-1,0 0 1,-1-1-1,0-1 230,5-4-242,-2-1 42,-1 1 69,-2-1 56,-1 1 66,-1-1 76,13-15 142,-9 14-37,-6 7-48,-1 0 35,-2 2 21,1-2 271,0 5-129,3 1 203,-6 1-508,0 0 0,0 0 0,0 0 0,1 0 0,-1 0 0,0 0 0,0 1 0,0-1 0,0 0 0,0 0 0,0 0 0,1 0 0,-1 0 0,0 0 1,0 0-1,0 0 0,0 0 0,0 0 0,0 0 0,0 0 0,0 0 0,0 0 0,1 1 0,-1-1 0,0 0 0,0 0 0,0 0 0,0 0 0,0 0 0,0 0 0,0 0 0,0 1 1,0-1-1,0 0 0,0 0 0,0 0 0,0 0 0,0 0 0,0 0 0,0 1 0,0-1 0,0 0 0,0 0 0,0 0 0,0 0 0,0 0 0,0 0 0,0 1 0,0-1 0,0 0 0,0 0 1,0 0-1,0 0 0,-1 0-17,1 8 331,0 0-33,-1 9 202,0 0-166,0 1-94,1 1-91,1-1-88,0-1-85,3 0-84,1-2-80,2-2-78,-5-9 284,1 0-59,0 0-56,-1 0-51,2 2-154,0 1-94,0-1-86,1 0-76,0 0-201,0 0-83,3 2-539,0-3-98,-6-3 957,-1-2 54,0 1-41,-1-1-198</inkml:trace>
  <inkml:trace contextRef="#ctx0" brushRef="#br1" timeOffset="33850.33">3765 4663 7838,'0'-7'99,"1"-3"71,0 7-77,1 1 17,-1 0 41,1 0 49,1 0 60,-1 0-15,-2 1-172,1 0 96,-1 0 85,1 0 72,-1 0 146,0 0 66,1 0 168,-1 0 402,0 1-49,-1 1-439,1 0-186,0 0-97,0 1-146,0 0-92,0 1-107,0-1-116,1 8 668,0 0-83,1 0-70,1 0-59,1 6 129,-1 11 112,-2-11-429,2-1 52,1 3 87,4 8 193,-1-2-42,-4-9-179,-1-2-77,-1-1-45,0-2-43,2-2-45,5 1-50,-8-9 4,5 0-97,6-10 78,-10 9 9,15-18-67,-3-1 43,8-21 57,2-4 69,-4 14-74,2 1 0,3-1-17,-9 13 46,1 1 46,1 5 273,-16 12-331,0 0 1,1-1-1,-1 1 1,0 0-1,0 0 0,0 0 1,1 0-1,-1 0 1,0 0-1,0 1 1,0-1-1,0 0 1,1 0-1,-1 1 0,0-1 1,0 1-1,0-1 1,0 1-1,0-1 1,0 1-1,0 0 1,0 0-1,0-1 0,0 1 1,0 0-1,-1 0 1,1 0-1,0 0 1,0 0-35,7 12 296,-1 1-87,-4-7-149,-1 1-34,1-2-40,-1 0-43,11 57 76,-7-30-58,2-1-48,1-3-7,-6-17 20,-2-5-5,0 0-39,0 1-46,-1-1-56,0 0 0,0-2-96,1 0-90,1 0-84,-1 0-76,1-1-70,0 1-62,1-1-57,-2-2 451,0 1-129,0 0 49,-1 1-29,0 1-154,0-5 565</inkml:trace>
  <inkml:trace contextRef="#ctx0" brushRef="#br1" timeOffset="34494.61">4391 4565 5140,'0'0'176,"0"-1"-48,0 1-42,0-1-34,0-1-21,1-3-44,-1 4 67,-1 0 63,1-1 87,-1 1 109,1 1-109,0 0 35,-1-1 37,1 1 41,-8 1 493,0 0-43,1 0-42,-1 1-39,1 0-38,-1 1-37,1 0-35,0 1-33,-7 5 447,0 1-114,1 2-105,1 0-90,4-1-193,-1 1-45,-5 12 338,4-1-166,8-17-394,0 1 0,0 0-1,1-1 1,0 1 0,0 0 0,0 6-221,5 18 569,6 3-50,2 0-67,2-7-86,2-9-117,4-5-90,3-4-69,2-5-52,-9-2-38,1-2 0,-1 0 0,0-1 0,16-2 0,4-8-12,-6-4-47,-8 3-20,2-1-65,-2-2-70,36-39-600,-51 47 722,13-18-217,-7-2 95,-8 13 155,-1 0 38,-1 0 42,0-1 47,0-9 44,-4-1 87,-4 14-52,-2 1 39,-3 2 45,-4 2 51,-7 5 107,-3 7-39,2 9-54,9 7-68,2 24 51,8-15-127,3-26-133,0 0-1,1 0 0,-1 0 0,1 0 1,1 0-1,0 5-18,8 9 7,4-2-41,-9-12 3,0 0 0,0-1 0,0 0 0,1 0 0,0 0 0,3 1 31,-3-2-22,-1-1 0,1 0 0,0 0 0,0-1-1,0 1 1,0-1 0,0 0 0,0-1 0,0 0-1,0 0 1,0 0 0,0-1 0,0 1-1,0-1 1,0-1 0,3-1 22,28-12-156,-1-7-44,-3-5-62,-4-5-78,7-19-41,-25 32 292,-1 0 57,-2 3 64,-1 1 69,-1-1 79,-1 1 95,-3 9-196,1 1 38,2 0 204,-4 4-286,-1 1 0,1 0 1,-1 0-1,1 0 0,0 0 0,-1 0 0,1 0 1,-1 0-1,1 0 0,-1 0 0,1 0 0,-1 0 1,1 0-1,0 0 0,-1 0 0,1 0 0,-1 0 1,1 1-1,-1-1 0,1 0 0,-1 0 1,1 1-1,-1-1-35,5 4 283,-1 0-35,2 3-6,-2-1-148,-2-3-92,-1 0-35,8 15 174,0 0-43,-1 0-38,0-1-34,0 5-32,-2 0-33,-3-11-9,0 0 1,-2 0 0,1 1-1,-2-1 1,1 1 47,-1 13-48,-1-13-24,1 1-34,-1-1-36,-1 1-39,0-1-41,0 0-41,-2 0-45,0-1-46,-1 0-49,-1-1-50,-1 0-52,-1 0-54,-2-2-56,0 0-59,-1-2 201,-2-1 83,0-1 84,-1-1 83,13-3 202,-11 3-94,1 0 45,-3 0 30,-7 3 29,21-6 11</inkml:trace>
  <inkml:trace contextRef="#ctx0" brushRef="#br1" timeOffset="55692.01">6554 5496 4883,'-4'-12'583,"0"10"-241,2 2-84,-1-1 66,0 1 80,0 0 92,0 1-33,0-1 72,3 0 241,-1 0-97,1 0-89,0 1-83,0-1-77,-1 1-70,1 0-63,0-1-57,0 1-66,0 0-37,0 1 51,0 0-78,0 2 39,0-3-35,0 0-13,0-1 33,0 1 39,0-1 44,0 9 513,1-1-102,-1 0-91,1 1-83,0 1-2,1 0-88,0 5 58,0 1-98,2 8 124,-2-8-96,2 3 362,0 1 0,7 18-714,-4-16 657,-1 1 0,1 12-657,3 38 426,-8-56-369,-1-1-39,1 2-59,-1 1-81,-1 0-97,1 0-115,-2-10 12,0-2 39,-2-3 35,0-2 33,-5-3-128,-2-5 97,2-1 102,1-2 36,-8-18-124,12 10 71,2-2 88,2 0 66,-1 0 46,1-3 56,4-18 111,7 7-86,7 4-66,6 4-46,-11 15-20,0 0-1,1 0 0,0 2 1,14-7 12,11-3 26,-10 8-94,1 4 95,0 5 99,-2 6 105,-1 6 110,-4 6 117,-3 7 120,-4 7 127,-14-22-578,0 0-1,0 0 0,-1 1 1,0-1-1,-1 3-126,1 15 218,-2-11-137,-1-1-37,0 0-46,-1 1-53,0-4-38,-1 0-46,0 0-52,0 0-56,-1-1-61,0 0-65,-1 0-69,0-1-75,4-8 361,-1 0-52,0 0-52,1 0-50,-1 0-50,0-1-51,0 0-50,0-1-49,-1 0-49,1-1-50,1 0-48,-1 0-48,0-2-48,0 0-47,1-1-48,0 0-47,-1-2 317,0-2 65,-1-1-39,-1-6-204</inkml:trace>
  <inkml:trace contextRef="#ctx0" brushRef="#br1" timeOffset="55941.24">6896 5523 31482,'0'0'-411,"0"-1"760,0 1-73,0-1-72,0 0-67,0 1-66,0-1-63,0 0-61,0 0-58,0 1-56,0-1-53,0 0-50,0 0-48,0 1-46,0-1-43,0 0-40,0 0-28,0 0-34,0 0-602,0-1-108,0 0-88,0 1-42,0-1-49,0-3-3291,0 3 2732,0 1 995,0 0 33,0 0 40,0 0 46,0 0 37,0 0 62,0 0 69,0 0 76,0 0 82,0 0 90,0 1 96,0-1 104,0 0 2,0 1 60,0-1 52,0 1 45,0 0 37,0 0 42,0 0 151,0 0 31,2 2-129,0 1-123,0 0-107,1 1-87,-1 0-71,1 2-199,5 6-813,-5-9 962,1-1 47,0 0-86,-2-2 187,0 1 33,0 1 34,0 0 36,-1 2 29,-1 0 37,1 12 15</inkml:trace>
  <inkml:trace contextRef="#ctx0" brushRef="#br1" timeOffset="56421.28">7067 5679 6168,'3'0'469,"0"1"-36,1 2 352,5 15 1317,-7-12-1523,0 0 57,1 0 79,0-1 98,2 2-126,-1 1-43,1 0-43,-1-1-40,0 1-40,-1 1-38,0-1-36,1 0-35,1 9 311,1 0-123,-1 0-111,0 0-102,-2-4-150,1 0-48,0 0-42,0 0-36,-2 5 93,-1-7-141,1-4-50,1-7-63,4-10-73,-6 8 112,-1-1 1,1 0-1,0 0 0,-1 0 1,1 0-1,-1 0 1,0 0-1,0 1 1,0-1-1,-1-2 11,2-20-23,6 1 23,1 1 0,9-18 0,-8 20 0,-4 11 0,0 0 0,1 1 0,0-1 0,0 1 0,5-5 0,6-9 0,-16 22 2,0 0 0,1-1 0,-1 1-1,0 0 1,0 0 0,1 0 0,-1 0 0,1 0-1,-1 0 1,1 0 0,-1 1 0,1-1 0,-1 0 0,1 1-1,-1 0 1,1-1 0,0 1 0,-1 0 0,1-1-1,0 1 1,0 0 0,-1 0 0,1 1-2,-1-1 4,0 0 0,0 0 1,0 0-1,0 1 0,0-1 1,0 0-1,0 1 0,0-1 1,0 1-1,0-1 0,-1 1 1,1 0-1,0-1 0,0 1 1,-1 0-1,1-1 0,0 1 1,-1 0-1,1 0 0,-1 0 1,1 0-1,-1-1 0,1 1 1,-1 0-1,1 0-4,4 15 60,-1 1 51,1 4 75,1 11 161,4 15 190,-2-17-235,0-6-131,2-1-107,-10-23-66,0 1 0,1 0 1,-1 0-1,1 0 0,-1 0 1,1-1-1,-1 1 1,1 0-1,-1 0 0,1-1 1,0 1-1,-1 0 0,1-1 1,0 1-1,0-1 0,0 1 1,-1-1-1,1 1 1,0-1-1,0 0 0,0 1 1,0-1-1,0 0 0,0 0 1,0 0-1,0 1 2,0-2-6,1 1-1,-1-1 1,0 1 0,1-1-1,-1 1 1,0-1 0,1 0-1,-1 1 1,0-1 0,0 0-1,0 0 1,0 0 0,0 0-1,0 0 1,0 0 0,0 0 6,6-9-56,-1 1 1,1-1-1,-2 0 1,2-4 55,-4 8-20,11-18-138,1 1 1,7-9 157,-9 14-46,-1-1 37,0 0 47,0-1 59,-5 7-6,1 4 66,3 5 64,3 2 59,-11 3-135,-1 3-76,9 19-29,1 1-30,0 1-40,-2 0-52,-3-2-70,-5-10-81,7 22-324,-5-20 288,0-3-23,1 1-73,-3-6 123,1 0-33,0 0-38,0 0-40,0 0-45,0-1-48,0 1-53,1 0-56,-3-4 35,5 4-1081,-4-5 959,-1-1 172,0 0 54,-1-1-32,1 0-167</inkml:trace>
  <inkml:trace contextRef="#ctx0" brushRef="#br1" timeOffset="56756.05">7793 5807 2056,'2'-3'-230,"-1"0"38,1 0 36,-1 0 36,1 0 34,-1 0 33,2-3 40,1 1 119,-1-1 108,0 0 98,1 1 90,0 0 69,-1-1 68,1 1 59,0 0 50,0-1 125,1 1 40,18-18 3126,-14 15-2635,-1 3-402,-1 0-112,-3 2-445,1 1-38,-1 0-42,0 0-43,7-4 201,-1 1-71,4-3 35,11-3 79,-18 8-384,0-3-40,11-17-38,-13 7 8,-5 6 42,-4 3 36,-4 1 54,-3 1 84,0 2-60,2 2-50,6 1-79,-1 0-1,1 1 1,-1 0-1,0 0 1,1 0-1,-1 0 1,1 0 0,-1 1-1,1-1 1,-2 2-39,-6 3 126,-8 3 144,3 1 57,3 3 51,1 5 41,7-8-162,1-1-92,0 0-35,-2 5 16,3-1-39,2-10-90,1-1 0,0 0 0,-1 0 1,1 0-1,0 0 0,1 0 0,-1 0 1,0 1-1,0-1 0,1 0 1,0 0-18,8 14 183,6-3 18,-1-2-40,2-1-38,-1-2-35,18 6-5,1-6-105,-5-3-57,0-3-41,59 0-373,-64-2 358,-16 0 16,11 0-58,-13-1 75,-1-1-53,0 0-30,0 0-63,-1-1-73,1-2-85,-3 4 294,0-1-50,0 1-46,-1 0-40,3-2-351,-1 1-108,0 1 5,2-3-1007,-4 2 729,-2 0 271,1 1 407,-1-1 42,-1 1 49,0-1 54,0 1 59,-1-1 66,-1-1-114,-2 0 57,0-1 38,-4-1 37</inkml:trace>
  <inkml:trace contextRef="#ctx0" brushRef="#br1" timeOffset="54127.56">4947 6116 771,'0'0'241,"0"0"-54,0 0 110,0 0-109,0 0 34,0 0 39,0 0 43,0 0 44,0 0 45,0 0 139,0 0-70,0 0-62,0 1-61,0-1-54,0 0-52,0 1-46,0-1-42,0 0-21,0 1-47,0 0-33,0 0-91,-1 2-127,2-2 170,-1 0 71,0 0 96,0-1-38,0 0 34,0 1 111,0-1 73,0 1 79,0-1 89,0 0-13,1 0 70,-1 0 74,0 0 80,0 0 84,1 0 87,-1 0 92,0-1 97,7-6-554,-1-1-51,1 1-50,-1-1-45,0 0-42,1 0-38,4-8 199,0 2-148,-1-1-72,4-7 30,15-32 327,11-17-327,-9 18-148,-5-6-102,-12 26-84,1 1-35,13-29-79,-17 15 77,-9-24-5,-3 55 54,1 0 1,0 0-1,2 0 1,0-6 10,3 1 34,-1 2 38,0-7 78,-4 23-135,0 0-1,0 1 0,0-1 1,-1 0-1,1 0 0,0 0 0,-1 0 1,1 0-1,-1 0 0,0 0 1,0 0-1,1 1 0,-1-1 1,0 0-1,-1 0 0,1 1 0,0-1 1,-1 0-15,2 3 165,0 1-34,0 3 51,-1 6-61,-2 6-41,2-13-10,-7 28-8,-1 0-52,-5 21-27,5-18 36,2-4 49,1 0 69,0-2-60,1 1 47,-3 22 160,2-10 465,1 37-749,6-41 173,1 0-60,0-22-69,5 46 88,7 1-52,-11-55-74,0 0 0,0-1-1,1 1 1,0 0-1,0-1 1,3 2-6,-4-5-1,1 1-1,-1-1 1,1 0 0,0 0 0,1-1-1,-1 1 1,1-1 0,-1 0 0,6 3 1,10 0-1,0-5-51,2-7-62,9-14-126,-22 13 132,-1-1 0,0 0 0,-1-1 0,4-4 108,-1-2-111,-1 1 33,18-42-348,-13 17 207,-6 8 116,-1 2 101,-6 20 54,1 0 0,-2 0 0,0 0 0,0-1 0,0 1-52,-1-4 83,1 10-47,0 0 1,-1 0 0,1-1-1,-1 1 1,0 0 0,0 0-1,0 1 1,-1-1 0,1 0-1,-1 0 1,1 0 0,-1 1-37,-8-4 261,10 6-247,-1 1 0,1-1 1,0 1-1,-1-1 0,1 1 0,-1-1 0,1 1 1,0-1-1,0 1 0,-1-1 0,1 1 0,0 0 1,0-1-1,0 1 0,0 0 0,0-1 1,0 1-1,0-1 0,0 1 0,0 0 0,0-1 1,0 1-1,0 0-14,-3 37 105,2-31-99,0-1-1,0 1 1,1-1-1,0 1 1,1-1 0,-1 1-1,1-1 1,1 2-6,0 25 4,-2-28-7,0 1 1,1-1-1,-1 1 1,1-1-1,0 0 0,0 1 1,1-1-1,0 0 1,0 0-1,1 4 3,13 12-155,-5-8 11,-3-3-11,0-1-60,-2 0-78,0 1-94,-3-3 14,-1-3-75,0-2-115,-1-1 230,1-1-38,0 1-41,1-1-43,-4 0-344,1 0 83,0-1 78,0 1 74,-1 0 67,1-1 64,0 1 58,-1-1 53,1 0 65,-1 1 37,0-2-123,0 1 135,0-1 53,-2-2-228,2 3 158,1 0 70,-1 0-37,1 1-43,0-1-52,-3-3-353,0-2 70,-1 0-47,-1-4-233</inkml:trace>
  <inkml:trace contextRef="#ctx0" brushRef="#br1" timeOffset="54388.27">5417 5608 6939,'-7'-6'28,"0"-2"53,-4-4 97,0 1 65,-4 0 110,14 10-304,-1 0 1,1 0 0,-1 0-1,1 0 1,-1 1-1,0-1 1,1 1-1,-1-1 1,0 1-1,0-1 1,0 1 0,1 0-50,0 0 407,1 1-95,0 0-82,0 0-71,1 0-64,-1 1-41,0 0-30,2 3-54,-2-4 65,0-1 49,4 7-107,1-2-47,1 0-41,1-1-35,2 0-71,0 0-36,3 0-86,5 1-213,-2-1-7,-9-1 302,15 3-573,-8-3 332,0-1 21,5-1-95</inkml:trace>
  <inkml:trace contextRef="#ctx0" brushRef="#br1" timeOffset="54723.16">5601 5637 6939,'0'-7'31,"1"0"59,1 0 53,-1 0 47,2-1 91,1-1 50,0-1 116,3-5 291,4-10 511,-5 8-503,-4 10-478,-1 1-33,0-1-39,-1 0-44,0 2 238,0 0-73,0 0-64,0 1-53,0-2 76,0-7 200,0 8-226,0 2-73,0 0 38,0 0 46,0-1 51,0 0 163,-1 1-75,0 1-68,-1 1-61,0 0-51,0 0-45,-3 2 75,-7 5 215,10-5-316,0 1 48,-5 6 136,0 1-46,1 0-42,1 2-37,-2 11 110,2 3-98,1-1-70,2 32 141,2-37-151,0-15-105,1 44 214,2 0 50,14 109 821,-7-88-681,-4-27-218,0 1-43,4 16-24,21 90 295,-17-81-271,0 0-63,-6-24-88,-2-2-51,-5-25-14,-1 0-43,-3-1-40,-2-2-38,5-12 129,-1 0 0,0-1 0,0 1 1,0-1-1,0 1 0,0-1 0,-1 0 0,1 1 0,0-1 1,-1 0-1,1 0 0,-1 0 0,1 0 0,-1 0 30,0 0-38,0 0 0,0 0 0,0-1 0,0 1 0,0-1 0,0 0 0,0 1 0,0-1 0,0 0 0,0 0 0,0 0 0,0-1 0,0 1 0,-1-1 38,-30-11-397,6-9 46,7-8 45,4-4 45,5-3 44,3 0 43,3 0 42,1 4 43,3-14-55,2 30 95,0 0 0,1 1 1,1-1-1,0 1 0,4-8 49,3-6-108,4 1-41,3-1-83,3 1-88,3 3-109,-10 13 167,0 0-35,-5 5 142,0 1-60,1-1-55,-1 1-55,-1 0 10,0 0-35,8-5-448,-1-1-120,-1 0-107,3-3-328,-1-1-113,-5 4 306,0-1-40,6-15-1286,-13 22 2329,0 0 62,0-1 41,2-3 39</inkml:trace>
  <inkml:trace contextRef="#ctx0" brushRef="#br1" timeOffset="55078.1">5843 5849 8481,'1'-4'758,"0"1"-79,2-1-76,0 0-71,2 0-68,-1 0-64,2 0-61,-1 0-56,1 0-53,0 0-49,0 1-46,0-1-41,0 1-38,-1 0-34,4-2-65,5-4 52,-3 1-43,-2 0-32,-1 0-44,-2 2-23,-2 0-42,-1 1-47,-2 1-54,-2-1 129,-3 1 70,-1 1 56,-2 1 41,-19 0 161,24 2-180,-10 0-34,1 2 51,0 0 47,0 1 39,-3 2 97,0 2 46,9-4-115,0 0 0,0 1-1,0-1 1,0 1 0,1 0 0,0 1-1,-1 0-131,-8 13 340,3-1 179,-2 2-10,8-12-287,1-1 0,0 1 0,0 0 0,0 0 0,0 3-222,0 5 438,5 1 54,3 0 78,5 0 96,-3-7-351,1 0-42,0-2-42,0 0-36,1-1-37,1 0-32,9 4 37,2-2-103,-1-1-82,2-1-63,-1 0-44,1-2-55,1-1-71,1-2-94,-11-1 130,-1 0-33,4-1-141,0 0-73,0-1-80,-1 0-88,-4 0 306,-1-1 51,0-1 57,0-1 60,-3 0 76,-1 0 34,12-12 13</inkml:trace>
  <inkml:trace contextRef="#ctx0" brushRef="#br1" timeOffset="66023.75">3494 7076 385,'-9'-11'294,"7"6"-121,1 3-42,0-1 34,1 1 40,0-1 48,-1-1 708,0 2-91,0-1-82,-1 1-73,-1 0-63,0 1-55,0 0-44,-1 0-35,-17 1 2162,17 0-2055,1 1 54,-9 4 290,0 0-66,0 1-71,1 1-77,1 2-83,1 2-89,0 2-95,2 2-101,-3 9 252,1 1-60,0 1-61,2 1-59,1 0-59,3 0-58,3-1-58,3 0-57,5-5-17,7-5-100,5-4-84,3-5-69,15-5-133,-34-2 138,0 0 0,1-1-1,-1 0 1,0 0-1,1 0 1,-1 0 0,0-1-1,0 0 1,0 1-1,2-3 39,15-13-408,-5-3 51,-5-3 55,-4 0 60,-3-2 63,-2 0 69,-3-1 72,1 0 78,-1 7 47,1 0 52,-1 10 38,0 1-40,-5-8 145,2 7-107,-2-3 206,2 8 70,-1 16 502,4-1-530,0 2-90,2-7-211,-1 0-38,0-1-42,1-1-47,4 13 153,1-1-41,14 16 4,-4-16-101,1-1-33,7 0-40,-18-13 40,-1 0-1,0 0 1,1 0-1,0-1 1,-1 1 0,3-1 23,20 2-87,3-1-32,2-3-43,-1-4-53,-3-4-60,-6-7-70,-8-8-80,-9-9-89,-7 10 289,-1 3 99,-3 0 104,0-1 112,1 7 22,-2-3 74,-7-7-15,3 8 0,6 8-35,1 0 49,0-5 158,2 7-123,1-1 38,0 9-100,0 0-34,2 3 40,0 0-79,3 2-69,-2-2 3,-1-3 36,15 30 62,1-2-96,6 6-81,12 16-111,-3-4 50,-17-20 88,-3 7-81,-10-16 11,-4-2-38,-5-1-45,-7-4-51,-7-2-69,0-2-79,10-5 91,-1-1 1,0 0-1,0-1 0,-1 0 1,0 0 293,-19-1-561,23 1 267,-9 3-246,13-2 324,0-1-65,1 1 36,0-1-50,0 0-58,1 0-64,-1 0-74,0-1-80,0 0-89,0 1-95,1-2-1350,2-1 1276,0 1 344,0-2 49,0 0-40,0-2-183</inkml:trace>
  <inkml:trace contextRef="#ctx0" brushRef="#br1" timeOffset="61955.93">348 7147 385,'0'0'241,"0"0"-53,0-1 109,1 1-109,0-2 34,1 1-184,-1 0 74,0-1 67,0 1 59,0-1 51,0 1 43,1-2 429,2-3 938,-2 4-1002,-1 0-243,1 1-53,0-1-37,0 0-103,-1 2-176,0-1-34,1 0-36,-1 0-38,1 0 12,0 0 36,1-2 125,-1 0 114,0-1 93,-1 0 28,0 0 43,0-8 1089,-1 8-905,0 3-250,0 1-39,-1-1-37,1 1-34,-2-1 159,0 1-110,-1 0-103,0 0-65,-2 0-13,-5 2 6,7-2-27,1 1 74,-21 4 173,-3-1-68,6-2-126,0 2-45,2 1-51,2 2-53,-40 30 186,39-24-62,0 3 93,15-14-165,-1 0 0,1 0 0,0 0 0,0 0 0,0 0 1,1 1-1,-1-1 0,1 1 0,-1-1 0,1 1 1,0 0-1,-1 1-55,2-1 49,0 0 0,0 0 0,0 0 0,0-1 0,1 1 0,-1 0 0,1 0 0,0 0 0,0-1 1,0 1-1,0 0 0,1-1 0,-1 1 0,1 0-49,9 15 263,3-1-103,6 1-64,10 6-36,-5-5 25,2 3-5,-1 0-41,0-2-58,0 1-76,-6-5-39,-3 0-24,6 15-174,-22-30 315,0 0 0,0 1 1,-1-1-1,1 1 0,0-1 0,-1 1 1,0-1-1,1 1 0,-1-1 1,0 1-1,1-1 0,-1 1 0,0-1 1,0 1-1,0 0 0,-1-1 1,1 1-1,0-1 0,-1 1 0,1-1 1,-1 1-1,1-1 0,-1 1 1,1-1-1,-1 0 0,0 1 0,0-1 1,0 0-1,0 0 0,0 1 1,0-1-1,0 0 0,0 0 0,0 0 1,-1 0-1,0 0 17,-27 14-386,-2-5 109,-1-6 101,-1-3 90,-1-4 80,1-4 72,0-2 62,2-2 52,28 10-216,-1 0 34,-7-2 67,-5-2 76,5 1-86,3 1-71,2 0-87,4 2-17,0-1-51,2 1-57,1 0-65,2 0-71,1 0-77,2 1-85,3 0-90,-5 0-171,0-1 61,0 1 58,0-1 56,1 0 51,-1-1 50,0 1 47,0 0 43,1-1 41,-1 0 39,4-1-241,0-1 118,-1 1 95,1-1 54,2 0-66,-3 1 225,-1 0 60,1 0 42,4-2 39,-11 4 15</inkml:trace>
  <inkml:trace contextRef="#ctx0" brushRef="#br1" timeOffset="62686.98">563 7302 4497,'0'0'231,"0"0"-39,0 0 91,0-1-118,0 0-95,0 0-87,0-2-273,0 2 254,0 0 35,0 0 36,0 0 43,0 1 50,0-1 58,0 0 72,0 1 76,-1-1 84,1 1 93,0-1 101,-1 1 108,1 0 117,-1 0 125,0 0-807,-1 0 172,0 0 112,0 0 190,0 2 405,1-1-527,0 1-39,1-1-188,0 1-35,-1 0-72,1 0-33,0 0-37,0 0-42,0 11 576,0 1-58,0 0-49,0-1-42,0 13 314,0 33 938,1-51-1510,-1 1-32,3 9 113,2 2-47,3 7 18,-4-17-210,1-3-33,8 2-51,3-6-101,0-5-79,4-6-114,-16 5 213,0 1 0,0-1 0,0 1 0,0-1 0,-1-1 0,1 1 0,-1 0 0,0-1 0,1-2 93,8-14-63,-2 0-76,-6 8-4,-1 0 1,1-1 0,-2 1-1,1-6 143,-1 1-110,-1 0 37,0 0 51,-1-1 64,1 7 27,-1-1 38,-1 0 41,1 1 46,0-3 104,0 0 78,1 23 26,1-1-115,0-3-132,1 1-43,3 6 27,2 5-7,-3-5 12,-2 0-39,3 10 46,0-1-70,3 2-44,12 10-26,16 9-127,-10-17-54,-9-12-14,0-2-81,2-4-101,0-5-118,-7-2-56,-3-2 54,-1 0 51,-2-1 46,2-3-121,-2-2 75,-1-2 59,1-3 41,-2 1 94,3-6 9,-3-2 110,-1-3 104,-3-1 96,-1 1 89,-3 1 81,-3 2 75,-3 4 68,2 4-12,2 2 84,3 0 66,2-4 49,-1 7-124,-3 5-59,-1 11 276,6-4-396,0 0-48,1 2-43,0-1-36,2 5 28,-2 1-51,8 23 122,5 2-117,-7-18-111,1 0-34,0 0-34,0-1-36,1 1-55,-7-13-45,0 0 97,0-1 65,4 5 33,-3-4-91,-1-2-44,1-1-82,-1 1-126,-1-2 116,1 1-37,-1-1-41,0 0-43,1 1-47,-1-1-49,7 4-1256,-6-5 1166,0-1 49,-1-1 129,1-1 54,-1 0 66,0-2 74,-1 2 37,0-1 45,0 0 30,-1-2 29,0 5 11</inkml:trace>
  <inkml:trace contextRef="#ctx0" brushRef="#br1" timeOffset="62956.21">1132 7020 3726,'-12'-30'303,"7"19"-144,0 1 69,2 4-52,1 0 38,-1 0 42,0 0 48,1 0 52,0 1 57,0-1 62,0 1 68,0 0 402,0 2-65,0 0-59,-1 1-55,1 0-49,-1 2-45,1 0-39,-1 1-36,0 2 300,0 2-57,-2 18 1543,5-13-1860,0 0-57,1 1-52,-1 0-47,0 0-45,1 0-39,1 12 177,0-3-144,1 0-69,10 45 356,-5-38-299,-1-7-49,-1 0-36,5 14 89,1-1-86,2-1-73,5 0-60,7 12-136,-11-14-37,-4-9-12,-1-2-44,1 1-52,1-1-63,-10-17 237,-1 0-53,1 1-51,0 0-49,-1 0-50,1 1-47,-1-1-48,0-1-44,0 1-46,-1-1-43,0 0-43,-1-1-41,-1 0-41,0-1-39,-1-1-38,-2-1-37,3 1 218,-1-2 53,-1 0-31,-1-2-166</inkml:trace>
  <inkml:trace contextRef="#ctx0" brushRef="#br1" timeOffset="63206.84">1032 7161 4883,'22'0'1194,"29"-2"1743,-36 1-2102,1 0-76,-8 0-380,0 0-36,1 0-41,-1-1-44,1 1-50,-1 0-55,0-1-57,0 1-64,23-5 478,1 1-112,0 2-111,2 2-112,-22 1-143,21-3 179,-19 1-151,-1-1-63,1-1-83,-13 4-139,0 0 72,0-1 62,0 1 53,1 0 74,3-1 244,-3 1-253,-1 0-77,0 0-28,0 0-43,0 0-49,-1 0-55,1 0-83,0 0-78,0 0-85,-1 0-91,1 0-99,0 0-106,-1 0-114,1 0-121,-5 0 866,0 0 54,-2 0 34,-3 0 35</inkml:trace>
  <inkml:trace contextRef="#ctx0" brushRef="#br1" timeOffset="63471.61">747 7132 5525,'0'-3'37,"0"0"69,0-1 66,0 0 62,-1 1 57,1-1 54,0 0 51,0 0 46,0 1 44,0-1 38,1-2 628,0 1-148,1 2 57,0-1 264,5 2 716,-7 2-1474,0 0-67,1 0-63,-1-1-58,0 1-54,0 0-51,1-1-47,-1 0-43,0 0 61,1 0-110,-1 0-86,1 0-43,0-2-99,-1 2 96,0 0 88,0 1 3,0 0 38,3-2-19,1 2-48,0 2-36,4 2-47,2 2-21,12 2-284,-15-5 158,0 0-62,-1-1 16,-1 0-48,1 0-55,0 1-63,0-1-70,0 0-77,1 1-84,0-1-91,-3 0 409,1 0 34,12 6-398</inkml:trace>
  <inkml:trace contextRef="#ctx0" brushRef="#br1" timeOffset="64025.65">1587 7203 4497,'-13'-7'217,"3"2"10,0 0 61,-1 1 85,1 0 108,2 3-89,0-1 66,0 1 73,-2 1 79,8 0-535,-1 0 66,0 0 61,-1-1 53,0 1 17,0 0 34,-5-1 389,0 1 64,-11 1 1110,14-1-1322,0 2-34,1-1 34,0 2-89,-3 3 207,1 1-70,0 1-65,2 0-60,1 0-53,0 1-48,1 1-43,1 0-36,-1 6 109,1 0-57,1 34 567,2-33-546,-1-8-222,1 0-43,2 1-40,0-1-36,5 9-71,2-3-105,6-3-127,-15-12 252,1 1 1,-1-1 0,1 1 0,-1-1-1,1 0 1,-1 1 0,1-1 0,0 0-1,-1 0 1,1 0 0,-1 0 0,1-1-1,0 1 1,-1 0 0,1-1 0,-1 1-1,1-1 1,-1 1 0,1-1 0,-1 0-1,0 1 1,1-1 0,-1 0-1,0 0 1,1 0 0,-1 0 0,0 0-1,0-1 1,1 0 28,1-1-104,9-9-183,-1-1 90,-2 0 70,-4-2 50,-1 0-49,1-4 34,0 0 65,2 2 69,1 5 75,-7 11-84,-1 0-1,0 1 1,1-1-1,-1 1 1,1-1-1,0 1 1,-1-1-1,1 1 1,-1-1-1,1 1 1,0 0-1,-1-1 1,1 1-1,0 0 0,-1 0 1,1-1-1,0 1 1,0 0-1,-1 0 1,1 0-1,0 0 1,0 0-1,0 0-32,4 4 320,0 3-46,3 5-5,5-1-101,-1-3-4,0 2-37,1 1-41,0 0-45,-1 0-50,0 0-54,0 0-57,-2-2-63,-4-3 46,0 0-84,1-1-78,1 1-74,-1-2-70,1 1-65,0-1-60,0-1-56,0-1-51,0 0-47,0-2-41,-1 0-38,8-4-893,-3-5-94,-10 6 1631,1 1 62,0-2 40,2-1 40</inkml:trace>
  <inkml:trace contextRef="#ctx0" brushRef="#br1" timeOffset="64873.28">1814 7174 4112,'-3'-13'85,"0"1"-58,-7-30-92,6 24 92,2 7 39,0 1 51,-1-1 63,1 1 74,-1-1 85,1 1 98,0 0 108,-1-1 120,2 5-116,-1 0 56,1-2 396,-2 1 108,0 0 97,-1 1 85,3 6-678,1 0-69,0 0-66,0 0-61,0 0-56,-1 0-53,1 1-49,0-1-44,0 1 84,0 1-113,0-1-95,-1 0-44,1 3 8,0-2 22,0-1 101,0 0-36,0-1 43,0 12 399,1-1-82,0 0-76,0-1-69,1 5 66,1 0-114,0 0-91,0-1-65,6 28 140,-6-22-130,-2-9-37,0 0 36,0 1 42,-1 1 52,3 29 146,5 0-102,5 0-121,-5-21-140,2-1-38,-4-6-6,9 19 11,-6-28-42,-8-5 31,0 0 0,-1-1 1,1 1-1,0 0 0,-1-1 1,1 1-1,-1 0 0,1-1 1,-1 1-1,1-1 0,-1 1 1,1-1-1,-1 1 0,1-1 1,-1 1-1,0-1 0,1 0 1,-1 1-1,0-1 0,1 0 5,1-13-110,0-2 70,1 7 40,1 0-1,0 0 0,0 0 1,0 1-1,1-1 1,1 1-1,-1 0 1,1 0-1,2-1 1,-4 6 1,0-1 1,0 0 0,0 1-1,1 0 1,-1 0-1,1 0 1,0 1-1,0 0 1,0 0 0,0 0-1,0 0 1,0 1-1,0-1 1,1 1 0,-1 1-1,0-1 1,5 1-2,9 3-48,-3 4-84,3 11-188,-6 5-101,-12-18 337,0-1-1,0 0 1,0 1 0,0-1 0,-1 0-1,0 1 1,0-1 0,0 1 0,0-1-1,-1 1 1,0 2 84,-5 10-276,-4 0 44,-21 14-1040,-9-6 61,-2-4 85,4-5 109,28-12 777,0-2 45,0-1 43,2-2 38,-7-3-17,4-4 103,4-6 87,7 11-47,-1 1 1,1-1-1,0 1 1,1 0-1,-1-1 0,0 1 1,1-1-1,-1 1 0,1 0 1,0-1-1,0 1 0,0 0 1,0-1-1,0 1 1,0 0-1,0 0 0,1 0 1,1-1-13,9-12 93,2 2-34,15-12-31,11 0-107,22-8-145,-12 7 71,-20 7 129,27-25-167,-34 25 153,2 0 53,-7 6 50,-1-1 0,0 0 0,4-6-65,9-18 171,-8-7 84,-17 27-204,-4-1 126,-3 0 118,-4 1 109,-2 2 101,-4 2 92,-2 2 85,-4 4 76,7 5-207,2 2-76,0 1-69,2 1-63,0 2-56,2 1-49,0 2-43,0-1-36,-3 12 116,1 13 46,5-17-147,0-6-21,-4 40 222,3 0-47,4-1-47,4-2-46,6 0-47,6-1-47,6-1-46,6-2-46,-21-30-48,1-1-1,-1 1 1,2-2 0,3 4-1,15 3-6,5-9-34,-28-6 7,21 0-211,6-5-228,-30 4 422,1 0 1,-1 0 0,0 0 0,1 0 0,-1 0 0,0-1-1,0 1 1,0-1 0,0 0 0,1-1 49,11-18-280,-6 7 20,14-32-645,-15 26 560,-5 9 189,0 0 37,-2 0 44,-1 0 51,-1 3-8,-9-37-207,1 26 152,-7 6 81,17 13 23,-1 0 0,1 0 0,-1 0 1,1 0-1,-1-1 0,1 1 0,-1 0 1,1 0-1,0 0 0,-1 0 0,1 0 1,-1 1-1,1-1 0,-1 0 0,1 0 0,-1 0 1,1 0-1,0 0 0,-1 1 0,1-1 1,-1 0-1,1 0 0,0 1 0,-1-1 1,1 0-1,0 0 0,-1 1 0,1-1 1,0 0-1,-1 1 0,1-1-17,-9 20 436,4 5-111,6-3-121,15 35 205,-5-34-257,7-1-60,-6-12-89,1 0-38,1-2-43,30 10-56,-23-11 53,-2-3-36,-1 0-61,3-2-115,-10-1 102,-1 0-35,0-1-38,-1-1-41,1 0-44,-1 0-48,-3-1 37,1 1-80,-1-1-69,0-1-56,4-2-558,13-10-1662,-17 11 2242,0-1 63,1-2-37,3-3-192,-10 10 709</inkml:trace>
  <inkml:trace contextRef="#ctx0" brushRef="#br1" timeOffset="68697.88">4933 7174 771,'3'-3'-113,"0"-1"118,-1 1 105,0 0 88,-1-1 204,0 0 109,-2 0 58,-3-5 812,2 6-996,-1 1-42,2 1 30,1 0-41,-1 1-40,0-1-37,0 1 154,-1-1-118,0 1-66,0 0-104,1 0-71,-3 1-1,3-1-9,0 0 33,0 0 45,0 0 59,-12 1 715,1 2-35,0 1-36,0 2-36,1 1-36,0 2-38,1 0-36,0 1-38,0 1-38,1 0-38,0 1-39,1 0-38,0 0-40,1 0-40,0-1-39,1 1-41,-1 2-6,3-1-69,2 0-25,8 19 229,-1-17-262,-3-10-137,5 14 143,2-10-119,3-5-81,6-2-87,10-5-113,-3-7-58,0-9-109,-19 14 245,-1-1 0,0 0 0,-1 0-1,1 0 1,0-4 125,18-38-641,-12 14 244,-2 6 103,-2 0 49,2-5 27,0-15 151,-6-3 82,2-14 79,3 1-25,-5 25 51,-2 6 64,-1-1 107,-1 26-145,-7-4 66,6 9-114,0 2 46,1 0-11,1 1 34,0 21 37,-1 1-41,0 25 63,0 2-91,2 64 106,0-80-112,2-2 58,4 15 11,3-1-79,7 7-56,-10-34-60,1 0-1,10 15-2,2-5-23,-10-19-24,2 0-33,-11-9 63,0 1-1,0 0 0,1-1 1,-1 1-1,0-1 1,0 1-1,0-1 0,0 1 1,1-1-1,-1 0 0,0 1 1,1-1-1,-1 0 1,0 0-1,0 0 0,1 0 1,-1 0-1,0-1 1,1 1-1,-1 0 18,22-13-258,-14 6 183,10-11-471,-5-6 78,-3-3 81,-2 1 86,-4 9 140,4-8-50,2-5-36,-6 9 133,-2 2 70,-2-2 60,0 4 61,2 1 51,0-1 46,2 1 47,-4 9-158,-2 0 108,-1 1 85,-2 1 65,4 5-280,0-1 1,-1 1 0,1-1 0,0 1-1,-1-1 1,1 1 0,-1 0-1,1-1 1,-1 1 0,1 0 0,-1 0-1,1-1 1,-1 1 0,1 0 0,-1 0-1,1 0 1,-1-1 0,1 1-1,-1 0 1,1 0 0,-1 0 0,1 0-1,-1 0 1,1 0 0,-1 0-1,0 0 1,1 0 0,-1 0 0,1 1-1,-1-1 1,1 0 0,-1 0 0,1 0-1,-1 1 1,1-1 0,-1 0-42,-1 3 280,0 0-59,0 2-48,1-1-41,-2 5 34,-1 10 125,1-1-100,3 0-51,1 1 1,2 1 1,0 0 0,1 3-142,-3-18 37,6 18 163,1 1-79,4-1-74,2 0-66,2-3-61,2-3-51,3-2-47,2-5-39,-11-8 206,-1-2-52,0-2-45,-1-2-37,6-7-149,5-11-229,0-11-109,-10 11 287,-4 5 149,-1 1 114,2-9-25,-1 0 85,-1 1 78,-2-1 70,-2 1 62,-2 0 57,-4 0 48,-2 0 42,1 8 39,5 0 332,6 11-136,-1 7-338,1 3-58,20 29 253,-12-10-198,-6-11-145,0 0-53,5 9-47,-1 0 0,-2 0 0,1 2 16,12 27-102,-1 2-135,-15-15 2,-8-15 11,-6-2-82,-6-4-105,3-10 160,-2-2-34,-9 1-254,-15 1-311,13-3 247,12-2 251,1-2 57,-6-2-110,-18-8-420,25 6 513,0-1-67,1 1-115,4 2-213,3-3-128,1-9-462,0 7 795,0 3 212,0 0 34,0-5-398</inkml:trace>
  <inkml:trace contextRef="#ctx0" brushRef="#br1" timeOffset="68967.73">5216 6821 12464,'10'1'388,"-2"1"-105,0 1-104,-1 1-104,0 1-103,-1 0-104,0 0-102,-1 1-102,-1-2 88,-1-1-35,0 0-36,1 1-36,0-1-35,-1 0-36,1-1-35,1 1-36,-3-2 208,1-1 33,5 1-398</inkml:trace>
  <inkml:trace contextRef="#ctx0" brushRef="#br1" timeOffset="69294.47">5673 6794 8481,'1'-2'126,"0"0"-37,1-4 14,1-6-2,1 5 44,-3 4-41,1 0 34,-1 1 40,1-1 48,0 1 132,1 0 95,0 1 108,-1 0 120,0 1-291,0 1 33,-1-1 37,1 1 38,0 0 39,0 0 40,0 1 43,0 0 43,9 12-22,-1 1-87,-3 2-74,-1 2-63,1 12 152,-1 18 147,0-10-144,-2-14-152,3 6-33,0 2-57,-1 0-51,0 2-50,-1-1-46,0 0-43,0-1-39,-1-2-36,9 33 140,-4-25-171,-6-20-68,-2 0-43,-1-15-60,0-1 33,0 5-31,1 11-90,-1-13 82,-1-1-82,0-2 29,0 0-52,0-1-57,0 0-66,-1 0-72,1-1-80,-2-1-87,1 1-94,1-1-10,0-2-1021,1-1 758,0 0 409,0-2 61,0-1-41,0-4-207</inkml:trace>
  <inkml:trace contextRef="#ctx0" brushRef="#br1" timeOffset="69671.38">5928 7006 2570,'0'-1'-145,"0"-1"37,0 1 36,0 0 33,0-2 59,0 0 116,0 0 76,1 1 76,-1-1 66,0 0 57,0 0 147,0 0 55,0 0 174,-1-1 445,0 2-216,0 1-372,0 1-139,0 1-39,-1 0 47,0 1-92,-1 1-109,2-1-202,0 0-34,-11 13 967,-2-1-114,6-5-401,-1 0-36,-6 13 392,2 1-109,-6 14 401,11-13-419,8-21-684,0-1 1,-1 0-1,1 0 1,0 0-1,1 1 1,-1-1-1,0 0 1,1 0-1,-1 0 1,1 0-1,-1 1 1,2 0-74,-1-1 71,0 1-1,1-1 1,0 0 0,-1 1 0,1-1 0,0 0 0,0 0-1,0 0 1,1 0 0,-1-1 0,2 2-71,14 7 166,1-2-47,1-3-51,0-1-51,0-2-53,1-2-56,-1 1-55,0-2-59,3 1-112,-19 0 433,0 0-43,0 0-41,0 0-40,0-1-36,-1 1-37,5-1-178,-3 1 46,-1-1-39,5-1-357,-2 1 75,-1-1-55,7-2-706,9-8-1449,-15 7 1883,-1 0 71,-1 0 206,-1 0 83,0-1 100,-1 0 114,-1 0 110,0 0 71,-1 0 45,-1-5 45</inkml:trace>
  <inkml:trace contextRef="#ctx0" brushRef="#br1" timeOffset="69905.95">6213 6610 5911,'0'-1'-54,"0"-1"70,0 1 65,1 0 61,-1 0 56,0 0 52,0 0 47,1 1 43,-1-1 86,1 0 43,0 0 569,0 0 69,2 1 1561,-2 0-1896,-1 0-53,1 1 47,0-1-428,-1 0-36,1 1 85,0 0-104,-1 0-117,0 0-131,1 0-34,-1-1-35,0 1-38,0 0-38,0 0-42,0-1-41,0 1-44,0 0-45,0 0-48,2 7 471,1 2-56,1-1-79,1 1-99,-2-4-36,1-1-61,-1-1-68,0-1-75,-2-2 12,0 0-67,-1-1-68,0 0-70,0 0 32,0 0-723,0 0 529,0 0 290,0 0 46,0 0-27,0 0-141</inkml:trace>
  <inkml:trace contextRef="#ctx0" brushRef="#br1" timeOffset="70189.39">6327 6597 5911,'2'0'823,"0"1"-57,0 0-55,-1 0-54,1 1-52,-1 0-51,1 0-48,-1 0-46,0 1-46,-1 0-44,1 0-42,0 0-40,-1 0-38,0 1-37,1-1-36,-1 1-33,-1 2 21,1-1-74,-1 1-69,0-1-60,-2 3-119,0-2-98,-1-1-75,0-2-52,-2-1 315,-3-2 48</inkml:trace>
  <inkml:trace contextRef="#ctx0" brushRef="#br1" timeOffset="70722.73">4391 6850 6553,'-2'0'-410,"0"0"80,1 0 77,-1 0 72,0-1 70,1 1 65,-1 0 63,1-1 59,0 1 55,0-1 52,-1 1 49,1-1 44,0 1 42,0-1 37,0 0 456,-1 1 87,1-1 79,0 1 31,-1 0 1401,1 1-1001,1 0-630,0 1-64,0-1-80,-1 2-93,1-1-110,0 0-261,0 0-34,0-1-34,0 1-37,0 0-39,0 1-40,1 2 155,1-1-34,0-1-39,1-1-41,-1-1-45,0 2-46,0 1-51,-1 1-52,-1-1 86,1-1-110,0 0-97,1-1-87,1 0-172,1-1-89,1 0-216,3-2-537,1 0-29,-3-1 513,0 1 204,-2-1 70,0 1 173,0 0 73,-1 0 86,0-1 96,-1 2 132,0-1 42,-1 1 44,0-1 48,3 0-199,0 0 54,0 1 35,1 0 34</inkml:trace>
  <inkml:trace contextRef="#ctx0" brushRef="#br1" timeOffset="71042.03">4534 6808 1285,'0'-10'528,"0"5"-102,1 2-3,0 1 81,0 0-11,1 0 78,-1 0 87,2 0 96,-2 1-214,1-1 46,-1 1-394,-1 0 38,2 0 334,-1 0 118,-1 1 93,0-1-103,0 2 33,-1 0 1485,0 2-923,1-2-674,0 0-40,-1 2 108,1-1-106,1 0-189,-1 1-101,1-1-112,0 1-125,5 11 448,-3-4-223,-1-3-139,-2-3-103,1 0-38,-1 3-114,0-3 20,0 0-38,0 0-41,0 0-43,0 0-46,0 1-49,0 7-1418,0-11 1176,0 0-147</inkml:trace>
  <inkml:trace contextRef="#ctx0" brushRef="#br1" timeOffset="72710.48">7125 6962 385,'5'-28'2434,"0"14"-1264,2 2-34,4-4 312,2 0-94,-5 6-523,0-1-53,-1 0-61,0 0-64,-1-1-70,-2-1-75,-1-1-81,-2 0-87,1-13-15,4 2 70,-2 7-56,-1 0 48,-3-1 51,-3-1 55,-1 8-335,0 2 105,3 7-138,0 1 1,0-1-1,-1 1 1,0-1-1,1 1 1,-1-1-1,0 1 1,0 0-1,-2-1-125,-1-1 209,0 1-40,5 3-157,0 0 1,-1 0-1,1 0 1,0-1-1,0 1 1,0 0-1,0 0 1,0 0-1,-1 0 0,1 0 1,0 0-1,0 0 1,0 0-1,0 0 1,-1 0-1,1 0 1,0 0-1,0 0 1,0 0-1,0 0 0,-1 0 1,1 0-1,0 0 1,0 0-1,0 0 1,0 0-1,-1 0 1,1 0-1,0 0 1,0 0-1,0 0 1,0 0-1,-1 0 0,1 0 1,0 0-1,0 0 1,0 1-1,0-1 1,0 0-1,0 0 1,-1 0-1,1 0 1,0 0-1,0 1 1,0-1-1,0 0 0,0 0 1,0 0-1,0 0 1,0 1-1,0-1 1,0 0-1,0 0 1,0 0-1,0 0-12,-19 43 567,6 2-94,6-10-168,3 2-35,3 37 196,4-18 379,8 38-845,-3-45 322,0-2 50,-6-38-287,28 126 455,-15-77-373,-3 0-103,1-6-80,1 8-69,-12-31 2,-4 0-33,-6-9-175,-3-7-116,-7-4-199,14-9 474,1 1 0,-1-1 0,1 0 0,-1 1 0,1-2 0,-1 1 0,1 0 0,-2-1 132,-30-10-1096,13-1 418,7 2 183,2-1 91,4 2 183,0-1 0,1 0 0,1 0-1,-2-3 222,-2-6-267,1-2 33,3 4 73,1-1 38,2 0 44,1 0 51,0-22 68,4-17 113,0 48-123,0 1 1,1 0-1,0-1 1,0 1-1,2-3-30,14-22 40,-2 12-63,1 0-44,19-17-170,-11 14 30,6-2-255,1 1 1,15-8 461,-16 14-190,0 0 60,-4 7-250,-11 9 170,-3 2 105,2 1 93,-14 1 249,0 1-86,-1 1-51,-2 4 60,2-6-58,-7 15 489,3 0-81,-1-1-74,-5 8 168,-3 21 394,8-7-418,5-15-273,3-1-55,3-3-63,3-4-73,1-7-100,0-4-62,18 0-242,-24-3 242,3-2-248,-1-2 93,-1-2 72,0-1 51,2-11-36,-6 13 30,1-9-119,0 0-1,0 0 1,-2-1 0,0 1-1,0-1 204,-2-14-294,-2 5 63,-8-7-135,1 14 182,3 6 121,1-2 77,-3 0 276,5 7-35,3-2 56,2 10-98,1-1-44,1 1-39,0-1-33,5 2 31,5 1-76,-5-2-5,12 8-180,11 14-131,-10-7 104,13 13-18,-29-26 159,-1 1 1,1 0 0,-1 0 0,0 0-1,0 0 1,0 0 0,-1 1-1,0 0 19,1 3-30,-1-1 0,0 1-1,-1 0 1,0-1 0,0 3 30,0 31-188,-3-19 46,-5-4 37,-2-2 41,-3-1 44,0 2 49,0 3 59,8-9 203,6-4-52,4-5-47,3-2-41,16-8 50,2-3-100,-7 3-56,-11 4-130,3 0 46,24-8 73,-21 6-58,-1-1-70,0 0-101,-3 0-67,0-1-112,-6 4 140,-1-1-35,1 0-37,0 0-39,-1 0-41,0-1-44,0 1-46,0-1-49,-1 0-50,0-1-54,0 1-54,-1-1-59,1-1 221,0-1 53,0-2-42,2-6-197</inkml:trace>
  <inkml:trace contextRef="#ctx0" brushRef="#br1" timeOffset="73668.09">8263 6624 9123,'-6'-12'88,"2"3"31,3 5-14,-1-1 37,-1 0 44,1 1 51,0-1 59,0 2 66,0-1 73,-1 2 80,3 1-32,-1 1-44,1-1-43,-1 1-40,0 0-39,1 0-35,-1 1 182,0 0-117,0 0-99,0 1-80,0-1-63,1 1-37,-2 2 13,2-2 41,-1-1 58,1 0 111,1 7 303,0 2-100,1 0-83,0 1-66,0 2-11,1 8 101,0 0-156,-1 2 42,12 82 1194,-6-64-932,-3-20-314,2 10 71,-1 1-59,0-2-58,-1 1-53,-2 0-54,-3 0-49,-1-1-49,-4 1-45,1-18 40,-1 1-83,-3-2-70,0-2-55,8-10 176,-1 1 0,1-1 1,-1 1-1,1-1 0,-1 1 1,1-1-1,-1 0 0,1 1 1,-1-1-1,0 0 0,1 0 1,-1 1-1,0-1 0,1 0 1,-1 0-1,0 0 0,1 0 1,-1 0-1,0 0 0,1 0 1,-1 0-1,0 0 1,1 0-1,-1 0 0,1 0 1,-1-1-1,0 1 19,0-1-35,-1 0 0,1 0 0,0 0 0,0-1 0,0 1 0,0 0 0,0-1 0,0 1 0,0 0 0,0-1 0,0 1 0,1-1 0,-1 0-1,1 1 1,-1-1 0,1-1 35,-6-20-320,3 0 38,2-23-178,8 1 118,6 0 93,17-26-13,26-31-13,-50 90 238,1 0 34,0-1 0,1 2 0,0-1 0,1 1 0,0 0 0,0 0 0,5-2 3,1 1-25,-2 1 47,0 0 35,16-6 158,-27 16-184,0 0 0,0 0-1,1 0 1,-1 1 0,0-1-1,1 1 1,-1 0-1,1-1 1,-1 1 0,1 0-1,-1 1-30,0-1 32,0 0 0,0 1-1,0-1 1,0 1-1,0 0 1,0 0 0,0 0-1,0 0 1,-1 0 0,1 0-1,0 0 1,-1 0-1,1 1 1,0 0-32,7 10 236,-4 2-64,-2 4-28,-3 8-2,0-16-86,0 42 313,0 0-42,0-18-144,0-1-36,0-5-59,0 0-34,0-1-38,0 1-44,-1-7 14,-6 18 43,3-14-58,2-11-28,1 2-43,2-7-106,1-5-67,5-8-387,3-13-134,-7 11 575,0 0 42,-1 2 67,-1 0 43,7-11-295,0 0 44,0 1 50,1-1 53,-1 1 57,1 0 61,0 1 65,0 0 69,-4 6-2,-1 0 0,0 0-1,-1 0 1,1 0 0,-1-3-35,7-11 162,-5 12-39,1 1 39,-7 9 39,1 1-38,1 4 68,0 1-102,2 13 53,-3-15-60,3 4 23,9 34 446,-5-21-340,3-1-34,2-1-37,2-3-41,4-4-42,3-5-47,-10-5-22,1-1 0,-1-1 0,0 1 0,1-2 0,6 0-28,31-8 12,-9-9-94,-22 4-1,-1-2-32,-1-3 19,-3-1-59,-9 12 84,0 1 0,-1-1 0,0 0 0,-1 0 0,0 0 0,0-1 0,0 1 0,-1 0 0,0-2 71,-1-23-201,-3 16 145,-2 0 43,-2 0 50,-2 0 58,7 14-74,1-1 1,-1 1-1,0 0 1,0-1 0,-1 1-1,1 0 1,0 0-1,-1 1 1,1-1-22,0 1 23,0 0 1,1 0-1,-1 0 1,0 1-1,0-1 1,0 1-1,1-1 1,-1 1-1,0 0 1,0-1-1,0 1 1,0 0-1,0 0 1,0 1-1,1-1 1,-1 0-1,-1 1-23,0 0 36,0-1-1,1 1 0,-1 1 1,1-1-1,-1 0 0,1 1 0,0-1 1,-1 1-1,1 0 0,0 0 1,-1 1-36,-11 17 174,5-5-32,-7 20 69,15-33-202,0 0 1,1 0-1,-1 1 0,1-1 1,0 0-1,0 1 0,0-1 1,0 1-1,0-1 0,0 0 1,1 1-1,-1-1 0,1 0 0,0 0 1,0 1-10,9 18 27,5-1-90,1-3-53,-6-9 6,-1 0-1,1 0 1,0-1 0,8 3 110,9 4-157,-23-13 135,37 16-158,-21-9 75,3 0-66,1-1-83,-9-4 41,-1 0-50,1-1-56,-1-1-63,0-2-69,-1 0-76,-1-2-84,0-2-88,-3 0 158,1-4-107,-10 9 637</inkml:trace>
  <inkml:trace contextRef="#ctx0" brushRef="#br1" timeOffset="74360.42">9857 6597 8481,'0'-2'44,"0"-1"37,0 1 37,0-1 35,0 0 64,0 0 42,-1 1 40,1-1 37,0 0 36,1 0 34,-1-2 497,2 0 109,0 2 90,2 1 74,0 1 56,-3 1-685,0 0-73,0 0-66,0 1-62,0-1-57,0 1-51,0 0-48,0 0-41,0 0 31,1 1-89,-1 0-59,1 2-21,0-1 70,-2-2 43,1 1 78,8 18 258,0 1-67,-1 0-59,-1 1-53,-1 1-47,0 0-39,6 23 101,18 67 210,-15-74-283,2 5 27,-10-14-124,-5-14-75,-2-10-22,1 1-1,0-1 1,1 0 0,-1 0-1,1 0 1,1 0-29,16 22 56,-19-28-56,0 1 0,1-1 0,-1 1 0,0-1 0,1 1 0,-1-1 0,0 0 0,1 1 0,-1-1 0,1 0 0,-1 1 0,0-1 0,1 0 0,-1 1 0,1-1 0,-1 0 0,1 0 0,-1 0 0,1 1 0,-1-1 0,1 0 0,-1 0 0,1 0 0,0 0 0,-1 0 0,1 0 0,-1 0 0,1 0 0,8-10 0,0-1 0,0 0 0,-1 0 0,-1-1 0,6-11 0,6-14 17,16-30-89,13-33-189,-9-4-37,-21 31 162,-9 15 74,-5 32-54,-2 13 11,0 0-40,-1 9 103,1-11-195,0 2-68,-3 2-73,-3 0-74,4 12 139,0 0 50,0 0 46,0 0 39,0 2-77,0 0 95,-2 8-127,2-6 69,0-1 34,1-1-62,-1 0-71,1 1-86,1 0-20,4 11-878,-3-8 776,0-2 138,0 1 41,0 0-29,2 4-144</inkml:trace>
  <inkml:trace contextRef="#ctx0" brushRef="#br1" timeOffset="75032.35">10512 6653 6168,'0'0'578,"0"0"-59,0 0-55,0 0-52,0 1-48,0-1-44,0 0-41,0 0-37,0 1 122,0 0-96,0 0-98,0 0-37,0 2 214,0-1-155,0 0 86,0-1-95,0 0 37,1 12 701,0-1-91,0 0-82,1 0-78,0-1-69,0 1-63,1-1-56,0 1-50,1 5 149,-1 0-74,0-1-95,0 20 490,4 8 24,-2-26-573,-3-2-68,-2-5-150,-2-1-57,-3-2-43,-2-3-48,2-3-206,1-4 50,0-8-57,3-23-61,2 18 74,-1-4 152,0-50-76,1 46 110,1 1 0,1-1 1,4-14 26,4-11-31,-7 26-16,1-1-1,1 1 0,2 0 1,3-6 47,16-16-36,-16 29 16,11-14-51,-21 28 70,0 0 0,0-1 0,0 1 0,0 0 0,1 0 0,-1 0 0,0 0 0,1 0 0,-1 1 0,1-1 0,-1 0 0,0 0 0,1 1 0,0-1 0,-1 1 0,1-1 1,-1 2 13,1-1-1,-1 0 1,0 0 0,0 1 0,0-1 0,0 0 0,0 1 0,0-1 0,0 1 0,0-1-1,0 1 1,0 0 0,0 0 0,0-1 0,0 1 0,0 0 0,0 0 0,0 0-13,15 25 180,5 35 113,-20-58-270,3 18 70,0-1-1,-1 1 1,0 6-93,2 18 175,4 0 36,1-12-94,16 51 283,-16-58-309,1-3-57,-2-8-70,3-5-65,6-3-142,1-8-73,-15 0 249,-1 0-1,1-1 1,-1 1-1,0-1 1,1 0-1,-1 0 1,0 0-1,0 0 1,0 0 0,0-1 67,7-8-191,-3 0 39,8-16-329,-1-1 96,-1 1 87,-2-2 77,1-5 44,-1 0 80,4-18 68,-1-1 89,12-39 90,-21 74-38,11-25 70,-3 19 0,-3 9 38,1 3 112,-10 11-111,0 1-45,1 0-40,-1 1-34,1 0-7,0 1-40,4 5 26,-5-5 0,0-1-21,7 14 263,-3 2-51,-1 2-47,-1 1-39,4 25 114,0-15-149,0 2 35,6 34 261,11 52 401,-5-42-360,-10-45-330,2 0-36,0-2-44,2-1-50,-3-11-200,-5-8 31,2 0-104,-3 1-97,-3-7 202,0 0-40,1 1-284,0 0-228,2-2-488,-2-3 470,-1 0 265,0 0 104,0-2 35,0 1 84,0 0 34,0-1 41,0 0 44,1-1-12,0-1 45,1-2 30,2-3 29</inkml:trace>
  <inkml:trace contextRef="#ctx0" brushRef="#br1" timeOffset="75454.16">11623 6850 2056,'0'0'727,"0"0"-35,0 0 104,0 0-348,0 0 37,0 0 150,0 0 46,0 0 1684,0 0-1377,0 0 101,0 0-101,0 0-96,0 0-92,0 0-86,0 0-73,0 0-56,0 0-40,0 0-44,0 0-63,0 1-59,0-1-55,0 0-49,0 1-47,0-1-41,0 1-36,0 0 54,0 1-92,0 3 28,0-4-80,0 0 36,0 0 51,0 0 62,0 0 74,0 0 85,0-1-509,0 0 55,0 1 46,0-1 40,0 1 86,0 1 272,0-1-289,0 0-57,0-1-98,0 1-9,0-1-41,0 0-59,0 0-56,0 1-63,0-1-67,0 0-74,0 0-77,0-1-85,0 1-88,0-3 89,0-2-42,0-1-170,0-4-458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3.462"/>
    </inkml:context>
    <inkml:brush xml:id="br0">
      <inkml:brushProperty name="width" value="0.05" units="cm"/>
      <inkml:brushProperty name="height" value="0.05" units="cm"/>
    </inkml:brush>
  </inkml:definitions>
  <inkml:trace contextRef="#ctx0" brushRef="#br0">1 70 11552 0 0,'53'-26'360'0'0,"-42"19"-217"0"0,1 1 0 0 0,0 0 0 0 0,0 1 0 0 0,1 0 0 0 0,0 1 0 0 0,16-4 0 0 0,-23 7-51 0 0,1 0 0 0 0,0 1 0 0 0,-1 0 0 0 0,1 0 0 0 0,-1 0 1 0 0,1 1-1 0 0,12 2 0 0 0,-16-2-70 0 0,-1 0 0 0 0,0 0 0 0 0,1 0 1 0 0,-1 0-1 0 0,0 0 0 0 0,0 1 0 0 0,0-1 1 0 0,0 0-1 0 0,0 1 0 0 0,-1 0 0 0 0,1-1 0 0 0,0 1 1 0 0,-1 0-1 0 0,1 0 0 0 0,-1 0 0 0 0,1 0 1 0 0,-1 0-1 0 0,0 0 0 0 0,0 1 0 0 0,0-1 0 0 0,0 0 1 0 0,-1 1-1 0 0,1-1 0 0 0,0 0 0 0 0,-1 4 1 0 0,1 5 47 0 0,0-1 0 0 0,-2 1 0 0 0,1-1 1 0 0,-1 0-1 0 0,-1 1 0 0 0,0-1 0 0 0,0 0 1 0 0,-1 0-1 0 0,-8 19 0 0 0,9-22-26 0 0,-2-1 0 0 0,1 0 0 0 0,-7 10 0 0 0,-35 41 114 0 0,38-49-143 0 0,-1 0 0 0 0,-13 10 0 0 0,-27 23 53 0 0,40-34-16 0 0,1 0 0 0 0,-1 1 0 0 0,-10 15 0 0 0,12-14 0 0 0,4-7-35 0 0,1 0 1 0 0,0 0-1 0 0,0 0 0 0 0,0 0 1 0 0,0 0-1 0 0,0 1 1 0 0,0-1-1 0 0,0 0 0 0 0,1 1 1 0 0,-1 2-1 0 0,1-4-9 0 0,0 0 0 0 0,0-1-1 0 0,0 1 1 0 0,0 0 0 0 0,0-1-1 0 0,0 1 1 0 0,0 0 0 0 0,0 0-1 0 0,0-1 1 0 0,1 1 0 0 0,-1 0-1 0 0,0-1 1 0 0,0 1 0 0 0,1-1-1 0 0,-1 1 1 0 0,0 0 0 0 0,1-1 0 0 0,-1 1-1 0 0,1-1 1 0 0,-1 1 0 0 0,1-1-1 0 0,-1 1 1 0 0,1-1 0 0 0,-1 1-1 0 0,1-1 1 0 0,-1 1 0 0 0,1-1-1 0 0,0 0 1 0 0,-1 1 0 0 0,1-1-1 0 0,0 0 1 0 0,-1 0 0 0 0,1 1-1 0 0,0-1 1 0 0,-1 0 0 0 0,1 0-1 0 0,0 0 1 0 0,0 0 0 0 0,0 0 0 0 0,16 0 25 0 0,0-1 1 0 0,0-1-1 0 0,0-1 1 0 0,-1 0-1 0 0,1-1 1 0 0,18-8-1 0 0,4-3-36 0 0,17-4-2043 0 0,-43 14-8187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02.291"/>
    </inkml:context>
    <inkml:brush xml:id="br0">
      <inkml:brushProperty name="width" value="0.05" units="cm"/>
      <inkml:brushProperty name="height" value="0.05" units="cm"/>
    </inkml:brush>
  </inkml:definitions>
  <inkml:trace contextRef="#ctx0" brushRef="#br0">445 166 8336 0 0,'-9'5'-16'0'0,"1"0"0"0"0,-17 5 0 0 0,21-8 9 0 0,0 0 0 0 0,0 0 1 0 0,0 1-1 0 0,0-1 0 0 0,0 1 1 0 0,1 0-1 0 0,-4 3 0 0 0,-8 6-25 0 0,-5 4-40 0 0,-34 36 0 0 0,23-20-1 0 0,5-4 80 0 0,16-18 3 0 0,-10 14 25 0 0,-33 48 0 0 0,32-34 121 0 0,1 0 1 0 0,2 1-1 0 0,2 1 1 0 0,2 1-1 0 0,-12 54 0 0 0,22-79-75 0 0,-1 2 347 0 0,2 1 0 0 0,-3 24 1 0 0,0 51 205 0 0,6-87-614 0 0,0 0 0 0 0,0 1-1 0 0,0-1 1 0 0,1 0 0 0 0,0 0-1 0 0,1 0 1 0 0,2 8 0 0 0,28 67 221 0 0,-26-70-145 0 0,1 0 0 0 0,0 0 0 0 0,0-1 0 0 0,1 0 0 0 0,1 0 0 0 0,0-1-1 0 0,0 0 1 0 0,14 12 0 0 0,-8-11 58 0 0,1 0-1 0 0,0-1 1 0 0,0-1-1 0 0,31 13 1 0 0,-30-15-48 0 0,0-2 1 0 0,1 0-1 0 0,-1-1 1 0 0,1-1 0 0 0,0 0-1 0 0,1-1 1 0 0,-1-2 0 0 0,28-1-1 0 0,-16-2 60 0 0,-1-1 0 0 0,1-1-1 0 0,-1-2 1 0 0,42-15 0 0 0,-37 9 47 0 0,0-2 0 0 0,0-2 0 0 0,30-20 0 0 0,53-36 7 0 0,-101 62-212 0 0,-1 0 0 0 0,0-2 0 0 0,0 1 1 0 0,-2-2-1 0 0,15-17 0 0 0,-19 21 0 0 0,16-20 44 0 0,-2-1 0 0 0,-1 0-1 0 0,-2-2 1 0 0,-1 0 0 0 0,-1-2 0 0 0,-2 0 0 0 0,12-39 0 0 0,-25 66-37 0 0,-1 0 1 0 0,0 0 0 0 0,-1 0-1 0 0,1-14 1 0 0,-1-76 17 0 0,-2 89-32 0 0,1 1 0 0 0,-1 0 0 0 0,-1-1 0 0 0,1 1-1 0 0,-2 0 1 0 0,-4-14 0 0 0,-39-83 7 0 0,34 82 0 0 0,0 1 1 0 0,-1 0-1 0 0,-30-36 1 0 0,16 29 5 0 0,-39-34 0 0 0,47 46-11 0 0,0 1-1 0 0,-1 0 0 0 0,-1 2 1 0 0,0 0-1 0 0,-1 2 0 0 0,0 0 1 0 0,-41-14-1 0 0,54 23-9 0 0,0 1-1 0 0,0 1 1 0 0,-12-1 0 0 0,11 1 0 0 0,-17-1-16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02.687"/>
    </inkml:context>
    <inkml:brush xml:id="br0">
      <inkml:brushProperty name="width" value="0.05" units="cm"/>
      <inkml:brushProperty name="height" value="0.05" units="cm"/>
    </inkml:brush>
  </inkml:definitions>
  <inkml:trace contextRef="#ctx0" brushRef="#br0">56 1 11256 0 0,'0'0'408'0'0,"-11"48"-160"0"0,6-23-248 0 0,-1 22 0 0 0,0 3 176 0 0,4-2 8 0 0,-1-1-8 0 0,1 1 16 0 0,-1-6-80 0 0,2-4 16 0 0,-3-2 240 0 0,-3 76-232 0 0,2-70-136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5.042"/>
    </inkml:context>
    <inkml:brush xml:id="br0">
      <inkml:brushProperty name="width" value="0.05" units="cm"/>
      <inkml:brushProperty name="height" value="0.05" units="cm"/>
    </inkml:brush>
  </inkml:definitions>
  <inkml:trace contextRef="#ctx0" brushRef="#br0">425 125 11152 0 0,'-7'-9'20'0'0,"3"4"12"0"0,-1 0 0 0 0,1 0 1 0 0,-10-8-1 0 0,12 12-13 0 0,0-1-1 0 0,0 1 1 0 0,0 0 0 0 0,0 0 0 0 0,-1 0-1 0 0,1 0 1 0 0,0 0 0 0 0,0 1 0 0 0,-1-1-1 0 0,1 1 1 0 0,0-1 0 0 0,-1 1 0 0 0,1 0-1 0 0,-1 0 1 0 0,-2 0 0 0 0,-2 1 120 0 0,0 0-1 0 0,0 0 1 0 0,1 1 0 0 0,-1 0-1 0 0,0 1 1 0 0,1-1 0 0 0,-1 1-1 0 0,1 1 1 0 0,-10 6 0 0 0,-4 4 338 0 0,-26 26 0 0 0,38-33-363 0 0,2-1 49 0 0,0 0 1 0 0,0 1 0 0 0,-9 13-1 0 0,11-13-119 0 0,-21 29 111 0 0,-32 63 0 0 0,42-68-45 0 0,1 1 0 0 0,2 1 0 0 0,-13 46 0 0 0,20-54-4 0 0,0 1-1 0 0,2-1 0 0 0,1 1 0 0 0,0-1 0 0 0,4 35 1 0 0,-1-52-76 0 0,0-1 0 0 0,0 1 1 0 0,1 0-1 0 0,0-1 1 0 0,1 0-1 0 0,-1 1 1 0 0,1-1-1 0 0,1 0 1 0 0,-1 0-1 0 0,1 0 1 0 0,9 11-1 0 0,-9-14-12 0 0,1 1-1 0 0,-1-1 1 0 0,1 1 0 0 0,-1-1-1 0 0,1-1 1 0 0,1 1 0 0 0,-1-1-1 0 0,0 0 1 0 0,1 0 0 0 0,0 0-1 0 0,-1-1 1 0 0,1 0 0 0 0,0 0-1 0 0,0 0 1 0 0,8 0-1 0 0,1 0 18 0 0,-1-2-1 0 0,1 1 0 0 0,-1-2 1 0 0,1 0-1 0 0,-1-1 0 0 0,27-6 1 0 0,-15 0 32 0 0,0-1 1 0 0,43-21-1 0 0,-53 21-27 0 0,0-1-1 0 0,-1 0 1 0 0,-1 0 0 0 0,0-2-1 0 0,0 0 1 0 0,17-21 0 0 0,-6 3 135 0 0,41-64 1 0 0,-53 74-77 0 0,-1-2 1 0 0,0 1-1 0 0,8-27 0 0 0,-16 38-78 0 0,-1 4-16 0 0,-1 0 0 0 0,0 0 0 0 0,-1 0 0 0 0,1 0 0 0 0,-1-1 0 0 0,-1 1 0 0 0,1-9 0 0 0,-1-73 84 0 0,-1 75-51 0 0,-1 1 0 0 0,0-1 0 0 0,0 1 0 0 0,-1 0 0 0 0,-1 0 0 0 0,0 0 0 0 0,-10-20 0 0 0,8 17 5 0 0,-1 1 3 0 0,-1-1 1 0 0,0 1-1 0 0,-1 0 1 0 0,0 1-1 0 0,-1 0 1 0 0,0 1-1 0 0,-1 0 1 0 0,-1 0-1 0 0,-19-14 1 0 0,25 21-33 0 0,-2 0 1 0 0,1 1-1 0 0,0 0 1 0 0,-1 0-1 0 0,0 1 1 0 0,1 0-1 0 0,-1 0 1 0 0,-15-3-1 0 0,17 6-14 0 0,0-1 0 0 0,-1 1 0 0 0,1 0 0 0 0,0 0 0 0 0,0 0 0 0 0,0 1 0 0 0,-1 0 1 0 0,1 1-1 0 0,0-1 0 0 0,0 1 0 0 0,0 0 0 0 0,-10 6 0 0 0,9-5-25 0 0,1 1 1 0 0,-1 0 0 0 0,1 0 0 0 0,0 0-1 0 0,0 1 1 0 0,1 0 0 0 0,0 0-1 0 0,-8 10 1 0 0,0 2-87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5.369"/>
    </inkml:context>
    <inkml:brush xml:id="br0">
      <inkml:brushProperty name="width" value="0.05" units="cm"/>
      <inkml:brushProperty name="height" value="0.05" units="cm"/>
    </inkml:brush>
  </inkml:definitions>
  <inkml:trace contextRef="#ctx0" brushRef="#br0">0 40 10848 0 0,'0'0'906'0'0,"5"-6"-348"0"0,16-16 44 0 0,-20 21-563 0 0,0 1 0 0 0,1-1 0 0 0,-1 0-1 0 0,0 0 1 0 0,1 1 0 0 0,-1-1 0 0 0,1 1-1 0 0,-1-1 1 0 0,1 1 0 0 0,-1-1 0 0 0,0 1-1 0 0,1 0 1 0 0,-1 0 0 0 0,4 0 0 0 0,44-4 547 0 0,-45 4-516 0 0,-1 0 0 0 0,1 0 0 0 0,0 0 1 0 0,0 1-1 0 0,0-1 0 0 0,0 1 0 0 0,0 0 0 0 0,3 2 0 0 0,6 1 38 0 0,0 2-1 0 0,0-1 1 0 0,-1 1 0 0 0,0 1 0 0 0,14 10 0 0 0,-18-11-40 0 0,0 0 0 0 0,0 1 1 0 0,0-1-1 0 0,-1 1 1 0 0,0 1-1 0 0,-1-1 1 0 0,1 1-1 0 0,5 11 1 0 0,5 12 232 0 0,-1 1 1 0 0,-2 0 0 0 0,-1 1-1 0 0,-2 0 1 0 0,-1 1 0 0 0,8 50-1 0 0,-16-68-201 0 0,0-3-33 0 0,0-1 0 0 0,0 1 1 0 0,2-1-1 0 0,5 17 0 0 0,-3-6-47 0 0,-3-14-12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5.729"/>
    </inkml:context>
    <inkml:brush xml:id="br0">
      <inkml:brushProperty name="width" value="0.05" units="cm"/>
      <inkml:brushProperty name="height" value="0.05" units="cm"/>
    </inkml:brush>
  </inkml:definitions>
  <inkml:trace contextRef="#ctx0" brushRef="#br0">1 29 10952 0 0,'0'0'1506'0'0,"1"6"-1042"0"0,1 10-346 0 0,0 1-1 0 0,2 0 0 0 0,0-1 1 0 0,1 0-1 0 0,10 21 0 0 0,-8-21 70 0 0,1-1-1 0 0,0 0 1 0 0,15 18 0 0 0,-19-27-87 0 0,1-1 1 0 0,0 0 0 0 0,0 1 0 0 0,0-2-1 0 0,1 1 1 0 0,-1-1 0 0 0,1 1 0 0 0,1-2-1 0 0,-1 1 1 0 0,11 4 0 0 0,-14-7-56 0 0,0 0 0 0 0,0 0 0 0 0,0 0 0 0 0,0-1 0 0 0,0 1 0 0 0,0-1 0 0 0,0 0 0 0 0,0 0 0 0 0,0 0 1 0 0,0 0-1 0 0,0 0 0 0 0,0-1 0 0 0,0 1 0 0 0,0-1 0 0 0,0 0 0 0 0,5-2 0 0 0,-3 1 24 0 0,-1-1 1 0 0,0 0-1 0 0,0 0 0 0 0,0 0 1 0 0,0 0-1 0 0,-1 0 0 0 0,1-1 1 0 0,-1 1-1 0 0,5-8 0 0 0,0-2 19 0 0,0 0-1 0 0,-1-1 0 0 0,-1 1 0 0 0,0-2 0 0 0,-1 1 0 0 0,3-16 0 0 0,12-54 18 0 0,-7 45 9 0 0,-13 39-107 0 0,0-1 0 0 0,0 1 0 0 0,0-1 0 0 0,0 1 0 0 0,0-1-1 0 0,0 0 1 0 0,0 1 0 0 0,0-1 0 0 0,0 1 0 0 0,0-1 0 0 0,1 1 0 0 0,-1-1 0 0 0,0 1 0 0 0,0-1 0 0 0,1 1 0 0 0,-1-1 0 0 0,0 1 0 0 0,1-1 0 0 0,-1 1 0 0 0,1 0 0 0 0,-1-1 0 0 0,0 1-1 0 0,1 0 1 0 0,-1-1 0 0 0,1 1 0 0 0,-1 0 0 0 0,1-1 0 0 0,-1 1 0 0 0,1 0 0 0 0,-1 0 0 0 0,1 0 0 0 0,-1-1 0 0 0,1 1 0 0 0,-1 0 0 0 0,1 0 0 0 0,0 0 0 0 0,-1 0 0 0 0,1 0 0 0 0,1 1 14 0 0,-1 0 0 0 0,1 0 0 0 0,-1 0 1 0 0,0 0-1 0 0,1 0 0 0 0,-1 0 0 0 0,0 1 1 0 0,0-1-1 0 0,0 0 0 0 0,0 1 0 0 0,0-1 1 0 0,0 1-1 0 0,-1-1 0 0 0,1 1 0 0 0,0-1 1 0 0,0 3-1 0 0,46 111 469 0 0,-35-87-434 0 0,0 0 0 0 0,2-1 0 0 0,18 25-1 0 0,-26-43-40 0 0,1 0 0 0 0,0-1 1 0 0,0 0-1 0 0,0 0 0 0 0,1-1 0 0 0,1 0 0 0 0,-1 0 0 0 0,1-1 0 0 0,0 0 0 0 0,1-1 0 0 0,14 7 0 0 0,-9-7-15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6.753"/>
    </inkml:context>
    <inkml:brush xml:id="br0">
      <inkml:brushProperty name="width" value="0.05" units="cm"/>
      <inkml:brushProperty name="height" value="0.05" units="cm"/>
    </inkml:brush>
  </inkml:definitions>
  <inkml:trace contextRef="#ctx0" brushRef="#br0">0 232 7232 0 0,'3'-6'15'0'0,"0"0"1"0"0,0 0-1 0 0,-1-1 1 0 0,0 0-1 0 0,2-10 1 0 0,1-6-4 0 0,7-16 547 0 0,-11 38-207 0 0,-2 1-53 0 0,-1-2-272 0 0,-2 8 953 0 0,-12 86-86 0 0,16-79-696 0 0,-1 1 0 0 0,2-1 0 0 0,0 1 0 0 0,1-1 0 0 0,0 1 1 0 0,1-1-1 0 0,5 17 0 0 0,-4-22-75 0 0,-1 1 0 0 0,1-1-1 0 0,0 0 1 0 0,1 0 0 0 0,0 0 0 0 0,0-1-1 0 0,1 1 1 0 0,0-1 0 0 0,0-1 0 0 0,9 9 0 0 0,-10-12-54 0 0,-1 0 0 0 0,0-1 1 0 0,1 1-1 0 0,0-1 1 0 0,-1 0-1 0 0,1 0 0 0 0,0 0 1 0 0,0-1-1 0 0,0 0 0 0 0,0 0 1 0 0,6 1-1 0 0,-2-2 63 0 0,-1 0 0 0 0,1 0-1 0 0,0 0 1 0 0,-1-1 0 0 0,17-4-1 0 0,-21 4-85 0 0,0-1 0 0 0,1 1 0 0 0,-1-1 0 0 0,0 0 0 0 0,0 0 0 0 0,0-1 0 0 0,-1 1 0 0 0,1-1 0 0 0,0 0 0 0 0,-1 0 0 0 0,0 0 0 0 0,0 0 0 0 0,5-6 0 0 0,-3 2 25 0 0,-1 0 1 0 0,0 0 0 0 0,0-1 0 0 0,0 1 0 0 0,-1-1 0 0 0,3-11 0 0 0,-4 15-33 0 0,-1 1 1 0 0,0-1 0 0 0,-1 0-1 0 0,1 0 1 0 0,-1 0-1 0 0,0 0 1 0 0,0 0-1 0 0,-1-8 1 0 0,0 2 13 0 0,1 7-33 0 0,0 0 0 0 0,0 0 0 0 0,-1 0-1 0 0,1 0 1 0 0,-1 0 0 0 0,0 0 0 0 0,0 0-1 0 0,0 0 1 0 0,0 1 0 0 0,0-1 0 0 0,-1 0 0 0 0,1 0-1 0 0,-4-4 1 0 0,-2-3 28 0 0,-73-129 415 0 0,68 124-321 0 0,11 14-118 0 0,0-1-1 0 0,0 1 0 0 0,-1 0 1 0 0,1-1-1 0 0,0 1 1 0 0,0-1-1 0 0,0 1 1 0 0,1-1-1 0 0,-1 0 1 0 0,0 1-1 0 0,1-1 0 0 0,-1 0 1 0 0,1 0-1 0 0,-1 1 1 0 0,1-1-1 0 0,0 0 1 0 0,0-2-1 0 0,0 4 152 0 0,3-4-10 0 0,-3 3-158 0 0,1 1-1 0 0,-1-1 0 0 0,0 1 1 0 0,1 0-1 0 0,-1-1 1 0 0,1 1-1 0 0,-1-1 0 0 0,1 1 1 0 0,-1 0-1 0 0,1-1 0 0 0,-1 1 1 0 0,1 0-1 0 0,-1 0 1 0 0,1 0-1 0 0,-1-1 0 0 0,1 1 1 0 0,-1 0-1 0 0,1 0 0 0 0,78-18 252 0 0,-70 17-231 0 0,0 0 0 0 0,15 0 0 0 0,-15 1-15 0 0,0 0 0 0 0,14-2 0 0 0,14-6-4 0 0,-1 2 1 0 0,0 2-1 0 0,70 0 0 0 0,-102 4-8 0 0,23 3 0 0 0,-26-3 0 0 0,1 1 0 0 0,0-1 0 0 0,-1 0 0 0 0,1 1 0 0 0,0-1 0 0 0,-1 1 0 0 0,1 0 0 0 0,-1-1 0 0 0,1 1 0 0 0,-1 0 0 0 0,0 0 0 0 0,3 1 0 0 0,-3-1 0 0 0,0 0 0 0 0,-1 0 0 0 0,1 0-1 0 0,0 0 1 0 0,0 0 0 0 0,-1 1 0 0 0,1-1-1 0 0,0 0 1 0 0,-1 0 0 0 0,0 0 0 0 0,1 1-1 0 0,-1-1 1 0 0,1 0 0 0 0,-1 0-1 0 0,0 1 1 0 0,0-1 0 0 0,0 0 0 0 0,0 1-1 0 0,0-1 1 0 0,0 0 0 0 0,0 1 0 0 0,0-1-1 0 0,-1 0 1 0 0,1 0 0 0 0,0 1 0 0 0,-1-1-1 0 0,1 0 1 0 0,-1 0 0 0 0,1 1-1 0 0,-1-1 1 0 0,0 0 0 0 0,0 0 0 0 0,1 0-1 0 0,-3 2 1 0 0,1 0-3 0 0,-20 27-24 0 0,16-24 15 0 0,1 1 0 0 0,0 0 1 0 0,-6 10-1 0 0,3-6-3 0 0,4-5 3 0 0,1 0-1 0 0,-1 0 1 0 0,-4 12 0 0 0,4-11 3 0 0,3-5 5 0 0,0 0 0 0 0,0 1 1 0 0,0-1-1 0 0,0 1 1 0 0,0-1-1 0 0,0 1 1 0 0,1-1-1 0 0,-1 6 0 0 0,1-7 4 0 0,0-1-1 0 0,0 1 0 0 0,0 0 1 0 0,0 0-1 0 0,0 0 0 0 0,0 0 1 0 0,0 0-1 0 0,0-1 0 0 0,0 1 0 0 0,0 0 1 0 0,1 0-1 0 0,-1 0 0 0 0,0-1 1 0 0,1 1-1 0 0,-1 0 0 0 0,1 0 1 0 0,-1-1-1 0 0,1 2 0 0 0,1-1 1 0 0,-1 1 0 0 0,1-1 0 0 0,-1 0-1 0 0,1 0 1 0 0,-1 0 0 0 0,1-1 0 0 0,0 1 0 0 0,-1 0-1 0 0,1 0 1 0 0,0-1 0 0 0,0 1 0 0 0,0-1 0 0 0,3 1-1 0 0,18 4 1 0 0,-1 2 0 0 0,31 8 4 0 0,-49-14-1 0 0,1 0 0 0 0,0 0 0 0 0,0-1 0 0 0,0 0 0 0 0,-1 0 0 0 0,1 0 0 0 0,0 0 0 0 0,9-2 0 0 0,-2 0 4 0 0,-6 1 4 0 0,0 0 1 0 0,0 0 0 0 0,0 0 0 0 0,6-2-1 0 0,12-4 60 0 0,-21 7-66 0 0,-1-1-1 0 0,0 1 0 0 0,1-1 1 0 0,-1 1-1 0 0,0-1 0 0 0,1 0 0 0 0,-1 0 1 0 0,0 0-1 0 0,0 0 0 0 0,0 0 1 0 0,0 0-1 0 0,1-1 0 0 0,-2 1 1 0 0,1-1-1 0 0,0 1 0 0 0,0-1 1 0 0,0 0-1 0 0,-1 0 0 0 0,1 1 0 0 0,1-5 1 0 0,7-10-1 0 0,-2 4-5 0 0,-1 0-1 0 0,0-1 1 0 0,9-25-1 0 0,20-72-300 0 0,-25 96-357 0 0,-19 71 587 0 0,-3 61 88 0 0,11-115-11 0 0,-1-1-1 0 0,1 0 1 0 0,0 1-1 0 0,0-1 1 0 0,0 0-1 0 0,0 1 1 0 0,0-1 0 0 0,1 0-1 0 0,-1 0 1 0 0,1 1-1 0 0,-1-1 1 0 0,1 0-1 0 0,0 0 1 0 0,0 0-1 0 0,2 4 1 0 0,1 0 3 0 0,-1 0-3 0 0,0 0-1 0 0,1-1 1 0 0,-1 1-1 0 0,1-1 1 0 0,1 0-1 0 0,-1 0 1 0 0,1-1-1 0 0,8 7 1 0 0,-2-3 15 0 0,0-1 0 0 0,0 0 0 0 0,13 5-1 0 0,-19-11-16 0 0,-1 0-1 0 0,0 0 0 0 0,1 0 0 0 0,-1-1 0 0 0,1 0 0 0 0,0 1 0 0 0,-1-2 1 0 0,1 1-1 0 0,-1-1 0 0 0,1 1 0 0 0,-1-1 0 0 0,1 0 0 0 0,-1-1 0 0 0,7-2 0 0 0,-9 3-2 0 0,1 0 0 0 0,-1 0 0 0 0,1 0 0 0 0,-1 0 0 0 0,1 0 0 0 0,-1-1 0 0 0,0 1 0 0 0,0-1 0 0 0,0 0 0 0 0,3-2 0 0 0,18-15 8 0 0,-18 16-5 0 0,-3 2-3 0 0,0 0 1 0 0,0 0-1 0 0,-1 0 1 0 0,1 0-1 0 0,0-1 1 0 0,-1 1-1 0 0,1 0 1 0 0,-1-1 0 0 0,1 0-1 0 0,-1 1 1 0 0,0-1-1 0 0,0 0 1 0 0,0 1-1 0 0,0-1 1 0 0,2-3-1 0 0,18-54 20 0 0,-14 38-11 0 0,-4 9 20 0 0,2 1 0 0 0,0 0-1 0 0,0 0 1 0 0,0 0-1 0 0,2 1 1 0 0,13-18-1 0 0,-19 27-19 0 0,-1 1 0 0 0,1 0 0 0 0,0-1 0 0 0,0 1 0 0 0,-1 0 0 0 0,1-1-1 0 0,0 1 1 0 0,0 0 0 0 0,0 0 0 0 0,-1 0 0 0 0,1-1 0 0 0,0 1 0 0 0,0 0-1 0 0,0 0 1 0 0,-1 0 0 0 0,1 1 0 0 0,0-1 0 0 0,0 0 0 0 0,0 0 0 0 0,0 0 0 0 0,-1 1-1 0 0,1-1 1 0 0,0 0 0 0 0,0 1 0 0 0,-1-1 0 0 0,1 0 0 0 0,0 1 0 0 0,-1-1-1 0 0,2 2 1 0 0,19 16 143 0 0,-16-13-101 0 0,-1 0-1 0 0,1 1 1 0 0,-1 0 0 0 0,6 10 0 0 0,15 22 133 0 0,-16-24-122 0 0,17 23 39 0 0,-21-30-64 0 0,0 0-1 0 0,0 1 1 0 0,-1 0-1 0 0,5 9 1 0 0,10 21 113 0 0,-14-28-102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7.198"/>
    </inkml:context>
    <inkml:brush xml:id="br0">
      <inkml:brushProperty name="width" value="0.05" units="cm"/>
      <inkml:brushProperty name="height" value="0.05" units="cm"/>
    </inkml:brush>
  </inkml:definitions>
  <inkml:trace contextRef="#ctx0" brushRef="#br0">1 97 10752 0 0,'4'-3'16'0'0,"-1"1"1"0"0,1-1-1 0 0,-1-1 1 0 0,1 1 0 0 0,-1 0-1 0 0,0-1 1 0 0,0 0-1 0 0,3-5 1 0 0,-4 5 6 0 0,1 0-1 0 0,0 1 1 0 0,0-1-1 0 0,0 1 1 0 0,0-1-1 0 0,0 1 1 0 0,1 0-1 0 0,3-2 1 0 0,1 0 113 0 0,-1 1 1 0 0,1 1-1 0 0,0 0 1 0 0,-1 0-1 0 0,1 0 1 0 0,1 1 0 0 0,-1 0-1 0 0,0 1 1 0 0,0 0-1 0 0,1 0 1 0 0,11 1-1 0 0,-18 0-107 0 0,-1 0 0 0 0,1 1 0 0 0,0-1 0 0 0,-1 1 0 0 0,1 0 0 0 0,-1-1 0 0 0,1 1 1 0 0,-1 0-1 0 0,1 0 0 0 0,-1 0 0 0 0,1 0 0 0 0,-1 0 0 0 0,0 1 0 0 0,0-1 0 0 0,1 0 0 0 0,-1 0 0 0 0,0 1 0 0 0,0-1 0 0 0,0 1 0 0 0,-1-1 0 0 0,1 1 0 0 0,0-1 0 0 0,0 1 0 0 0,0 2 0 0 0,1 3 129 0 0,1 1-1 0 0,-2-1 1 0 0,3 16-1 0 0,0 8 169 0 0,-2-15-128 0 0,-1-1-1 0 0,0 19 1 0 0,-2-15 473 0 0,-3 24 1600 0 0,14-50-2172 0 0,169-100 225 0 0,-169 102-287 0 0,0 0-1 0 0,1 0 1 0 0,0 1 0 0 0,0 0-1 0 0,0 1 1 0 0,0 0 0 0 0,0 1-1 0 0,1 0 1 0 0,-1 0 0 0 0,0 2-1 0 0,20 0 1 0 0,-28 0-13 0 0,1 1 0 0 0,-1 0-1 0 0,0 0 1 0 0,1 0 0 0 0,-1 0 0 0 0,0 1 0 0 0,1-1-1 0 0,-1 1 1 0 0,0 0 0 0 0,0 0 0 0 0,0 0 0 0 0,-1 0-1 0 0,1 1 1 0 0,0-1 0 0 0,3 5 0 0 0,-1-2 14 0 0,-3-2-15 0 0,1-1 1 0 0,-1 1 0 0 0,0 0-1 0 0,0-1 1 0 0,0 1-1 0 0,2 5 1 0 0,4 8 48 0 0,-5-9-29 0 0,0 0 1 0 0,1 0-1 0 0,0 0 1 0 0,6 7-1 0 0,-7-9-12 0 0,0-2-20 0 0,-1 0-1 0 0,0 0 1 0 0,0 0-1 0 0,0 0 1 0 0,0 1-1 0 0,-1-1 1 0 0,1 1-1 0 0,1 6 1 0 0,14 48 127 0 0,-17-47-130 0 0,0-6-8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7.886"/>
    </inkml:context>
    <inkml:brush xml:id="br0">
      <inkml:brushProperty name="width" value="0.05" units="cm"/>
      <inkml:brushProperty name="height" value="0.05" units="cm"/>
    </inkml:brush>
  </inkml:definitions>
  <inkml:trace contextRef="#ctx0" brushRef="#br0">0 0 9440 0 0,'11'4'68'0'0,"-8"-4"0"0"0,1 1-1 0 0,-1 0 1 0 0,0 0 0 0 0,0 0 0 0 0,0 0 0 0 0,0 1-1 0 0,0-1 1 0 0,0 1 0 0 0,0 0 0 0 0,-1-1 0 0 0,1 1 0 0 0,-1 1-1 0 0,1-1 1 0 0,-1 0 0 0 0,0 1 0 0 0,0-1 0 0 0,0 1-1 0 0,0-1 1 0 0,0 1 0 0 0,0 0 0 0 0,2 6 0 0 0,-3-6-13 0 0,14 43 352 0 0,-1 1-201 0 0,-12-42-171 0 0,0 0 0 0 0,0 0 0 0 0,0 0 0 0 0,0 0 1 0 0,1-1-1 0 0,0 1 0 0 0,5 6 0 0 0,1 2 18 0 0,-4-5-37 0 0,0 0-1 0 0,-1 1 1 0 0,0 0-1 0 0,0 0 1 0 0,-1 0-1 0 0,0 0 1 0 0,1 10-1 0 0,-3-4 27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8.718"/>
    </inkml:context>
    <inkml:brush xml:id="br0">
      <inkml:brushProperty name="width" value="0.05" units="cm"/>
      <inkml:brushProperty name="height" value="0.05" units="cm"/>
    </inkml:brush>
  </inkml:definitions>
  <inkml:trace contextRef="#ctx0" brushRef="#br0">0 304 8840 0 0,'4'-4'186'0'0,"49"-56"94"0"0,41-31 483 0 0,-71 70-458 0 0,-12 10-27 0 0,18-14-1 0 0,2 2 123 0 0,-20 14-218 0 0,-1 0-1 0 0,1 1 1 0 0,0 1 0 0 0,1 0-1 0 0,0 1 1 0 0,0 0 0 0 0,20-7-1 0 0,-24 12 25 0 0,0 0 0 0 0,0 0 0 0 0,1 0-1 0 0,-1 1 1 0 0,8 2 0 0 0,-9-2-31 0 0,-5 0-124 0 0,0 1 0 0 0,0-1 1 0 0,0 0-1 0 0,0 1 1 0 0,0 0-1 0 0,0-1 1 0 0,0 1-1 0 0,0 0 0 0 0,0 0 1 0 0,0 0-1 0 0,-1 0 1 0 0,1 1-1 0 0,0-1 1 0 0,1 2-1 0 0,20 25 335 0 0,-10-12-173 0 0,3 8 30 0 0,0 1-1 0 0,-2 0 1 0 0,14 32-1 0 0,-20-40-253 0 0,-1-4 73 0 0,-1 0-1 0 0,0 0 1 0 0,6 25-1 0 0,-9-27-53 0 0,-1 0-1 0 0,-1 0 1 0 0,0 0-1 0 0,0 0 1 0 0,-1 0-1 0 0,-1 0 1 0 0,-2 16-1 0 0,2-14 12 0 0,-1 10 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1.511"/>
    </inkml:context>
    <inkml:brush xml:id="br0">
      <inkml:brushProperty name="width" value="0.05" units="cm"/>
      <inkml:brushProperty name="height" value="0.05" units="cm"/>
    </inkml:brush>
  </inkml:definitions>
  <inkml:trace contextRef="#ctx0" brushRef="#br0">29 58 7196,'0'-2'1101,"0"1"-89,0 0-87,0 0-82,0 0-77,0 1-76,-1 0-70,1 1-66,0 0-63,0-1-59,0 2-55,0-1-51,0 1-47,0-1-44,0 1-39,0 0-36,0 1 33,1 0-67,0 2-16,3 3-35,-1-6-14,1-1 58,0 0 84,-1-1-158,8 0 18,1-2-42,-3-5-31,-4 2-23,1 0-30,-1 1-53,8-10-420,-9 1 314,-3 4 155,-1-3 43,-1 5 69,-4 2 80,-3 2 106,-8 3 219,-2 4 38,7 0-191,3 0-91,1-1-56,-2 3 7,2 0 68,0-1 49,5-4-204,1 1 1,-1-1 0,1 0 0,0 1-1,-1 0 1,1-1 0,0 1 0,0 0-1,0 0 1,1-1 0,-1 1 0,0 0-1,1 0 1,-1 0 0,1 0 0,0 0-1,-1 0 1,1 0 0,0 0 0,0 0-1,0 1-70,1 6 189,0-2-51,2-2-48,0-1-44,2 0-38,0-1-35,10 1-116,-3 0-8,0-1 9,24-5-104,-13-3 14,-11 1 33,-1-1-70,-3 0-88,-1-1-104,-5 3 54,-1 0 58,0 0 54,-1 0 48,-1 1 43,-1-1 39,-2-2-72,-3 0 69,-4 3-11,7 3 74,-4 3-95,3-1-13,3-2 53,0 0-46,0 0-54,-1 0-62,1-1-72,-1 1-78,2-1-22,0-1-722,1-1 527,0 1 292,0-2 44,0 0-26,0-2-141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23.540"/>
    </inkml:context>
    <inkml:brush xml:id="br0">
      <inkml:brushProperty name="width" value="0.05" units="cm"/>
      <inkml:brushProperty name="height" value="0.05" units="cm"/>
    </inkml:brush>
  </inkml:definitions>
  <inkml:trace contextRef="#ctx0" brushRef="#br0">470 141 9744 0 0,'0'0'110'0'0,"-1"-4"84"0"0,1 4-184 0 0,-1-3 17 0 0,0 0 0 0 0,0 0 0 0 0,0 0 0 0 0,0 0 0 0 0,-1 1 0 0 0,1-1 0 0 0,-1 0 0 0 0,0 1 0 0 0,1-1 1 0 0,-1 1-1 0 0,0 0 0 0 0,-1 0 0 0 0,1 0 0 0 0,0 0 0 0 0,-1 0 0 0 0,-3-2 0 0 0,-12-2 285 0 0,-26 1-38 0 0,41 6-226 0 0,-1-1 0 0 0,0 0 0 0 0,0 1 0 0 0,0 0 0 0 0,1 0 0 0 0,-1 0 0 0 0,0 0 0 0 0,-5 4 0 0 0,-2-1 50 0 0,-1 0-50 0 0,0 2-1 0 0,0-1 1 0 0,0 2 0 0 0,1-1-1 0 0,-1 2 1 0 0,2-1 0 0 0,-19 18 0 0 0,9-4 119 0 0,2 2 1 0 0,0 0-1 0 0,-28 50 1 0 0,-30 82 698 0 0,69-141-614 0 0,1 1 0 0 0,1-1 0 0 0,1 1 0 0 0,0 0 0 0 0,1 1 0 0 0,0-1 1 0 0,1 0-1 0 0,1 32 0 0 0,1-42-235 0 0,0-1 0 0 0,1 1 0 0 0,0 0 1 0 0,0-1-1 0 0,1 1 0 0 0,-1-1 0 0 0,4 8 0 0 0,-1-4 6 0 0,0 1 17 0 0,0 0 1 0 0,1 0 0 0 0,0 0 0 0 0,1 0 0 0 0,0-1 0 0 0,0 0 0 0 0,0 0 0 0 0,1-1 0 0 0,12 10 0 0 0,-8-9 38 0 0,0 0 0 0 0,1-1 1 0 0,-1 0-1 0 0,1-1 0 0 0,1-1 0 0 0,-1 0 0 0 0,1 0 0 0 0,19 4 1 0 0,-2-3 56 0 0,1-1 1 0 0,47 1 0 0 0,-30-4 73 0 0,86-9 1 0 0,-99 2-107 0 0,1-2 0 0 0,-1-2 1 0 0,55-21-1 0 0,30-20-37 0 0,-106 44-64 0 0,0-1 0 0 0,-1-1 0 0 0,0 0 0 0 0,0-1 0 0 0,21-20 0 0 0,-25 20 1 0 0,-1 0 0 0 0,0-1 1 0 0,0-1-1 0 0,-1 1 1 0 0,11-24-1 0 0,-14 24-2 0 0,0-1 0 0 0,0 0 0 0 0,-1-1-1 0 0,0 1 1 0 0,-1-1 0 0 0,0 1 0 0 0,-1-1 0 0 0,-1 1-1 0 0,1-1 1 0 0,-2 0 0 0 0,0 0 0 0 0,0 1 0 0 0,-5-17-1 0 0,4 18-1 0 0,-1 0 0 0 0,-1 0 0 0 0,-7-17 0 0 0,-41-71 0 0 0,48 91 0 0 0,0 1 0 0 0,-1-1 0 0 0,0 1 0 0 0,0 0 0 0 0,0 0-1 0 0,0 1 1 0 0,-12-9 0 0 0,-70-50-5 0 0,62 48 3 0 0,-1 2 1 0 0,0 0-1 0 0,-1 2 1 0 0,-53-17-1 0 0,33 13-8 0 0,-71-17-180 0 0,102 28 100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24.675"/>
    </inkml:context>
    <inkml:brush xml:id="br0">
      <inkml:brushProperty name="width" value="0.05" units="cm"/>
      <inkml:brushProperty name="height" value="0.05" units="cm"/>
    </inkml:brush>
  </inkml:definitions>
  <inkml:trace contextRef="#ctx0" brushRef="#br0">559 209 8744 0 0,'0'0'505'0'0,"-5"2"-242"0"0,0 0-141 0 0,0 0 0 0 0,0 0 0 0 0,0-1 0 0 0,0 1 0 0 0,-1-1 0 0 0,1 0 0 0 0,-10 0 0 0 0,7-1 12 0 0,1 0 0 0 0,0 1 0 0 0,0 0 0 0 0,0 0 1 0 0,-10 3-1 0 0,-41 21 128 0 0,40-17-185 0 0,-6 2-19 0 0,8-3-35 0 0,0 0-1 0 0,1 1 1 0 0,0 0-1 0 0,0 1 1 0 0,1 1-1 0 0,-17 14 1 0 0,7-1 78 0 0,2 1 1 0 0,0 1 0 0 0,1 1 0 0 0,2 2 0 0 0,0-1 0 0 0,2 2-1 0 0,2 0 1 0 0,0 1 0 0 0,2 1 0 0 0,-18 61 0 0 0,29-82 36 0 0,-1-1 0 0 0,2 0 0 0 0,-2 19 1 0 0,3-22-93 0 0,0-1 0 0 0,1 0 0 0 0,0 1 0 0 0,0-1 0 0 0,0 0 0 0 0,0 0 1 0 0,1 0-1 0 0,0 0 0 0 0,0 0 0 0 0,0 0 0 0 0,4 5 0 0 0,5 6 59 0 0,0 0 0 0 0,15 15 0 0 0,-22-28-86 0 0,-1 1 1 0 0,1-1-1 0 0,0 0 0 0 0,0 0 1 0 0,0 0-1 0 0,1 0 1 0 0,-1-1-1 0 0,1 1 0 0 0,-1-1 1 0 0,9 2-1 0 0,17 8 31 0 0,0-2-1 0 0,1-1 0 0 0,60 9 1 0 0,104-3 27 0 0,-119-17-22 0 0,58-10-43 0 0,-105 9-12 0 0,41-11 0 0 0,71-23 1 0 0,-120 30 1 0 0,0 0 0 0 0,0-1-1 0 0,27-14 1 0 0,-34 14-1 0 0,1 1-1 0 0,-1-1 1 0 0,0-1-1 0 0,-1 0 0 0 0,0 0 1 0 0,-1-2-1 0 0,0 0 0 0 0,0 0 1 0 0,-1-1-1 0 0,-1 0 0 0 0,0-1 1 0 0,0 0-1 0 0,-1-1 0 0 0,-1 1 1 0 0,0-2-1 0 0,-1 1 0 0 0,-1-1 1 0 0,0 0-1 0 0,-1-1 0 0 0,5-28 1 0 0,-9 35-1 0 0,0-1 0 0 0,0 0 0 0 0,-1 1 0 0 0,-1-11 0 0 0,-14-84 0 0 0,13 95-1 0 0,0 0 1 0 0,-1 0 0 0 0,-1 1 0 0 0,1-1-1 0 0,-1 1 1 0 0,-1-1 0 0 0,1 1 0 0 0,-2 1-1 0 0,1-1 1 0 0,-1 1 0 0 0,-13-13 0 0 0,-3-5-4 0 0,-4-6 2 0 0,-1 2 1 0 0,-1 1-1 0 0,-2 1 1 0 0,-1 1-1 0 0,0 2 1 0 0,-2 1-1 0 0,-38-19 1 0 0,64 38-1 0 0,-17-9-19 0 0,-2 0 1 0 0,0 1 0 0 0,-29-8 0 0 0,43 16-13 0 0,-20-4-111 0 0,15 9 55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9.319"/>
    </inkml:context>
    <inkml:brush xml:id="br0">
      <inkml:brushProperty name="width" value="0.05" units="cm"/>
      <inkml:brushProperty name="height" value="0.05" units="cm"/>
    </inkml:brush>
  </inkml:definitions>
  <inkml:trace contextRef="#ctx0" brushRef="#br0">40 0 13560 0 0,'0'0'289'0'0,"0"6"-154"0"0,1 12-28 0 0,0 0 1 0 0,-2 0-1 0 0,-3 22 1 0 0,-1 24 182 0 0,4-35-174 0 0,1-3-8 0 0,0 0-1 0 0,-2 0 0 0 0,-1 0 1 0 0,-13 49-1 0 0,7-47-56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9.961"/>
    </inkml:context>
    <inkml:brush xml:id="br0">
      <inkml:brushProperty name="width" value="0.05" units="cm"/>
      <inkml:brushProperty name="height" value="0.05" units="cm"/>
    </inkml:brush>
  </inkml:definitions>
  <inkml:trace contextRef="#ctx0" brushRef="#br0">12 50 10656 0 0,'0'0'128'0'0,"4"-5"-26"0"0,42-38 2284 0 0,-46 43-2373 0 0,0 0 1 0 0,0-1 0 0 0,0 1 0 0 0,0 0-1 0 0,0 0 1 0 0,0 0 0 0 0,0 0 0 0 0,0 0-1 0 0,0 0 1 0 0,0 0 0 0 0,0 0 0 0 0,0 0-1 0 0,0 0 1 0 0,0 0 0 0 0,0 0 0 0 0,0 0 0 0 0,1 0-1 0 0,-1 0 1 0 0,0 0 0 0 0,0 0 0 0 0,0 0-1 0 0,0 0 1 0 0,0 0 0 0 0,0 0 0 0 0,0-1-1 0 0,0 1 1 0 0,0 0 0 0 0,0 0 0 0 0,1 0-1 0 0,-1 1 1 0 0,0-1 0 0 0,0 0 0 0 0,0 0-1 0 0,0 0 1 0 0,0 0 0 0 0,0 0 0 0 0,0 0-1 0 0,0 0 1 0 0,0 0 0 0 0,0 0 0 0 0,0 0-1 0 0,0 0 1 0 0,1 0 0 0 0,-1 0 0 0 0,0 0 0 0 0,0 0-1 0 0,0 0 1 0 0,0 0 0 0 0,0 0 0 0 0,0 1 16 0 0,1-1 0 0 0,-1 1 0 0 0,1-1 1 0 0,-1 0-1 0 0,1 1 0 0 0,-1-1 1 0 0,0 1-1 0 0,1-1 0 0 0,-1 1 0 0 0,0-1 1 0 0,1 1-1 0 0,-1-1 0 0 0,0 1 1 0 0,0-1-1 0 0,0 1 0 0 0,1-1 0 0 0,-1 1 1 0 0,0 0-1 0 0,0-1 0 0 0,0 2 1 0 0,-1 9 203 0 0,0 1 1 0 0,-5 22 0 0 0,-1-1 119 0 0,-42 219 1169 0 0,43-217-1357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4.081"/>
    </inkml:context>
    <inkml:brush xml:id="br0">
      <inkml:brushProperty name="width" value="0.05" units="cm"/>
      <inkml:brushProperty name="height" value="0.05" units="cm"/>
    </inkml:brush>
  </inkml:definitions>
  <inkml:trace contextRef="#ctx0" brushRef="#br0">1 142 10040 0 0,'0'0'-8'0'0,"4"1"0"0"0,19 0 20 0 0,1 0 1 0 0,-1-1 0 0 0,31-5-1 0 0,74-18 284 0 0,103-46 1725 0 0,-148 41-1160 0 0,-54 18-607 0 0,-5 0-8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4.500"/>
    </inkml:context>
    <inkml:brush xml:id="br0">
      <inkml:brushProperty name="width" value="0.05" units="cm"/>
      <inkml:brushProperty name="height" value="0.05" units="cm"/>
    </inkml:brush>
  </inkml:definitions>
  <inkml:trace contextRef="#ctx0" brushRef="#br0">0 70 9648 0 0,'12'-5'14'0'0,"-4"2"6"0"0,0-1 0 0 0,0 0 0 0 0,8-6 0 0 0,-10 6 13 0 0,1 1-1 0 0,0 0 0 0 0,-1 0 0 0 0,13-3 0 0 0,7-3 81 0 0,-16 5-54 0 0,1 1 0 0 0,-1 1 0 0 0,1-1 0 0 0,21 0 1 0 0,-29 3-38 0 0,0 0 0 0 0,0 1 0 0 0,0-1 0 0 0,0 1 1 0 0,0 0-1 0 0,0 0 0 0 0,0 0 0 0 0,0 0 0 0 0,0 0 0 0 0,0 1 1 0 0,-1-1-1 0 0,1 1 0 0 0,0 0 0 0 0,-1 0 0 0 0,0 0 1 0 0,1 0-1 0 0,-1 0 0 0 0,0 1 0 0 0,0-1 0 0 0,0 1 0 0 0,0-1 1 0 0,-1 1-1 0 0,1 0 0 0 0,-1-1 0 0 0,1 1 0 0 0,-1 0 0 0 0,0 0 1 0 0,0 0-1 0 0,1 5 0 0 0,-3-1 52 0 0,1-1 1 0 0,-1 0-1 0 0,0 1 0 0 0,0-1 0 0 0,-1 0 1 0 0,0 1-1 0 0,0-1 0 0 0,0 0 1 0 0,-1 0-1 0 0,0-1 0 0 0,-5 9 1 0 0,-5 5 414 0 0,-24 28 0 0 0,27-35-403 0 0,-22 24 261 0 0,27-31-292 0 0,-1 1 0 0 0,2 0-1 0 0,-1 0 1 0 0,1 1 0 0 0,-6 9 0 0 0,-3 6 82 0 0,13-22-133 0 0,0 1 0 0 0,0-1 0 0 0,0 0-1 0 0,0 1 1 0 0,0-1 0 0 0,0 1 0 0 0,0-1-1 0 0,0 0 1 0 0,0 1 0 0 0,0-1 0 0 0,0 1-1 0 0,0-1 1 0 0,0 0 0 0 0,0 1 0 0 0,0-1 0 0 0,0 0-1 0 0,0 1 1 0 0,0-1 0 0 0,0 1 0 0 0,1-1-1 0 0,-1 0 1 0 0,0 1 0 0 0,0-1 0 0 0,1 0-1 0 0,-1 1 1 0 0,0-1 0 0 0,0 0 0 0 0,1 1-1 0 0,-1-1 1 0 0,0 0 0 0 0,1 0 0 0 0,-1 1 0 0 0,0-1-1 0 0,1 0 1 0 0,-1 0 0 0 0,0 0 0 0 0,1 0-1 0 0,-1 1 1 0 0,1-1 0 0 0,1 1 0 0 0,0-1 1 0 0,0 1-1 0 0,0 0 1 0 0,0-1-1 0 0,0 0 1 0 0,-1 1-1 0 0,1-1 0 0 0,4 0 1 0 0,7 2 7 0 0,10 0 46 0 0,42-2 0 0 0,11-2 34 0 0,-5 2 16 0 0,-43-1-77 0 0,32-3 1 0 0,-17 0-1824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5.978"/>
    </inkml:context>
    <inkml:brush xml:id="br0">
      <inkml:brushProperty name="width" value="0.05" units="cm"/>
      <inkml:brushProperty name="height" value="0.05" units="cm"/>
    </inkml:brush>
  </inkml:definitions>
  <inkml:trace contextRef="#ctx0" brushRef="#br0">0 1 5920 0 0,'0'0'7769'0'0,"0"6"-7681"0"0,15 147 418 0 0,-6-82-269 0 0,3 69 101 0 0,-12-135-705 0 0,0 0 0 0 0,0 0 0 0 0,-1 0-1 0 0,0 5 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6.309"/>
    </inkml:context>
    <inkml:brush xml:id="br0">
      <inkml:brushProperty name="width" value="0.05" units="cm"/>
      <inkml:brushProperty name="height" value="0.05" units="cm"/>
    </inkml:brush>
  </inkml:definitions>
  <inkml:trace contextRef="#ctx0" brushRef="#br0">0 0 8336 0 0,'0'0'-14'0'0,"1"4"-100"0"0,0 2 116 0 0,0 1 19 0 0,0 0-1 0 0,0-1 1 0 0,1 1-1 0 0,3 6 1 0 0,0 3 94 0 0,0 1-1 0 0,-1-1 1 0 0,0 1-1 0 0,-2 0 1 0 0,2 22-1 0 0,-3-29-62 0 0,3 31 184 0 0,-1-24-116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6.665"/>
    </inkml:context>
    <inkml:brush xml:id="br0">
      <inkml:brushProperty name="width" value="0.05" units="cm"/>
      <inkml:brushProperty name="height" value="0.05" units="cm"/>
    </inkml:brush>
  </inkml:definitions>
  <inkml:trace contextRef="#ctx0" brushRef="#br0">27 0 6632 0 0,'0'4'96'0'0,"0"1"-153"0"0,0-2 155 0 0,0 0 0 0 0,0 0-1 0 0,0 0 1 0 0,0 0 0 0 0,0 0-1 0 0,1 0 1 0 0,0 0 0 0 0,-1 0-1 0 0,1-1 1 0 0,0 1 0 0 0,0 0-1 0 0,2 3 1 0 0,14 26 1565 0 0,-15-27-1520 0 0,1 1 1 0 0,-1-1-1 0 0,1 0 1 0 0,0 0-1 0 0,6 8 1 0 0,-7-11-105 0 0,0 0-1 0 0,0 1 1 0 0,-1-1-1 0 0,0 1 1 0 0,1-1-1 0 0,-1 1 1 0 0,0-1-1 0 0,0 1 1 0 0,0 0 0 0 0,0 0-1 0 0,0 3 1 0 0,1 6 105 0 0</inkml:trace>
  <inkml:trace contextRef="#ctx0" brushRef="#br0" timeOffset="1">1 551 7024 0 0,'0'0'264'0'0,"1"4"-12"0"0,7 16-10 0 0,-6-15-104 0 0,1-1 0 0 0,-1 0-1 0 0,1 1 1 0 0,0-1-1 0 0,6 6 1 0 0,1 0 6 0 0,-1 0 1 0 0,0 0-1 0 0,11 17 1 0 0,-16-20-119 0 0,-1 0 0 0 0,0-1-1 0 0,0 2 1 0 0,0-1 0 0 0,-1 0 0 0 0,0 0 0 0 0,2 15 0 0 0,-2-8-7 0 0,-2 0-1 0 0,1 0 1 0 0,-2 0 0 0 0,-1 16-1 0 0,-3-2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54.960"/>
    </inkml:context>
    <inkml:brush xml:id="br0">
      <inkml:brushProperty name="width" value="0.05" units="cm"/>
      <inkml:brushProperty name="height" value="0.05" units="cm"/>
    </inkml:brush>
  </inkml:definitions>
  <inkml:trace contextRef="#ctx0" brushRef="#br0">0 21 10040 0 0,'0'0'7374'0'0,"5"-3"-6986"0"0,16-12-87 0 0,-20 15-279 0 0,0-1-1 0 0,-1 1 0 0 0,1 0 0 0 0,0-1 1 0 0,0 1-1 0 0,0 0 0 0 0,0 0 0 0 0,0 0 1 0 0,-1 0-1 0 0,1 0 0 0 0,0 0 0 0 0,0 0 0 0 0,0 0 1 0 0,0 0-1 0 0,0 0 0 0 0,0 0 0 0 0,-1 0 1 0 0,1 1-1 0 0,0-1 0 0 0,0 0 0 0 0,0 1 1 0 0,0-1-1 0 0,-1 1 0 0 0,1-1 0 0 0,0 1 0 0 0,-1-1 1 0 0,1 1-1 0 0,0-1 0 0 0,-1 1 0 0 0,1 0 1 0 0,0-1-1 0 0,-1 1 0 0 0,1 0 0 0 0,0 1 0 0 0,3 2 47 0 0,15 17 206 0 0,35 46-1 0 0,1 2 76 0 0,-26-35-49 0 0,53 71-123 0 0,-51-61-110 0 0,-1 1 0 0 0,-3 1-1 0 0,27 62 1 0 0,-46-89-56 0 0,6 22-1 0 0,-11-31-10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3.858"/>
    </inkml:context>
    <inkml:brush xml:id="br0">
      <inkml:brushProperty name="width" value="0.05" units="cm"/>
      <inkml:brushProperty name="height" value="0.05" units="cm"/>
    </inkml:brush>
  </inkml:definitions>
  <inkml:trace contextRef="#ctx0" brushRef="#br0">183 438 7581,'0'-6'396,"0"1"-55,0-2 38,0-7 437,-1 10-539,0 1 33,-1-2 88,0 1 72,-2 0 87,1 0 104,-2-1-42,1 1-43,0-2-43,-1 0-38,1 0-37,0 0-32,-4-7 337,-2-4 26,2 0-101,-10-31 1161,15 27-1219,3-1-75,3 1-72,3 1-73,1 0-73,2 0-70,1 1-72,0 1-69,1-4-67,-3 6-28,3-5-55,1 4-73,5 5-66,6 8-55,-23 4 202,1 0-1,0 0 0,-1 0 1,1 0-1,0 0 1,-1 1-1,1-1 1,-1 0-1,1 0 1,0 1-1,-1-1 0,1 0 1,-1 1-1,1-1 1,-1 1-1,1-1 1,-1 0-1,1 1 0,-1-1 1,0 1-1,1-1 1,-1 1-1,1 0 1,-1-1-1,0 1 0,1 0 17,3 23-457,-4-10 194,-1 1-38,0-2-47,-1-2-58,-3 13-252,0-7 11,0 0 0,-2 0 0,0 1 647,-8 11-806,-1 2 29,-1-2 100,8-15 385,0-1 39,1 0 41,0 0 46,-27 30-366,9-15 256,7-7 133,1-1 68,3 0 81,2 1 93,12-20 304,2 0-95,-1 0-82,2 0-65,1-1 10,2 0-23,-2 0-56,-2 0 112,10-1 223,-1-2-51,-1-1-44,0-2-36,11-5 179,18-7 145,-17 8-362,1 1-46,0-1-52,-1 1-62,-1 1-70,-2 1-76,13-3-169,-17 5 53,0 1-54,-4 1 37,-1 0-34,0 1-37,0-1-41,2 0-153,0 0-84,1-1-91,-1 1-100,0-1-108,0 0-116,1 0-124,-6 2 485,0 0-33,2-2-122,-4 3 419,0-1 32,0 0 34,-1 0 32,1 0 35,0-1 33,1-1-23,1-1 69,1-2 46,3-3 45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55.388"/>
    </inkml:context>
    <inkml:brush xml:id="br0">
      <inkml:brushProperty name="width" value="0.05" units="cm"/>
      <inkml:brushProperty name="height" value="0.05" units="cm"/>
    </inkml:brush>
  </inkml:definitions>
  <inkml:trace contextRef="#ctx0" brushRef="#br0">351 31 12360 0 0,'-2'-5'217'0'0,"-6"-14"4"0"0,7 19-178 0 0,1 0 0 0 0,0-1 0 0 0,0 1 0 0 0,-1-1 0 0 0,1 1 0 0 0,0 0 0 0 0,-1-1 0 0 0,1 1 1 0 0,0 0-1 0 0,-1-1 0 0 0,1 1 0 0 0,-1 0 0 0 0,1-1 0 0 0,0 1 0 0 0,-1 0 0 0 0,1 0 0 0 0,-1 0 0 0 0,1-1 0 0 0,-1 1 0 0 0,1 0 0 0 0,-1 0 0 0 0,1 0 0 0 0,-1 0 0 0 0,1 0 0 0 0,-1 0 0 0 0,1 0 0 0 0,-1 0 0 0 0,0 0 0 0 0,1 0-36 0 0,-2 2 82 0 0,1-1 1 0 0,-1 1-1 0 0,1 0 1 0 0,-1 0-1 0 0,1-1 1 0 0,0 1-1 0 0,0 0 1 0 0,0 0-1 0 0,0 0 1 0 0,0 0-1 0 0,-1 4 1 0 0,1-2 23 0 0,-21 48 733 0 0,-25 54-150 0 0,-58 106 443 0 0,101-202-1116 0 0,-102 222 782 0 0,100-217-738 0 0,1 0 1 0 0,0 1 0 0 0,1-1 0 0 0,-1 18-1 0 0,4-17-11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55.740"/>
    </inkml:context>
    <inkml:brush xml:id="br0">
      <inkml:brushProperty name="width" value="0.05" units="cm"/>
      <inkml:brushProperty name="height" value="0.05" units="cm"/>
    </inkml:brush>
  </inkml:definitions>
  <inkml:trace contextRef="#ctx0" brushRef="#br0">1 527 13056 0 0,'0'0'2904'0'0,"0"5"-2575"0"0,0 33 80 0 0,1 0 1 0 0,2 0 0 0 0,10 53-1 0 0,-10-80-328 0 0,0 1 0 0 0,1-1 0 0 0,0 0-1 0 0,0 0 1 0 0,8 13 0 0 0,-10-21-52 0 0,0 1 0 0 0,1-1-1 0 0,-1 0 1 0 0,1 0 0 0 0,0 0 0 0 0,0 0 0 0 0,0-1 0 0 0,0 1-1 0 0,0-1 1 0 0,0 0 0 0 0,1 0 0 0 0,-1 0 0 0 0,1 0 0 0 0,-1-1 0 0 0,1 1-1 0 0,0-1 1 0 0,0 0 0 0 0,0 0 0 0 0,5 0 0 0 0,-1 0 11 0 0,0-1-1 0 0,1 0 1 0 0,-1-1 0 0 0,0 0 0 0 0,0 0 0 0 0,0-1-1 0 0,0 0 1 0 0,14-5 0 0 0,5-4 71 0 0,27-17-1 0 0,-37 19-69 0 0,-1 1-13 0 0,80-49 362 0 0,-41 20-304 0 0,101-65-8 0 0,-110 74-76 0 0,118-76 180 0 0,-131 81-138 0 0,126-93 160 0 0,125-107 166 0 0,-147 131-114 0 0,-128 86-203 0 0,-3 2 143 0 0,-5 13-115 0 0,-1-6-101 0 0,-1 9 66 0 0,-4 24 1 0 0,3-23-26 0 0,-1 23 0 0 0,3-16-15 0 0,-1 1 1 0 0,0-1-1 0 0,-2 0 1 0 0,-7 30-1 0 0,3-30-13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1:59.881"/>
    </inkml:context>
    <inkml:brush xml:id="br0">
      <inkml:brushProperty name="width" value="0.05" units="cm"/>
      <inkml:brushProperty name="height" value="0.05" units="cm"/>
      <inkml:brushProperty name="color" value="#993300"/>
    </inkml:brush>
  </inkml:definitions>
  <inkml:trace contextRef="#ctx0" brushRef="#br0">66 193 385,'0'-7'24,"0"3"60,0 3 15,0 0 37,0 1 228,0-2 36,0 0-34,0-2 269,0 0-121,0-1-112,0 1-103,0-1-92,0-1-83,0 1-74,0 0-60,0 0-45,0-4-162,0 3 20,0-14-693,0 16 710,0 1 60,0 2-22,1-1 104,-1 1 91,1 0 82,1 0 70,-1 0 60,0 0 48,0 0 37,2-2 1528,-4 3-1456,0-1-58,-2 1-76,0 0-98,3 0 332,-1-1-116,1 1-100,-1-1-85,1 0-79,-1-1-50,1 1-13,-1-2-25,1 2-6,0 0 44,0 1 67,-1 0-227,1 0 97,-1 0 88,-1 0 75,0-1 21,1 1 40,-3 0 349,1-1-159,-9 1 1422,10 0-1416,-1 0-55,1 0-64,0 1-93,1-1-110,1 1-110,0-1-35,0 9 428,0 1-100,0-1-87,0 1-74,0 0-53,0 1-59,0 24-92,0-21 61,0-6 38,0 0 43,2 6 93,3-2-66,6 0-46,9 2-55,20-2-24,-28-11 52,-1 0 46,-4-5 18,2-10-65,-3-1-5,-5 10 64,-1 0 21,-3-4-59,1 0-15,0 3 31,2 0 39,-1 0 63,-1-6-56,-11-3-91,-8 2-18,2 4 77,8 4 12,-1-1 48,8 4-128,2 1-19,-17-8-9,6 9 5,0 10 0,10-8-7,3-2 3,-1 0 1,0 1 0,0-1 0,1 1-1,-1-1 1,0 1 0,1 0 0,-1-1 0,0 1-1,1 0 1,-1-1 0,1 1 0,-1 0-1,1 0 1,0 0 0,-1-1 0,1 1 0,0 0-1,-1 0 1,1 0 0,0 0 0,0 0-1,0-1 1,0 1 0,0 0 0,0 0 0,0 0-1,0 0 1,0 0 0,0 0 0,1 0 3,-1 10-59,0 14-214,0-18 223,0-1 46,0-5 3,0 0 0,0 0-1,0 0 1,0-1 0,0 1 0,0 0-1,0 0 1,1 0 0,-1 0 0,0 0 0,0-1-1,1 1 1,-1 0 0,1 0 0,-1-1-1,1 1 1,-1 0 0,1 0 0,-1-1-1,1 1 1,0 0 1,7 9 5,4 3 29,-9-12-20,0 0 1,-1 0 0,1 0-1,-1 0 1,1 0 0,0-1-1,0 1 1,-1-1 0,3 0-15,25-1 144,-15-3-90,11-1-30,-1-3 56,-16-3-1,-1-8 38,1-24 253,-7 13-226,-2 27-55,-2 1-35,-4-5-3,3 5-10,-6-13 76,8 14-112,1 0 0,-1 0 0,0 0 0,0 0 1,0 0-1,0 1 0,-1-1 0,1 0 0,0 1 0,0-1 1,0 1-1,-1-1 0,1 1 0,0-1 0,0 1 1,-1 0-1,1 0 0,0 0 0,-1 0 0,1 0 0,0 0 1,0 0-1,-2 0-5,0 0 12,0 0 0,0-1 0,0 1 0,0-1 1,0 0-1,0 0 0,0 0 0,-2-1-12,-18-4 53,5 6-13,-16 0 147,20 0-179,14 0-22,-9 0-22,6 4-24,2 5-65,1 13 12,5 11-192,-4-31 280,0 0-1,0 1 0,0-1 1,0 0-1,0 1 1,1-1-1,-1 0 0,1 0 1,-1 0-1,1 0 1,0 0 25,7 4-53,2-1 34,13 4 40,-20-6-14,0-1 0,0-1 0,1 1 1,-1-1-1,0 1 0,1-1 0,-1 0 0,1-1 0,-1 1 1,1-1-1,-1 0 0,1 0 0,-1 0 0,1-1 0,4 0-7,18-10 47,9-12 136,-33 21-163,0-1-1,-1 0 1,1 0-1,-1 0 1,0 0-1,0 0 1,0 0-1,0 0 1,-1-1-1,1 0-19,3-28 68,-6 19 49,0 10-106,0 1-1,-1 0 0,1 0 0,0 1 0,-1-1 0,1 0 1,-1 0-1,0 1 0,1-1 0,-1 1 0,0-1 1,-1 0-11,-10-9 97,-4-5 80,16 15-176,0 0 0,0 0 0,0 0 0,0 0 0,0 0 1,0 0-1,0 0 0,0 1 0,-1-1 0,1 0 0,0 1 0,-1-1 0,1 1 1,0-1-1,-1 1 0,1 0 0,-1-1 0,1 1 0,-2 0-1,2 0 1,0 0-1,0 1 1,-1-1-1,1 0 1,0 0 0,0-1-1,-1 1 1,1 0-1,0 0 1,0-1-1,0 1 1,-1 0 0,1-1-1,0 1 1,0-1-1,0 0 1,0 1-1,0-1 1,0 0 0,0 0-1,0 1 0,-4-4-27,-5 2-86,5 2 12,-23 1-72,24 0 83,0 16 6,2-9-44,6 4-46,1 2 28,-4-3 62,-1-9 73,0 0 0,0 0 0,0 0 0,1-1 0,-1 1-1,1 0 1,-1 0 0,1 0 0,0 0 0,-1 0 0,1-1 0,0 1 0,0 0 0,1 0 11,4 8-23,20 24 21,-15-24-36,0-4-49,10-2-20,-20-3 106,0-1 0,0 1 1,0-1-1,0 1 0,0-1 1,0 1-1,0-1 0,0 0 1,0 1-1,0-1 0,0 0 1,0 0-1,0 0 0,0 0 1,0 0-1,0 0 0,0 0 1,0 0-1,0 0 0,0-1 1,0 1-1,0 0 0,0-1 1,0 1-1,0-1 0,0 1 1,0-1-1,-1 1 0,1-1 1,0 0-1,0 1 0,0-1 1,-1 0-1,1 0 0,0 1 1,-1-1-1,1 0 1,5-6 3,9-7 43,-1-16 108,-6 8-75,-7 19-65,0 0 1,0-1 0,-1 1 0,1 0 0,-1-1-1,0 1 1,0-1 0,0 1 0,0 0-1,-1-1-14,-6-18 97,-2 17 23,-8-1 1,-1-2-13,3 11-80,-6 6-24,8-7-30,8-1-126,-1 3 39,-11 17-243,14-11 154,2 1 34,7 8-85,4-3 87,0-6 56,-8-5 42,-2-2 50,0-1 40,1-5-364,0-9-307,-2 8 399,1-1-66,-1 1-139,1 2 177,0 0-39,-1 0-44,1 0-47,-1 1-50,1 0-56,-2-2-362,-5-4-1270,3 4 1442,0 0 74,-1 1 66,-1-1-49,-3-2-236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03.016"/>
    </inkml:context>
    <inkml:brush xml:id="br0">
      <inkml:brushProperty name="width" value="0.05" units="cm"/>
      <inkml:brushProperty name="height" value="0.05" units="cm"/>
      <inkml:brushProperty name="color" value="#993300"/>
    </inkml:brush>
  </inkml:definitions>
  <inkml:trace contextRef="#ctx0" brushRef="#br0">132 156 385,'0'0'196,"-1"0"-60,1-1-48,0 1-40,-2-2-38,0-1-78,0 2 67,1 0 52,0 0 78,-1 0 106,2 0-70,-1 1 36,0 0 40,1-1 42,-1 1 46,1 0 49,-12-6 1020,11 5-1258,0 0 0,0 0 1,0 0-1,0 0 0,0 0 0,0 0 1,0 0-1,1 0 0,-1 0 1,0 0-1,1-1 0,-1 1 1,1 0-1,-1-2-140,-1-1 783,-4-3-80,-1-1-100,-14-10 985,15 15-875,-1 4-199,-1 0-38,-1 1-41,2 2-42,0 1-45,2 2-48,1 1-50,3 2-53,0 5 109,1-5-135,0 0-32,6 21 220,2-18-178,2 2-78,1-1-60,-8-11-43,0 0 1,0 1-1,0-2 0,1 1 1,-1 0-1,1-1 1,0 1-1,0-1 0,0 0 1,0 0-1,2 0 0,16 0 0,-21-2 5,0 0 0,1 0 0,-1 0 0,0 0 0,1-1 0,-1 1 0,0 0 0,0-1 0,0 1 0,1-1 0,-1 0 0,0 1 0,0-1 1,0 0-1,0 1 0,0-1 0,0 0 0,0 0 0,1-1-5,-1 0 14,1-1 1,-1 1-1,1-1 1,-1 1-1,0-1 1,0 1-1,0-1 1,0 0-1,0-1-14,3-30 173,-4 2 48,0 21-113,0 10-106,0-20 43,0 16-45,-1 0-1,1 0 1,-1 0-1,0 0 0,0 0 1,0 0-1,-2-3 1,-3-3 47,-3-1 56,8 12-84,0-1 0,-1 1 0,1-1 0,0 1 0,0-1 0,0 1 0,-1 0 0,1 0 0,0-1 0,-1 1 0,1 0 0,0 0 0,0 0 0,-1 1 0,1-1 1,0 0-1,-1 0-19,-5 1 40,1-1-40,4-1 0,0 1 0,0 0 0,-1 0 0,1 0 0,0 0 0,-1 0 0,1 0 0,0 1 0,0-1 0,0 1 0,-1-1 0,1 1 0,1 3 0,0-1 0,-23 14 0,14-9-32,1 4-90,3-5 19,2 0 81,2 1-52,4 2-64,6 6-119,3-1 10,-3-7 129,-1-3 67,-1-1 59,13 4 122,-1-3-37,1-3-43,3-2-45,-12-5 84,2-15-59,-5 4 4,-4 7 23,-1 1 23,0 2 37,0-3 66,-1 0-53,0 0-43,-1 0-35,-1-4-25,-7-20-39,2 20 40,-1 2 51,-1 0 75,7 10-149,0 0 0,-1-1 1,1 1-1,0 0 0,-1 0 0,1 0 0,0 0 0,-1 1 0,1-1 0,-1 0 1,1 1-1,-1-1 0,0 1 0,1-1 0,-1 1 0,0 0 0,1-1 0,-1 1 0,0 0 1,1 0-1,-1 0 0,0 1 0,1-1 0,-1 0 0,0 1 0,1-1 0,-1 1 0,-1 0-5,-16 11 31,4 2-70,4 2-88,3 1-116,6-8 70,2-1-40,4 5 102,-1-8 63,0 0 1,1 0-1,-1 0 1,1-1-1,0 0 1,0 0-1,1 0 48,6 4-66,-2-3 41,0-2 28,31 8 40,-37-11-40,-1 0 0,0 0 0,0 0 1,0 0-1,0 0 0,0-1 0,0 1 0,1 0 1,-1-1-1,0 0 0,0 0 0,0 1 1,0-1-1,-1-1 0,1 1 0,0 0 0,0 0 1,-1-1-1,2 0-3,5-7 48,10-16 130,-9 9-126,-7 4-52,-2-1 22,-1 5 78,-1 4-45,-6 1 6,6 3-20,-13-7 214,-6 2-76,-1 3-62,3 7-47,8 6-92,7-1-40,3 2-77,2-1-48,7 14-312,0-13 250,-3-7 156,1-1 59,0 2-1,-6-4 26,1-1 0,0 0 0,0 0 0,0 0 0,0 0 0,0 0 1,0 0-1,1 0 0,-1 0 0,0 0 0,0 0 0,1-1 0,-1 1 0,1 0 1,-1-1-1,0 1 0,1-1 0,-1 0 0,1 1 0,-1-1 0,1 0 0,-1 0 1,1 0-1,-1 0 0,1 0 9,-1 0-1,0 0 1,-1 0-1,1 0 1,0 0-1,0-1 1,-1 1-1,1 0 0,0 0 1,0-1-1,-1 1 1,1 0-1,0-1 1,-1 1-1,1-1 1,0 1-1,-1-1 1,1 1-1,0-1 1,0-1 7,0 0 0,1 0 0,-1 0 0,0 0 1,0 0-1,-1-1 0,1 1 0,0 0 0,-1 0 0,1 0 0,-1-2-7,2-53 174,-2 45-159,1 7-17,-1 5 2,0 0 0,0 0 0,0-1 0,0 1 0,0 0 0,0 0 0,0 0 0,0-1 0,0 1-1,0 0 1,0 0 0,0 0 0,0-1 0,0 1 0,0 0 0,0 0 0,0 0 0,0-1 0,0 1 0,0 0 0,0 0-1,0 0 1,-1 0 0,1-1 0,0 1 0,0 0 0,0 0 0,0 0 0,0 0 0,0 0 0,-1-1 0,1 1 0,0 0-1,0 0 1,0 0 0,0 0 0,-1 0 0,1 0 0,0 0 0,0 0 0,-26-2 26,12 3 78,2 3-103,1 3-105,-2 9-185,6 3-48,4-4 150,1-2 85,2 0 74,0-11 10,0 0 0,0 0 0,0 0 0,0 0 0,0 0 0,0 0 0,1 0 0,-1 0 0,1 0 0,0 0 0,-1-1 0,1 1 0,0 0 0,0 0 18,7 4-85,4-2 47,-2-1 49,7 9-48,-16-11 27,0 0-1,0 0 1,0 0-1,0 0 1,0 0-1,0 0 1,0-1-1,0 1 1,0 0 0,1-1-1,-1 1 1,0-1-1,0 1 1,1-1-1,-1 0 1,0 1-1,0-1 1,1 0-1,0 0 11,6 1 6,-3 4-135,-1-3-45,3-8 64,-3 1 30,-3-1 73,-2 0 48,-6-10 169,3 11-145,2 2-58,2 1-14,-1 1 0,0-1 0,1 0 0,-1 1 0,1-1 0,-1 0 0,1 0 0,0 0 0,0 0 0,0 1 0,0-1 0,0 0 0,0 0 0,1-1 7,-1-11-122,-1 14 113,1-1 0,0 0 0,-1 0-1,1 0 1,-1 1 0,1-1 0,-1 0 0,0 1-1,1-1 1,-1 0 0,0 1 0,1-1-1,-1 1 1,0-1 0,0 1 0,1-1 0,-1 1-1,0 0 10,-5-5-84,1-3-112,-1 0-43,-1 6 137,7 4 15,-2 2 55,-9 15 130,9-11-85,1 25-237,2-28 204,1-2 37,3 1 47,0-1 34,-4 3-68,7-1-343,2 1 140,-4-4 81,2-10 96,0-2-47,-8 6 65,0-3 43,-1-1 42,1-4 59,1 10-129,0-4-45,-5 0 70,-5-4 104,8 8-183,0 2-51,1 0 0,0 0 50,0 0 36,0 0 50,0 0 60,0 0 1,-5 2-56,2-2-55,2-5-103,6-12-235,-4 14 278,0 1 34,1-11-134,-2 0 48,0 13 94,0-10-33,0-6 23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05.818"/>
    </inkml:context>
    <inkml:brush xml:id="br0">
      <inkml:brushProperty name="width" value="0.05" units="cm"/>
      <inkml:brushProperty name="height" value="0.05" units="cm"/>
      <inkml:brushProperty name="color" value="#993300"/>
    </inkml:brush>
  </inkml:definitions>
  <inkml:trace contextRef="#ctx0" brushRef="#br0">26 153 2056,'-9'1'293,"6"2"-49,2 0 11,1 1 67,0-3-81,0 0 34,0-1 37,0 0 38,0 0-12,0 0-34,0 1 206,0-1-118,0 1-103,0 0-55,0 1-100,-1-1-66,0 2-65,1-2 8,0 0 44,0-1 41,0 0 61,-1 1-153,0-1 74,1 1 68,-1 0 60,0-1 111,1 1 64,-1-1 284,0 1 76,-1-1 784,1 1-590,1-1-592,0 1-36,0-1-45,-1 1-50,1-1-79,0 1-44,0-1-47,0 1-53,0 0-54,0-1-61,0 1-62,0 0-69,0 1 497,0-2 77,0 0-58,0 1-72,0 0-60,0 0-47,0 1-24,0 2-8,0-2 7,1-1 63,0-1 87,13 3 282,2 7 355,0 0 35,0-7-363,-7-2-250,2 5-15,-1-1-45,-1-4-21,4 2 46,-4 8 29,-9-11-244,0 1 0,1 0 0,-1-1 1,1 1-1,-1 0 0,0-1 0,1 1 0,-1-1 1,1 1-1,-1-1 0,1 1 0,0-1 1,-1 1-1,1-1 0,0 1 0,-1-1 0,1 0 1,0 1-1,-1-1 0,1 0 0,0 0 1,0 1-1,-1-1 0,1 0 0,0 0 0,0 0-14,15 3 38,8 7-31,-21-8-5,0 0 0,1 0 0,-1-1 1,0 1-1,1-1 0,-1 0 0,1 0 0,-1-1 1,3 1-3,7 0 89,-7 0-59,-1 3-59,-2-1 16,1-1 46,9-1 93,-3 0-17,3-1 38,-7-4-137,0-12-125,-5 10 92,-2 5 25,1 0 0,0-1 0,0 1 0,0 0 0,0 0 0,0-1 0,0 1 0,1 0 0,-1 0 0,0-1 0,0 1 0,1 0 1,-1 0-1,1 0 0,-1 0 0,1 0 0,0 0 0,-1-1 0,1 1 0,0 1 0,1-2-2,-2 1 4,1 1 0,-1 0 0,0-1 0,1 1-1,-1-1 1,0 1 0,1-1 0,-1 1 0,0 0 0,1-1 0,-1 1-1,0-1 1,0 0 0,0 1 0,0-1 0,1 1 0,-1-1 0,0 1 0,0-1-1,0 1 1,0-1 0,0 0-4,0 0 229,0-1-58,1 0-54,-1 0-53,1 0-51,0 0-49,0 0-45,1 0-45,-1-1-42,1 1-39,-1-1-38,1 0-34,1-2-378,1 0-115,0-1-190,0 0-94,0-1-303,1-2-783,-4 6 1972,1-1 61,-1 1 44,0 0 44,4-5 59,-3 5-75,-1 3 37,-1 0 0,0-1-1,1 1 1,-1 0 0,0-1-1,1 1 1,-1 0 0,0-1-1,0 1 1,1 0 0,-1-1-1,0 1 1,0-1 0,0 1-1,1 0 1,-1-1 0,0 1-1,0-1 1,0 1 0,0-1-1,0 1 1,0-1 0,0 1-1,0 0 1,0-1 0,0 0 0,0 1 1,-1-1 0,1 0 0,0 0 0,1 0 1,-1 1-1,0-1 0,0 0 0,0 0 0,0 0 1,1 1-1,-1-1 0,0 0 0,1 0 1,-1 1-1,0-1 0,1 0 0,-1 1 0,1-1 1,-1 0-1,1 1 0,-1-1 0,1 1 0,0-1 1,-1 1-1,2-1-1,-2 0-15,-1 0 10,1 1 0,0 0 0,0-1 0,0 1 0,1-1 0,-1 1 0,0 0 0,0-1 0,0 1 0,0 0 0,0-1 0,0 1 0,0-1 0,1 1 0,-1 0 0,0-1-1,0 1 1,1 0 0,-1-1 0,0 1 0,0 0 0,1 0 0,-1-1 0,0 1 0,1 0 0,-1 0 0,0-1 0,1 1 0,-1 0 0,0 0 0,1 0 0,-1 0 0,1 0 0,-1-1 0,0 1-1,1 0 1,-1 0 0,1 0 0,-1 0 0,0 0 0,1 0 0,-1 0 0,1 1 0,-1-1 0,0 0 0,1 0 0,-1 0 0,1 0 5,1 0-68,-2 0 50,-1-1 116,2-2-59,-1-1-31,0 1 44,-1 2 55,0 0 82,-2 1-111,2 1-40,1-1-24,0-1 38,-2-2 87,-1 0 27,-1-2 75,-7 3-198,-7 2 115,3-2-90,8 1-66,1 0-1,-1-1 1,1 0-1,0 0 1,0 0-1,0-1-1,5 3 0,-3-2 0,1 1 0,0-1 0,0 1 0,0 0 0,-1 0 0,1 1 0,0-1 0,-1 1 0,1-1 0,-3 1 0,-4-1-20,-4-4 63,8 2-45,0 1-35,0 1-50,0 0-67,4 1 60,1 0-52,0 0-45,1-1-41,0 0-334,1-1-99,1-2-1237,-3 2 1144,-2 1 214,-2 0 115,1 1 267,0-1 42,-1 1 44,-1 0 50,-1-2-12,6 2 14,-1-1 0,1 0-1,-1 0 1,1 0 0,0 0-1,-1 0 1,1 0 0,0 0-1,0 0 1,0-1 0,0 1-1,-1-2 25,0-4-77,2 5-30,-5 3-8,0-4 90,1-1 32,-5-2 41,8 6 21,0 0 76,1 0 90,0 0-85,-2 0 0,-4 1 9,3 0-68,1 1-44,2 2-34,0-1 35,-2-2 65,-3 2-114,-1 6 79,-1 6 85,-4 12 141,5-14-148,2-3-42,-2 2 18,1 0-48,1 0-45,1 1-44,0-1-44,1 2-41,1 0-42,1 0-39,0-9 87,0 2-71,-1 2-78,2 0-78,-1-1-80,2-1-82,0-2-85,1-4-84,1-3-88,-3-2 338,0-3-94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0.139"/>
    </inkml:context>
    <inkml:brush xml:id="br0">
      <inkml:brushProperty name="width" value="0.05" units="cm"/>
      <inkml:brushProperty name="height" value="0.05" units="cm"/>
      <inkml:brushProperty name="color" value="#993300"/>
    </inkml:brush>
  </inkml:definitions>
  <inkml:trace contextRef="#ctx0" brushRef="#br0">1 168 385,'0'0'340,"0"0"-152,0 0 34,0 0 207,0 0 299,0 0 428,0 0-128,0 0-128,0 0-87,0 0 44,0 0-65,0 0-21,0 0-327,0 0-202,0 0-108,0 0 117,0 0-21,0 0 97,0 0 16,0 0 235,0 0 321,0 0-106,0 0-22,0 0 0,0 0-318,0 0-178,0 0 17,0 0-49,0 0 143,0 0-156,1 0-100,1 0-73,3 1-18,-2 0 19,-1 1-57,1 2 76,10 1 382,-3-5-332,-4 0-50,-1 1-39,7 4-44,-4-2 18,-2-1 57,1-1 47,0-1 70,5-1-52,15 1 175,-20 1-242,-3 1-41,5 5 15,-6-6-22,-1 0 0,1 0 1,0-1-1,0 1 0,0-1 0,0 0 0,-1 1 1,1-1-1,0-1 0,1 1-19,-3 0 2,19 0 40,32 0 210,-34 0-246,-12 1 46,-1 3-25,5 2 18,7-4 67,-10-1-53,-6 0 7,-3-2 6,-1-2 62,1-2 85,1-3 109,2-4-303,6 1-28,-4 9 2,-1-9-20,4-12 14,-5 21 10,0-1 0,0 1 0,0-1 0,0 0 1,-1 1-1,1-1 0,-1 0 0,1 1 0,-1-3-3,0 4 0,0 1 0,0-1 0,0 1 0,0-1 0,0 1 0,0-1 0,0 1 0,0-1 0,0 0 0,1 1 0,-1-1 0,0 1 0,0-1 0,1 1 0,-1-1 0,0 1 0,0-1 0,1 1 0,-1 0 0,1-1 0,-1 1 0,0-1 0,1 1 0,-1 0 0,1 0 0,-1-1 0,1 1 0,-1 0 0,1-1 0,-1 1 0,1 0 0,-1-1 0,0 1 0,1-1 0,-1 1 0,1-1 0,-1 1 0,0-1 0,0 1 0,1-1 0,-1 1 0,0-1 0,0 1 0,1-1 0,-1 1 0,0-1 0,0 1 0,0-1 0,0 0 0,0 1 0,0-1 0,0 1 0,0-1 0,0-20 5,2 6-31,-1 15 7,-1 0 17,1 0 1,-1 0-1,1 0 0,-1 0 0,0 0 0,1 0 0,-1 0 1,1 0-1,-1 0 0,1 0 0,-1-1 0,0 1 0,1 0 0,-1 0 1,1 0-1,-1-1 0,0 1 0,1 0 0,-1-1 0,0 1 1,1 0-1,-1-1 0,0 1 0,0 0 0,1-1 0,-1 1 0,0-1 1,0 1-1,0 0 0,1-1 0,-1 1 0,0-1 0,0 1 1,0-1-1,0 1 0,0 0 0,0-1 0,0 1 0,0-1 0,0 1 1,0-1-1,0 1 0,0-1 0,0 1 0,0 0 0,-1-1 1,1 1-1,0-1 2,-2-13 64,0 7 49,-2 3 35,-6 2 170,4 3-154,2-1-93,3 0-70,-1 0 1,1 0-1,0 0 1,0 0-1,0 0 1,0 0-1,0 0 0,0 0 1,0 0-1,0 1 1,0-1-1,0 0 1,0 1-1,0-1 1,0 1-1,0-1 1,0 1-1,0-1 1,0 1-1,0 0 0,1 0 1,-1-1-1,0 1 1,0 0-2,0 1 8,-5 0 63,-4 0-39,-25-3-30,26 0 21,-55 1 170,35 0-150,11-6-9,16 5-28,1 0-1,0 0 1,-1 1 0,1-1-1,-1 0 1,1 1-1,-1-1 1,1 1-1,-1 0 1,0-1 0,1 1-1,-1 0 1,-1 0-6,-2 1 20,5-1-20,0 0-1,-1-1 0,1 1 1,-1 0-1,1 0 1,0-1-1,-1 1 0,1 0 1,0 0-1,-1-1 0,1 1 1,0 0-1,0-1 0,-1 1 1,1-1-1,0 1 0,0 0 1,0-1-1,-1 1 0,1 0 1,0-1-1,0 1 1,0-1-1,0 1 0,0-1 1,0 1-1,0 0 0,0-1 1,0 1-1,0-1 0,0 1 1,0-1 0,0-1-107,-2 2 0,-1 0-117,1 0 70,0 0 63,0 0 55,-1 0 76,1 0 97,-1 0 536,2 0-567,1 0-42,0 0-54,0 0-70,-1 0-83,1 0-96,0 0-66,-1 0-96,1 0-107,-1 0-115,0 0-125,0 0 324,1 0-34,-1 0-37,0 0-37,1 0-38,-1 0-39,-1 0-98,0 0 129,-1 1 128,1 0 129,1 1 154,0 0 64,1 0 41,0 1 30,0-1-75,0-2 39,0 0 50,0 0 36,0 0 50,-2 0 39,-6 2-86,6 7-42,2-7-86,0-2 49,0 0-17,0 0-27,0 0-49,0 0-122,0 0-99,0 0-100,0 0-103,0 0 45,0 0-1091,0 0 967,0 0 61,0 0 102,0 0 108,0 0 115,0 0 137,0 0 62,0 0 45,0 0 55,0 0 119,0 0 107,0 0 65,0 0-223,0 2-49,0 7-50,-1-7-54,-2-2-123,-3 0-111,4 4 184,1 5 64,1 7 92,-6 9 200,1-15-235,4-6-20,0-1 0,0 1 1,1-1-1,-1 1 1,1-1-1,0 1 0,0 0 1,0-1-1,0 1 0,1 2 3,-2 27 5,-4-21 49,4-10-25,0 1-1,0-1 1,0 1 0,1-1 0,-1 1 0,1 0 0,-1-1 0,1 1 0,0-1 0,0 3-29,1-4-163,0-1-56,1 0-56,1-2-54,-1 0-56,0-2-53,0-1-55,-2 0-53,1-2-98,2 5 270,1 0 137,1 2 100,0 0 69,3 0 50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2.870"/>
    </inkml:context>
    <inkml:brush xml:id="br0">
      <inkml:brushProperty name="width" value="0.05" units="cm"/>
      <inkml:brushProperty name="height" value="0.05" units="cm"/>
      <inkml:brushProperty name="color" value="#993300"/>
    </inkml:brush>
  </inkml:definitions>
  <inkml:trace contextRef="#ctx0" brushRef="#br0">65 167 771,'-3'0'25,"0"0"48,1-1 43,1 0 38,-1-1 250,0 0 96,-6-4 1228,5 5-1390,-2 1-35,5 0-317,0 0 41,-1 0 37,1 0 33,-2 0 189,1 0 101,-1 0 232,-5 0 1376,5 0-1595,1 0-35,-1 0-77,1 0-46,1 0-52,-1 0-61,-1 0 1306,2 0-600,0 0-320,0 0-248,0 0-34,-1 0 135,1 0-111,-1 0-93,0 0-74,0 0-52,-3 0-48,3 0 57,0 0 13,0 0 34,1 0 40,-1 0 48,0 1 104,1-1 88,0 1 99,0-1 110,0 5-374,0-4-57,0-7 44,0 4-81,0 2 49,0 0 135,1 0-108,0 0-96,1 0-43,3 0 6,-3 0 10,-1 1 93,0 0-33,-1-1 40,1 6 47,11 3 423,-7-6-476,-1 1-106,-1-2 154,-1-1-44,1-1-39,1 1-34,1-1-20,-1 0-33,10-1-31,-7 0 1,1 2-74,2-1 35,2 1 37,0 0 40,10-6 139,-11 0-108,2 2-38,0 1-28,1 1 1,0 1 0,8 0-14,-7 0 75,-12 0-72,-1 0 0,1 1 0,-1-1 0,1 1 0,0-1 0,-1 1 0,1 0 0,-1 0 0,2 1-3,-2-1-1,1 0 0,-1 0 1,1 0-1,-1-1 1,1 1-1,-1-1 0,1 1 1,-1-1-1,2 0 1,1 0 4,-4 0-3,20 11-27,-20-11-60,8 2 81,-4-2-55,-2 0-6,-1 0-34,1 1-40,-1-1-45,1 0-83,-1-1-73,0 1-81,0 0-91,-1 0-99,0-1-107,0 1-116,-1-1-124,0-1 582,0 1 37,0-7-550</inkml:trace>
  <inkml:trace contextRef="#ctx0" brushRef="#br0" timeOffset="777.88">181 1 2955,'-4'0'353,"1"0"102,0 0 93,0 0 80,1 0-110,0 0 35,-2 0 632,1 0 48,-4 1 1706,6-1-2078,-1 1-43,1 1 82,0-1-103,0 0-445,1 0-35,0 1-37,-1-1-40,1 0-44,0 1-46,-1 0-49,1-1-53,0 1-54,0 0-59,0 1-61,0-1-63,0 14 590,0-2-59,1 0-53,0 0-46,1 3 0,0-1-41,7 36 284,-5-37-375,1 7 63,-3 3 33,-1-1-67,5 10-39,-1-2-35,-4-9 13,-1-5-53,0 5-31,2-13-16,3-9-33,-1-2-64,-3-1-142,1 0-91,0-3-162,1-2-369,1-1-63,-2 4 362,0 0 158,-1 2 80,1 1-231,-1-1-84,1 1 55,-1-1-32,3-3-1532,-2 3 1273,0 0 50,0-1 106,0 1 195,-2 1 322,1-1 37,0 1 40,0 0 43,-1 0 47,1-1 49,0 0-161,0-1 67,-1 0 43,0-1 42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6.017"/>
    </inkml:context>
    <inkml:brush xml:id="br0">
      <inkml:brushProperty name="width" value="0.05" units="cm"/>
      <inkml:brushProperty name="height" value="0.05" units="cm"/>
      <inkml:brushProperty name="color" value="#993300"/>
    </inkml:brush>
  </inkml:definitions>
  <inkml:trace contextRef="#ctx0" brushRef="#br0">66 152 1670,'-2'0'23,"0"0"43,1 0 41,-1 0 39,0 0 37,1 0 34,-3 0 312,2 0 1,-1 0 69,0 0 56,1 0 46,-2 0 267,-5 0 1864,4 0-1660,2 0-194,-1 0-97,2 0-478,0 0-36,0 0-41,0 0-44,0 0-48,0 0-53,0 0-55,-1 0-60,4 0 227,-1 1-104,0 0-81,0 0-61,-1 5-53,2-4 90,-1-1 30,0 0 63,1-1 78,0 0 90,12 0 313,2-1-82,-1 0-84,1 0-89,0 0-92,-1-1-95,-1 0-100,0-1-104,37-2 536,1 7-99,-6-1-161,-29 0-227,-1 1 0,0 0 0,0 1 0,3 1-61,-1 0 62,-1-1 0,1 0 0,-1-1 1,7-1-63,-22-1 1,0 0 0,0 0-1,1 0 1,-1 0 0,0 0 0,0 0 0,0 0 0,0 0 0,0 1 0,1-1 0,-1 0-1,0 1 1,0-1 0,0 1 0,0-1 0,0 1 0,0 0 0,0-1 0,0 1 0,0 0 0,-1 0-1,1 0 1,0 0 0,0 0-1,10 1 0,-1 0-80,-10-2 76,1 0 0,-1 0 0,0 0 0,1 0 0,-1 0 0,0 1 0,0-1 0,1 0-1,-1 0 1,0 0 0,0 1 0,0-1 0,1 0 0,-1 0 0,0 1 0,0-1 0,0 0 0,0 0 0,1 1-1,-1-1 1,0 0 0,0 1 0,0-1 0,0 0 0,0 1 0,0-1 0,0 0 0,0 1 0,0-1-1,0 0 1,0 0 0,0 1 4,0 0-46,1 0 166,1 0-117,-1 0-101,0-1-85,1 1-105,-1-1-63,2 5-944,-3-1 817,0-3 37,0 0-49,0-1-48,0 0-49,0 0-1193,0 0 1076,0 0 199,0 0 84,-1 0 88,0 0 93,-1 0 114,0 0 50,-1 0 33,-1 0 31</inkml:trace>
  <inkml:trace contextRef="#ctx0" brushRef="#br0" timeOffset="915.9">285 62 1285,'0'0'278,"0"0"-43,0 0 2,0 0-40,0 0 42,0 0 44,0 0 47,0 0 108,0 0-58,0 0-53,0 0-50,0-1-46,1 1-42,-1 0-39,0 0-34,0-1 23,0 0-90,0 0-68,0-2-112,0 2 128,0 1 40,0-1 44,0 0 56,0 1 66,-1-1 82,1 1 90,0-1 101,0 1 111,-1-1 124,1 1-307,0 0 35,0 0 37,0 0 36,-1 0 40,1 0 40,0 0-417,0 0-37,0 0 40,0 0-113,0 1-91,-1-1-93,-1 0-406,0 0 370,2 0 124,-1 0 48,0 0 56,1-1 67,-1 1 75,1-1 85,-1 0 94,1 0 105,-1 1-104,1-1 53,0 0 56,0 0 59,0 0 62,-1 0 65,1 0 66,0 0 71,0-1-720,0 2 43,0 0 64,0 0-42,0 0 42,0 0-43,0 0 43,0 0-42,0 0 63,0 0 22,0 0-21,0 0-114,1-1-53,-2-7 1,-1 6-31,1 2 20,-5-1-14,3-3 65,3 0-4,-1-2 45,1-5-258,0 24 199,-3 119 438,-5-76-253,6-37-205,1 8 92,-1 9 60,-6-14-170,6-2-58,2-14-13,0-9 105,2-2-74,-1 0-74,2 0-75,-1-1-77,2-1-78,-1 0-79,1 0-80,0-1-82,0 1-82,1 0-83,-1-1-86,0 1-85,1 1-88,-1 0-87,-1 0-90,0 3 626,0-1 57,0 1-34,1-2-178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8.049"/>
    </inkml:context>
    <inkml:brush xml:id="br0">
      <inkml:brushProperty name="width" value="0.05" units="cm"/>
      <inkml:brushProperty name="height" value="0.05" units="cm"/>
      <inkml:brushProperty name="color" value="#993300"/>
    </inkml:brush>
  </inkml:definitions>
  <inkml:trace contextRef="#ctx0" brushRef="#br0">14 177 3726,'0'0'563,"0"0"-119,0 0 22,-1 0-66,1 0-63,0 0-57,0 0-53,0 0-49,-1 0-43,1 0-40,-1 0-4,0 1-98,-2-1-273,3 0 248,-1 0 37,0 0 50,1 0 63,-1 0 77,0-1 87,1 1 111,-1 0 118,1 0-206,0 0 34,-1 0 37,1 0 37,0-1 41,0 1 41,0 0 43,0 0 45,0 0 47,0-1 47,-1 1 51,1 0 51,1-2-168,-1 0-51,0 0-48,1 1-47,0 0-44,0 0-42,1 0-41,-1 0-37,1 0-37,0 1-33,1-1 137,2 1-109,-1 1-94,2 0-66,0 0-80,13 5-160,-12-4 165,-4-1 42,0 0 47,10 2-115,1-2 55,1-1 45,1-1 34,-7 0-8,-1 1 0,1-1-1,0 2 1,-1-1 0,5 2-124,10 3 150,35-1 412,-41-3-442,1-1-74,20 6-83,2 1-33,-38-7 62,-1 0 1,1 0 0,-1 1-1,1-1 1,-1 0 0,1 1-1,-1-1 1,1 1 0,-1 0-1,0-1 1,1 1 0,-1 0-1,1 0 8,13 5-76,-13-6 503,-1 0-82,0 1-76,0-1-73,0 1-70,0-1-67,0 1-62,0 0-59,0 0-85,0 0-73,0 1-68,-1-1-62,1 1-275,0 0-103,-1 1-83,1-1-60,-2 5-2810,0-6 2542,0 0 614,1-1 37,-1 0 115,0 0 35,1 0 36,-1 0 43,0 0 43,0-1 50,0 0 51,0 0 56,0-1-87,0 0 57,1 0 38,-1-3 37</inkml:trace>
  <inkml:trace contextRef="#ctx0" brushRef="#br0" timeOffset="637.41">297 36 1670,'0'0'150,"-2"-2"43,-3-3-125,1 1 35,3 3 18,0 0 48,1 1 47,0 0 49,0 0 252,0 0 380,0 0-354,0 0-100,0-1-90,0 1-77,0-1-98,0 1-41,1-2 36,-1 1-93,-1-3 27,1 3-27,0 0 52,0 0 74,-1 1 90,1-1 109,-1 1-156,1 0 34,-5 2 1159,4-3-776,-2-2 202,2 2-824,0 0 35,0-1 172,1 1 109,0 0 88,0 0-41,0 1 34,2 0 975,-1 1-430,-1 0-402,0 0-170,0 1-84,0-1-133,-1 1-81,0-1-92,-1 1-103,-4 9 369,3 21 483,2-16-472,-1 0-101,-2-2-53,-1 3-38,3 3-65,0 0 43,-2-2 62,-3 21 236,4 1 29,0-28-253,-2 2 35,4-10-144,0 1 0,0-1-1,1 0 1,0 0 0,-1 1 0,1-1 0,1 0 0,-1 2-52,1 9 71,-1 5-43,1-17-55,0-4-44,4-6-150,-1 1 4,-2 4 33,-2 2-81,0 0-121,0 0-128,0 0 206,0 0-51,0 0-67,0 0-87,0 0-101,0 0-103,0 0-100,0 0-98,0 0 78,0 0-1182,0 0 1436,0 0 39,0 0-107,0 0 74,0 0-43,0 0-231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15.944"/>
    </inkml:context>
    <inkml:brush xml:id="br0">
      <inkml:brushProperty name="width" value="0.05" units="cm"/>
      <inkml:brushProperty name="height" value="0.05" units="cm"/>
      <inkml:brushProperty name="color" value="#FFFFFF"/>
    </inkml:brush>
  </inkml:definitions>
  <inkml:trace contextRef="#ctx0" brushRef="#br0">623 232 1670,'-1'-1'126,"-1"-1"-41,1 1-50,-3-3-60,4 2 57,0 2 30,0-1 43,1 0 55,-1 1 64,2 0 75,-1-1 85,1 1 94,0 0 106,-2 0 154,0 0 473,0 0 845,0 0-1601,0 0-53,0 0-49,1 0-48,-1 0-42,0 0-41,0 0-37,1 1-34,-1-1 53,1 0-87,0 0-69,0 0-33,2-1-49,-2 1 58,0-1 75,0 0 112,0 0 395,0-1-38,0 1-34,0-1-35,-1-1 402,1 0-121,-1-1-110,-1 1-97,0-1-89,0 0-75,0 2-130,0-1-37,-1-2 158,-1 1-108,-1-2 330,2 3-150,0-2-116,2 2-151,0-1-43,1-4 71,0-2 59,-3 4-20,-3 3 29,4 3-284,1 0 1,0 0 0,-1-1-1,1 1 1,0 0-1,-1 0 1,1 0 0,0-1-1,-1 1 1,1 0-1,0-1 1,0 1 0,-1 0-1,1 0 1,0-1 0,0 1-1,0 0 1,-1-1-1,1 1 1,0 0 0,0-1-1,0 1 1,0-1-1,0 1 1,0 0 0,0-1-1,0 1 1,0 0 0,0-1-1,0 1 1,0-1-1,0 1 1,0 0 0,0-1-18,-4-17 608,-12 1 390,7 10-512,2-3-73,-2-1-20,-3 5-120,3 2-160,0-2-78,7 4-35,0-1 0,-1 1 0,1 0 0,-1 0 0,1 0 0,-1 1 0,0-1 0,0 1 0,0-1 0,0 1 0,0 0 0,0 0 0,0 0 0,-2 0 0,-20-1 0,20-2 0,1-1 0,-22 3 0,15 2-56,-33 0-123,44 0 178,-1 0 0,1 0 0,-1 0 0,1 0 0,-1 0 0,1 0 1,-1 0-1,1 0 0,-1 0 0,1 1 0,-1-1 0,1 0 0,-1 0 1,1 1-1,-1-1 0,1 0 0,-1 0 0,1 1 0,0-1 0,-1 0 1,1 1-1,-1-1 0,1 1 0,0-1 0,-1 0 0,1 1 0,0 0 1,-1-1 0,1 1 1,0-1-1,0 0 0,-1 1 0,1-1 0,0 1 0,-1-1 0,1 0 0,0 1 0,-1-1 0,1 0 0,-1 1 0,1-1 0,-1 0 0,1 0 0,-1 1 0,1-1 1,-1 0-1,1 0 0,-1 0 0,1 0 0,-1 0 0,1 0 0,-1 0 0,1 0 0,-1 0 0,0 0 0,-9 4-50,-19 18-135,21-13 180,-1-1 0,0 0 0,-1 0 1,-4 2 4,2-2-25,-3 5-60,-7 12 59,-8 16 31,4-2-62,22-34-2,-3 2 46,4-2 13,0-1 0,0 1-1,1-1 1,-1 1 0,1 0-1,0 0 1,0 2 0,-2 5 33,-1-2 43,1-3-53,3-6-23,0 0 0,0 0 0,1 1 0,-1-1 0,1 0 0,-1 0-1,1 1 1,-1-1 0,1 0 0,-1 1 0,1-1 0,0 0 0,0 2 0,-1 2 13,0 1 1,-1-1 0,1 0 0,-1 0 0,0 0-1,-1 0 1,-1 3-14,-4 10 32,-31 101 97,31-86-88,6-23-19,0-1 0,-1 1-1,0-1 1,-4 8-22,6-14 0,0 1 0,0-1 0,0 1-1,1-1 1,0 1 0,-1-1 0,1 1 0,1-1-1,-1 1 1,1 3 0,-1-4 3,1-1-1,-1 1 1,0 0 0,0 0-1,0-1 1,0 1-1,-1 0 1,1 0 0,-1 2-3,-3-1 66,3-3-63,0 0 1,0 0-1,1 0 0,-1 0 1,0 0-1,0 0 0,1 0 1,-1 0-1,1 0 0,-1 0 1,1 0-1,-1 0 0,1 0 1,0 1-1,-1-1 0,1 1-3,5 7 95,2 4-112,-3 9 114,0 3 49,5-10-94,1-2-60,-1-1 57,6 6 109,-13-15-119,1 0 1,0 0-1,1 0 0,-1-1 1,0 1-1,1-1 1,0 0-1,0 0-39,47 32 514,-38-32-417,0 0-65,4 8-32,-14-8 0,0 0 0,0-1 0,0 1 0,0-1 0,1 1 0,-1-1 0,0 0 0,1-1 0,-1 1 0,0 0 0,1-1 0,-1 0 0,1 0 0,0 0 0,6 0 2,27 0 45,52 0 136,-46 0-158,-15 8-68,-26-7 39,1 0-1,-1 0 1,0 0-1,1-1 1,-1 1-1,1 0 1,-1-1-1,0 0 0,1 1 1,-1-1-1,1 0 1,-1 0-1,1 0 1,-1-1-1,1 1 1,-1-1-1,1 1 1,-1-1-1,1 0 5,-1 0-1,1-1-10,-1 1 0,1 0 1,0 0-1,0 0 1,-1 0-1,1 0 0,0 0 1,0 1-1,0 0 1,0-1-1,0 1 1,0 0 10,-1 0 0,1 0 0,-1 0 0,1 0 0,-1-1 0,1 1 0,-1-1 0,1 0 0,-1 0 0,0 0 0,0 0 0,1 0 0,-1 0 0,2-2 0,33-32 0,-19 17 0,-2 0 32,-4-3 64,-6 14-20,1 2-36,7-8-27,-12 9 19,1-2-43,0 0-82,-2 2 4,0 1-33,0-1-37,0 1-42,-1-2-139,0 0-92,-1-1-101,-2 1-111,2 2 259,-1 0-122,1 1 18,0 0-74,0 0-72,0 0-71,-1-1-69,1 0-69,0-1-66,-1 0-65,1 0 325,-1-1 73,-1-1-44,-2-3-229</inkml:trace>
  <inkml:trace contextRef="#ctx0" brushRef="#br0" timeOffset="1506.27">1152 155 4112,'0'-1'-175,"0"-1"53,1 0 51,-1 1 49,0-1 54,0 0 60,0 0 56,0 0 52,0 0 48,0 0 43,-1 0 40,1 0 36,0-2 439,0 1 90,0-1 39,-1-4 1306,0 4-952,0 1-691,1 1-53,-1 0-66,0 0-77,0 1-204,1 0-33,-1 0-37,1 0-37,-1 0-42,0 0-42,0 0-46,1 0-47,-2 0 626,1-1-84,0 0-75,0 1-68,1-1-58,0 1-50,0 0-43,0 0-33,0 0 18,-2-1 133,1 2-152,-1-1 54,0 1 66,0 0 27,0 0-41,1-1-37,0 1-33,-1-1 28,0 0-55,-1-2 29,-2 0-18,2 1 20,-2 1 83,3 0-71,-1 1 43,1 0-171,-1 1 44,-1 1 62,-2 1 128,-2 1 45,3-2-164,0-1-86,1-1-74,3 0 10,0 0 1,-1 1 0,1-1-1,-1 0 1,1 0-1,0 1 1,0-1 0,-1 1-1,1-1 1,0 1 0,0 0-1,-1-1 1,1 1 0,0 0-1,0 0 1,0 0-1,0 0 1,0 0 0,0 0-1,0 0-17,-12 10 183,-1 0 102,-5 10 49,10-11-162,-1 1 44,2 0-52,3 4-73,0 0-45,-3-5 38,6-8-60,1 0-1,-1 0 1,1 0-1,0 0 1,-1 0-1,1 0 1,0 0-1,0 0 1,0 0-1,1 1 1,-1-1-1,0 0-23,-3 11 155,-3 0 51,3-5-114,1 0 0,0 0 0,0 0 0,1 1 0,0-1 0,0 1-92,-2 8 112,2 1 36,1 0-41,0 8 23,-3-5 127,1 1 0,1-1 0,0 20-257,2-9 310,0 1-73,0-2-60,0-1-44,0-25-115,0-1 0,1 1 0,0-1 0,0 0 1,0 1-1,0-1 0,1 2-18,4 21 151,-5-6-2,4 1-1,0-12-59,-2-1 0,-3 5 1,1-1 9,5 2 121,3 0-86,3 0-55,-8-11-61,0 0-1,0 0 1,0-1 0,1 1 0,-1-1-1,5 2-17,3 0 82,6 1-35,-3-1 84,0 0 0,0-1 0,15 2-131,-12-4 54,3-2-34,-6 0-20,-8 1 0,0-1 0,0 1 0,0-2 0,0 1 0,0-1 0,0 0 0,0-1 0,-1 1 0,1-1 0,0-1 0,3-1 0,-1-3 0,0 0 0,0 0 0,-1-1 0,0-1 0,2-2 0,16-17 0,-23 24 13,1 0 0,-1 0 0,0-1 0,-1 1 0,1-1 0,1-4-13,13-22 51,-5 2-51,-12 25 0,2-1 0,-1 1 0,0 0 0,1 0 0,0 0 0,0 0 0,1-2 0,-1 3 0,0 0 0,-1-1 0,0 1 0,1-1 0,-1 1 0,-1-1 0,1 0 0,0 1 0,-1-1 0,0 0 0,0-1 0,4-26 0,20-71 0,-20 89 0,-1-1 0,-1 1 0,0-1 0,0 0 0,-2 0 0,0-5 0,9-36 0,-18-7-22,9 58 16,0 0-1,-1 0 1,1 0-1,-1-1 1,0 1 0,-1 0-1,1 0 1,-1 0-1,1 1 1,-1-1 0,0 0-1,-1 0 1,0 0 6,-15-31-24,16 29 24,0 1 0,0 0 0,-1-1 0,1 1 0,-1 0 0,-1 0 0,1 0 0,-1 1 0,1-1 0,-1 1 0,-4-3 0,-12-18-36,18 22 30,0 0-1,0 0 1,0 1 0,0-1 0,-1 0 0,1 1 0,-1-1 0,0 1-1,1 0 1,-1 0 0,0 0 0,0 0 0,-1 1 0,1-1 0,-1 0 6,-16-4 1,-2-1-75,19 6 55,0 0 1,-1 1-1,1 0 1,0 0 0,-1 0-1,1 0 1,0 0-1,-1 1 1,1-1 0,-1 1 18,-11 3-68,0-1-43,-30 1-331,41-4 302,0 1 38,-3-1-9,1 1 85,-9 3 53,11-2-56,0 0-43,-1 0-91,1 1-110,0 0-55,0-1-109,0 1-122,2-1 229,1-1-37,-1 1-38,0-1-39,0 1-42,0 0-44,1 0-46,-1 0-46,0-1-50,0 1-51,2-2 723,-1 2-880,-3 2-1247,2-3 1511,1-1 42,0-1-113,1 0 78,-1-1-46,1-3-243</inkml:trace>
  <inkml:trace contextRef="#ctx0" brushRef="#br0" timeOffset="2888.59">2044 181 5140,'1'0'-76,"1"0"34,0-1 50,0 0 111,0-1 99,0 0 153,0-1 98,-1-1 189,1-3 439,0 0 78,0 3-468,0 1-208,0 0-112,0 0 1067,-1-3-115,0-1-112,-1-1-108,0 0-108,-1 1-103,1 1-102,-1 2-98,1 2-114,0-1-127,-1 1-49,-1-1-47,0 1-44,0 1-40,-1 0-39,-4-1 147,1 1-165,0 1-63,-3 0-8,0 0-74,2 0-27,-31 1-31,-21 9-40,52-8 17,1 1-1,-1-1 0,0 1 1,1 0-1,0 1 1,-1-1-1,-1 3-3,4-3 15,0 1 0,0-1 0,1 1 0,-1 0 1,1 0-1,-3 3-15,0 3 17,-20 34 83,25-40-95,-1-1-1,1 1 1,0 0 0,1 0-1,-1 0 1,1 0 0,-1 3-5,1 3 4,0 18 43,0-18-5,1 1-1,0-1 0,0 1 1,1-1-1,1 0 1,0 4-42,12 15 64,-5-11-30,9 11 60,-9-18-73,5 6 82,7 6 52,-14-16-110,0 0 0,0-1 1,1 0-1,0-1 1,0 0-1,2 0-45,-3-1 37,0 0-1,-1 1 1,1 0 0,-1 0-1,0 1 1,4 3-37,28 24 25,0-2-50,-32-24-23,3 2-1,-5-1 49,-2-2 30,-2 2 37,5 9 3,-5-16-65,-1 0 0,1 0 0,-1 0-1,1 0 1,-1-1 0,1 1 0,-1 0 0,0 0 0,1 0-1,-1 0 1,0 0 0,0 0 0,0 0 0,0 0 0,0 0-1,0 0 1,0 0 0,0 0 0,0 0 0,0 0 0,-1 1-5,-4 11 99,-9 15 122,-5-16-156,-11 4 40,26-14-92,0 1 0,0-1-1,0 0 1,-1 0 0,1 0-1,-1 0 1,1-1-1,-1 0 1,1 0 0,-1 0-1,0 0 1,0-1-13,-16-2 23,0 0-1,1-1 1,-1-2 0,1 0-1,0-1 1,1-1-1,0 0 1,0-2 0,-5-3-23,-46-19 32,55 25-83,0 0-77,0 0-60,-3-1-95,-7-5-202,23 11 559,1 1-45,-1-1-42,0 1-41,0-1-37,1 1-36,-3-1-226,2 1 85,0 0-37,-1 0-401,-1 1-272,-1-1-640,3 1 250,2 0 503,0-1 201,1 0 71,0 0 267,1 0 40,-1 0 44,1-1 48,1 1 53,-1-1 59,1 1 61,1-1 68,1 0-173,0-1 50,2-1 33,2-1 31,-9 4 12</inkml:trace>
  <inkml:trace contextRef="#ctx0" brushRef="#br0" timeOffset="4706.92">2432 142 3726,'0'-9'1263,"1"4"-583,0 2 38,0-1 40,0 1 43,1 0 47,0 1 50,1 0 53,0 0 57,0 1 59,1-1 63,0 1 66,0 1 69,2-1 73,-1 1 76,1 1-966,-2 2-76,0 2-66,-1 1-58,0 5 54,0 8 11,0 0-11,2 1 235,-2 0-72,0 1-66,-2 0-60,1 12 72,-2-1-99,0 1-77,-1-1-58,-1 38 118,-1-11-73,-7 9 435,-4 3-657,13-67 20,-11 23 4,-6-7-37,14-15 2,0-3-53,1-2 82,-3-2 50,4-9 39,-6-2-21,8 13-84,0 0 0,0 0-1,-1-1 1,1 1-1,0 0 1,0 0-1,-1 0 1,1-1 0,0 1-1,0 0 1,-1 0-1,1 0 1,0-1-1,0 1 1,0 0 0,0-1-1,-1 1 1,1 0-1,0 0 1,0-1 0,0 1-1,0 0 1,0-1-1,0 1 1,0 0-1,0-1 1,0 1 0,0 0-1,0 0 1,0-1-1,0 1 1,0 0 0,0-1-1,0 1 1,0 0-1,0-1 1,1 1-1,-1 0 1,0 0 0,0-1-2,4-2-5,-3 2 1,-1 0 0,1 1 0,0-1 0,-1 0 0,1 0 0,-1 1 0,1-1-1,-1 0 1,1 0 0,-1 0 0,1 0 0,-1 0 0,0 0 0,0 0 0,1 0 0,-1 0-1,0 0 1,0 0 0,0 0 0,0 0 0,0 0 0,0 0 0,0 0 0,-1 0 0,1 0 4,0-2-16,1-1 1,-1 1 0,1-1 0,0 1 0,0-1 0,0 1-1,0 0 1,1-1 0,1-1 15,9-27-120,-7 10 105,-1 0 1,-1 0 0,0-11 14,-2 5-125,1 0 0,1 1 1,3-6 124,1-1-242,2-1 1,4-8 241,-9 37-25,0 1-1,0-1 1,0 1 0,0 0-1,1 0 1,0 0 0,0 1-1,0-1 1,6-2 25,2-4-50,-10 10 50,-1-1 1,1 1 0,-1-1-1,1 1 1,0 0 0,0 0-1,-1 0 1,1 1 0,0-1-1,0 1 1,1-1-1,24-6-21,-11-4-72,-12 7 76,7-3 73,-1 0 18,-6 3-59,-4 4-11,-1-1-1,1 1 1,0 0-1,-1-1 1,1 1 0,0 0-1,0-1 1,-1 1-1,1 0 1,0 0-1,-1-1 1,1 1 0,0 0-1,0 0 1,-1 0-1,1 0 1,0 0 0,0 0-1,-1 0 1,1 1-1,0-1 1,0 0-4,8-1 28,-1-10 3,-8 11-27,1-1 0,-1 0 0,0 0-1,1 1 1,-1-1 0,1 0 0,-1 1 0,1-1 0,-1 1-1,1-1 1,-1 0 0,1 1 0,0-1 0,-1 1 0,1 0 0,0-1-1,0 1 1,-1-1 0,1 1 0,0 0 0,0 0 0,-1-1-1,1 1 1,0 0 0,0 0 0,0 0 0,-1 0 0,1 0-1,0 0 1,0 0 0,0 0-4,15 2 100,-9 4-97,-4-3 1,7 5-55,-2 3 79,-1 6 77,1 12 119,-3-9-86,-1-8-76,0-2-41,1-2-34,22 40 172,-22-37-100,-1 1 0,0-1 0,-1 1 0,0 0 1,-1 0-1,0 1-59,0 27 129,-2 78 206,0 1 79,0-117-406,0 0-1,0 1 1,0-1-1,0 0 1,-1 1-1,1-1 1,-1 0-1,1 0 1,-1 1-1,0-1 1,0 0-1,0 0 1,0 0-1,0 0 1,0 0-1,-1 0 1,-1 1-8,-7 12 44,6-8 28,0-1-37,-10 5-38,10-10 27,2-3 83,5-30 1,0 20-4,0 1-1,1 0 1,1 0 0,2-5-104,1-1 86,-2 1-52,7-26-100,-2-1-105,-3 12-106,2-1-1,0 1 1,10-16 277,-5 19-133,4 1 50,-10 15-33,1 1 40,-3 3 37,0 1 0,1 1 1,0 0-1,0 0 0,7-4 39,33-21-196,-14 8 128,3 2 75,-22 13-9,-10 6 1,-1-1-1,0 1 0,1 0 1,-1 0-1,1 1 1,-1-1-1,1 1 0,0 0 1,0 0-1,0 1 0,-1-1 1,3 1 1,12 3-219,-15 0 179,0 0 47,-3-1 9,0-2-15,-1 0 0,0 0 0,1 1 1,-1-1-1,0 0 0,1 0 0,-1 0 0,0 0 0,1 0 0,-1 0 0,0 0 0,1 0 1,-1 0-1,1 0 0,-1 0 0,0 0 0,1 0 0,-1 0 0,0-1 0,1 1 0,-1 0 1,0 0-1,1 0 0,-1 0 0,0-1 0,1 1 0,-1 0 0,0 0 0,0-1 0,1 1 0,-1 0 1,0-1-1,0 1 0,0 0 0,1 0 0,-1-1 0,0 1-1,10-7 88,-8 7 40,1 0-32,7 0-63,1 2-33,-7 9 0,-2-9-6,-1 0 0,0 0 0,0 0 1,0 0-1,0 0 0,0 1 1,0-1-1,-1 0 0,1 0 1,-1 0-1,0 1 0,1-1 0,-1 0 1,0 1-1,-1 0 6,5 12-21,4 12 184,-6 16 13,0 2-23,5 3 11,-5-20-102,-1-1 1,-1 0-1,-1 5-62,-3 3 110,-3-1 72,-7 47 221,4-23-164,4-12-146,-1-1-57,3-4-69,3-16-61,-7-1-101,8-23 392,0 0-55,-1-1-50,1 1-49,0 0-45,0 0-44,0 0-40,-1 0-38,1 0-72,0 1-45,0-1-43,0 0-37,0 1-107,0-1-39,0 1-291,0 0-46,0 0-562,0-1 486,0 0 197,0-1 67,0-1 275,0 1 40,0-1 44,0 0 50,0 0 56,0-1 59,0 0 66,0 0 70,0 0-170,0-1 50,0 0 33,0-2 31</inkml:trace>
  <inkml:trace contextRef="#ctx0" brushRef="#br0" timeOffset="5921.34">3866 219 4112,'-6'-1'179,"2"-1"49,2 0-38,1-1 41,1 1-2,-1-1 37,1 0 41,1 0 47,-1 1-16,0-1 38,0 2 396,0 0 491,0 1-712,0 0-34,0-1 422,0-1-118,0 0-102,-1 0-91,1 0-77,-1-1-63,-1 1-50,1-1 94,-4-3 629,3 5-714,0 1 84,0 1 77,0 2-212,-1 0-57,-1-1-55,1 1-48,0-1-45,0 0-41,-4 2 50,2-1-125,1 0-40,-11 8-46,9-4 32,-1 1 97,7-8-118,-13 21 195,0 0 83,-2 5 135,-5 14 293,3 2-4,9-13-297,4-4-138,3 0-85,-4 27 58,-2-21-45,-2 9 130,6-19-114,2 1 39,1-3 59,1 0-39,1 17 170,2-2-108,3 0-75,-5-26-191,1 1 0,1-1 0,-1 0 0,1 0 0,0 0 0,1 0 0,0-1 0,0 1 0,4 2-66,23 20 325,-13-14-197,6 3 35,-2-14-25,2-5 29,14 1-6,-24-1-107,0-1 0,0 0 1,-1-1-1,1-1 0,2-1-54,-10 2 8,5-1-6,1-1 0,-1 0 1,0-1-1,0-1 0,-1 0 1,11-7-3,6-9-26,10-18-55,-13 13 58,-19 21 20,0-1-1,0 0 1,0 0-1,-1 0 1,0-1 0,0 0 3,2-7-28,0 0 1,-1 0 0,2-7 27,4-28-25,-3 14-38,-5 25 10,-1 0-1,-1 0 0,0-1 0,0 1 0,-1 0 0,0-1 54,-3-26-195,-7-21-27,4 28 125,3 22 76,0 0 1,-1 0-1,0 0 0,-1 0 1,0 0-1,0 1 0,-1 0 0,0 0 1,-1-1 20,-25-32-63,-3 6 34,-15 6-185,21 9 187,21 17 28,1-1 0,0 2 0,-1-1 0,0 1-1,1 0 1,-5-1-1,-7-1-22,0 2-38,-14 2-142,27 1 166,0 0 0,1 1-1,-1-1 1,1 1 0,-1 0-1,1 0 1,0 1 0,0-1-1,0 1 1,0 0 0,0 0-1,0 0 1,1 1 0,-1 0 36,-6 7-319,-10 16-330,14-16 358,-1 0-108,3-5 155,1 0-35,-1-1-2,1 0-35,0 0-37,0 0-41,0 0-43,0 0-48,0-1-49,-1 1-54,1 0-325,-2 2-529,3-2 564,1 0 346,0-1 58,0 2-40,1 3-194</inkml:trace>
  <inkml:trace contextRef="#ctx0" brushRef="#br0" timeOffset="7356.48">4911 283 3726,'14'-10'260,"-9"8"-77,-3 0-43,0 0 41,-1 1 49,0-1 58,0 0 63,-1-1 72,1 3 55,-1 0-54,0 0-48,0-1-46,1 1-43,-1 0-40,0 0-36,1 0-33,0-1-14,-1 1-33,2 0 50,-1-1-69,2 0 54,-2 1-46,-1 0 52,0 0 85,2-2 341,-2-1 39,0-2 732,-1-1-22,5-3 741,-4 9-2012,1-1 1,0 0-1,-1 1 0,1-1 0,-1 1 0,1-1 0,-1 0 0,1 0 0,-1 1 0,1-1 0,-1 0 1,0 0-1,1 1 0,-1-1 0,0 0 0,0 0 0,0 0 0,0 1 0,0-1 0,0 0 0,0 0 0,0 0-76,-3-9 1070,-1 0-269,2-2-84,-2 0-190,-5 2-100,-4 4-84,-2 1-64,-6 1-5,-19 2 275,23 2-520,-15 0-10,29 0-21,-1 1-1,1-1 1,-1 1-1,1 0 1,0 0 0,-1 0-1,1 0 1,0 0-1,0 1 1,-1 0-1,0 0 3,-15 9-86,0-2 64,3-2 46,0 1 34,0 5 45,14-10-80,0 0-1,0-1 0,0 1 1,0 0-1,1 0 1,-1 0-1,1 0 0,-1 0 1,1 2-23,-9 30 218,8-26-173,0 0-1,1 0 1,0 1 0,0-1 0,1 0-1,1 1 1,-1-1 0,1 0 0,1 1-45,1 5 18,3 12 27,-4-7 20,-1-6-47,4 6 57,-1-3-18,-2-6-57,1 6 70,10 9 108,7-7 7,-4-15-104,10 0 46,11 12 182,-17-7-163,0-2-85,-13-5-61,0 0 1,0 0 0,-1 0 0,1 1-1,-1 0 1,3 2-1,19 17-26,-11-7-52,-1-3 44,-11-9 37,0 1-1,0 0 1,0 0 0,-1 0-1,0 1 1,1-1 0,-2 1-1,1 0 1,0 0 0,0 2-3,5 13 117,-3 6-34,-6-24-78,-1 0 0,1 0 0,0 0 0,-1-1 0,1 1 0,-1 0 0,0-1 0,0 1 0,0 0 0,0-1 0,0 1 0,0-1 0,0 1 1,-1 0-6,-19 15 93,1-4 34,-3 0-46,-35 23 96,24-15-9,-4-4-61,-12-3-34,42-13-65,0 0 1,0 0-1,0-1 1,0 0-1,-1-1 1,1 1-1,-7-3-8,-16-10 96,-12-18-81,-2-1-40,25 19-111,12 8 54,0 0-38,2 0-16,-1 1-41,0-1-48,1 0-55,1 1 1,0 0-47,0 0-49,0 0-55,0 1-58,1-1-62,0 0-65,0 0-71,3 3 180,0 1 39,0-1 39,1 1 35,-2-1-289,1 1 123,0 0 109,0 0 94,0 0 80,1 1 66,0 0-26,1-1-5,0 0 90,0-1 20,0 0-7,0 0-35,0 0 69,0-1 41,-1-1 26,0-2 27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6.238"/>
    </inkml:context>
    <inkml:brush xml:id="br0">
      <inkml:brushProperty name="width" value="0.05" units="cm"/>
      <inkml:brushProperty name="height" value="0.05" units="cm"/>
    </inkml:brush>
  </inkml:definitions>
  <inkml:trace contextRef="#ctx0" brushRef="#br0">144 310 5525,'0'-4'78,"-1"0"66,0 1 59,0 1 54,-1-1 112,0 1 57,-2 0 294,0 0 65,-3-2 575,2 0-497,2 2-197,0 1-57,-1 0-52,0 1-51,-1 1-45,1 0-41,-1 1-39,-1 0-35,-2 2 147,0 1-64,-1 2 25,-2 5 156,3-1-114,0 1-47,2 1-42,-1 0-39,-3 15 264,4 1-113,4-6-167,4-1-41,-2-18-252,1 0 1,0 0 0,0 0-1,1 0 1,-1 0 0,1 0-1,0-1 1,0 1 0,0 0-1,0-1 1,1 0 0,-1 1-1,1-1 1,1 1-60,12 2 46,2-7-63,-7 1-12,18-3-127,-4-5-106,-8-2 7,-2-3-41,-10 8 160,-1 0 0,0 0 0,0-1 0,-1 1 0,3-6 136,3-7-317,-1 1-115,-2 0-107,-3 0-104,-1-1-97,-3 1-92,-4-1-86,-3-1-80,-1-2-357,6 12 747,-1-1-134,1 0-106,2 5 328,-1-1-50,0 0-54,0 0-62,1 1 269,0-1 68,2-1 73,0 0 76,1 1 96,0 1 40,1-2 28,2-3 25,-5 9 11</inkml:trace>
  <inkml:trace contextRef="#ctx0" brushRef="#br0" timeOffset="493.4">386 14 10408,'-3'2'257,"-2"6"-11,1 1 99,1 2 80,1 1 59,3 44 1646,0-38-1538,-1-2-102,6 58 982,2-22-571,-2-17-369,-2-1-57,0 1-69,-3-2-80,5 44 246,3-26-263,-4-20-166,-1 0-44,0 0-52,-3-1-61,0-9-59,1-4-34,7 16-184,-5-19 103,-3-4-178,-3-18-2,1-10 177,3-35 146,0 20 44,2 0 0,1 0 0,2 0 1,4-6-46,2 2-53,8-8-103,0 5 81,4 4 80,4 1 84,-28 35-33,-1-1 0,1 0 1,-1 1-1,1-1 0,0 0 1,-1 1-1,1-1 0,0 0 1,0 1-1,-1-1 0,1 1 1,0 0-1,0-1 0,0 1 1,-1 0-1,1-1 0,0 1 1,0 0-1,0 0 0,0 0 1,0 0-1,0 0 0,0 0 1,0 0-1,-1 0 0,1 0 1,0 0-1,0 0 1,0 0-1,1 1-10,8 12 139,-5-1-116,-3 2-69,-1-2-84,-3-1-102,-1 1 125,-2-1-44,-1-1-42,0 0-40,-2-1-36,0-1-34,-10 8-394,3-6 64,-1 0-55,-9 3-423,1-1-60,9-5 366,14-6 747,-10 3-644,5-2 48,2-2 40,-2-2 35,1-1 209,3 2-64,1 0 45,0-1 43,1 0 40,1-1 38,0 1 33,2-4-143,1 1 150,0 0 55,3-2 20,3-3-7,2-2 3,-5 5 19,-2 1-23,-1 0-61,4-8-159,6-10-287,-1 11 327,12-4-68</inkml:trace>
  <inkml:trace contextRef="#ctx0" brushRef="#br0" timeOffset="871.33">727 127 1285,'14'-32'319,"-6"20"-136,1-1 115,-4 6-98,0 0 42,-1 1 60,0-1 101,-1 0 98,-1 1 91,0-1 88,-1 1 82,0 0 77,-1 0 72,0 2 620,0 4-64,0 0-42,0 2-65,0 0-760,0 1-79,0-1-72,1 1-67,0 0 84,0 0-110,0 1-85,1-1-63,2 9 356,-2-6-227,4 32 421,0-1-92,-1 9 40,2 23 229,2 21 219,-4-56-890,1 0-83,-1-5-94,0 0-57,-2 0-57,-2-1-58,-2-7-325,0-17 289,-1 0-38,1-1-11,-1 0-41,0-1-47,0 0-56,-1 0-60,0-1-69,-1 0-74,0-1-82,-1-4-1543,1-6 1322,-1-1 64,1 0 80,0-1 93,0 0 108,1 0 123,2 6 226,1 0 37,-1 0 37,1 0 40,2-43 76,5 4 124,-5 39-139,0 0 1,0 0-1,1 0 1,0 1-1,0-1 1,1 0-50,-1 1 56,1 1 0,-1-1 1,1 1-1,0 0 0,1 0 0,-1 0 1,2 0-57,8-5 189,34-15 440,-31 16-398,-13 7-166,1-1 0,-1 1 0,1 0 0,-1 0-1,1 1 1,-1-1 0,1 1 0,0 0 0,0 0-65,14 3 305,-9-1-86,-1 2 49,-1 0 58,0 0 71,-1 1 81,0 2-56,-2 0-51,1 1-49,-2 1-45,0 0-41,0 1-39,-2 0-34,2 6 34,-3 0-65,0 3-42,-4 6-41,0-17-206,0-2 85,-6 10-38,3-6-28,3-4-7,-1 0-67,1-1-81,0 1-98,1-1-113,1-3 205,0 1-35,0-1-35,0 1-39,1-1-40,0 0-41,0 1-1505,0-3 1204,0 0 228,0 0 99,0-1 99,0-1 104,0 1 124,0-1 53,0-1 36,0-3 34</inkml:trace>
  <inkml:trace contextRef="#ctx0" brushRef="#br0" timeOffset="1117.83">1126 183 2056,'0'-24'-19,"0"17"-77,0 3 2,0 0-40,0 8-88,2 3 80,2-2 92,4 4 36</inkml:trace>
  <inkml:trace contextRef="#ctx0" brushRef="#br0" timeOffset="1291.56">1354 296 1670,'2'2'-175,"0"1"96,0 0 90,0-1 85,-1 2 78,1-1 74,-1 0 67,0 0 62,0 1 26,-1-1 44,1 0 39,-1 0 35,1 3 420,-2 0 64,-2 11 2450,0-10-2029,1-3-741,0-1-40,-1 0-47,1 0-55,1-2-388,-1 0 51,1 0 46,0 1 41,-1 1 105,0-1 42,0 2 131,-1 2 341,0 3 623,3-2-605,0-5-585,1 1-33,1-1-38,0 0-44,1 0-13,1 0-37,4 1 79,1-3-118,0-1-98,-2-1-65,-1-2-41,-1-1-51,-1-7-98,-6-11-210,1 18 306,-1-1 0,1 1 0,-1 0 0,0-1 0,-1 1 0,1 0 0,-3-3 116,-5-7-360,4 8 127,0 0-35,-1 0-42,1 0-48,5 7 50,1-1 39,-1 1 38,1-1 33,-1 1-102,0-1 108,0 1 81,0 0 84,0 0 54,-2-1 99,2 2-118,0-1-67,1 0-67,-1 0-25,1 0-57,0 0-63,-1 0-70,1 0-78,0 0-85,0 1-91,-1-1-100,1 0 261,0 0-33,0 0-37,0 0-36,2 0 153,0 0 41,1 0-30,2 0-143</inkml:trace>
  <inkml:trace contextRef="#ctx0" brushRef="#br0" timeOffset="1870.92">1496 254 385,'4'-3'16,"-1"-1"30,1 1 54,-1 0 59,1 0 62,-1 1 63,1-1 69,-1 1 69,1-1 75,-1 1 77,1 0 79,0 0 84,-1 0 86,1 0 89,0 0 93,0 0 96,-2 1-365,0 1-38,0 0-36,0 0-36,0 0-33,1 1-34,1 0 465,0 2-117,0 0-108,0 1-99,0 1-88,-1-1-180,0 0-46,-1 0-40,1 0-37,0 0 23,-1 1-38,1 0 25,0 1 115,-2-4-280,6 13 552,-2-1-110,0 1-108,-1-1-110,0 0-119,1 0-99,0-1-98,1 1-98,-5-12 100,-1 0-39,1 4-75,0 0-105,-1-2-75,0 0-325,-1-7 294,1-4 53,1-2-69,1 0 87,1 1 66,1-1 46,3-12-46,-2 4 43,19-38-330,-11 32 283,0 6 106,-6 9 57,-1 1 37,-5 6-59,0 0 1,1-1 0,-1 1-1,0 0 1,0 0 0,1 0-1,-1 1 1,1-1-1,-1 0 1,0 0 0,1 1-1,0-1 1,-1 1 0,1 0-1,-1-1 1,1 1-1,0 0 1,-1 0 0,1 0-1,1 0-13,-2 0 22,1 1-1,0-1 0,-1 1 1,1 0-1,0 0 0,-1 0 1,1 0-1,-1 0 0,1 0 1,-1 0-1,0 0 0,0 0 1,1 1-1,-1-1 0,0 0 1,0 1-22,17 31 446,-11-15-172,-1-2 39,-5-14-268,5 14 108,3-1-74,4 2-51,11 3-53,-6-7-61,-1-1 13,-4-8-30,-1-4-52,4-4-92,-3-1 134,-2-1-55,-6 2 56,-1 1 0,1-1-1,-1 0 1,0 0 0,0 0 0,0 0 0,-1-1-1,0 1 1,3-5 112,3-9-212,-4 9 152,-1-1 39,2-7 46,0-1 43,-2 7 38,-1-1-1,0 0 1,-1 0-1,-1 0 1,1-8-106,-2 16 35,2-1 38,2-4 160,-4 8-192,1 0 1,-1 0-1,1 0 0,0 0 0,-1 1 1,1-1-1,0 0 0,0 0 0,-1 1 1,1-1-1,0 0 0,0 1 0,0-1 1,0 1-1,0-1 0,0 1 0,0-1 1,0 1-1,0 0 0,0 0 0,1-1 1,-1 1-1,0 0 0,0 0 0,0 0 1,0 0-42,6 2 185,-1 3-50,12 23-85,-7-9-77,6 2-81,3 3 3,9 19 39,-18-24 9,-1 1-55,0-1-84,-8-12-8,-5-1 41,-14 5-220,11-8 212,-3 3-112,1-1-39,0 0-41,0-1-44,0 0-48,1-1-50,0 1-54,-1-2-56,1 1-59,-1-1-63,1 0-65,-1-1-68,0 0-71,-1 0-75,0-1-77,0 0-80,5 0 631,0 0 61,0 0-36,-1 0-192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24.415"/>
    </inkml:context>
    <inkml:brush xml:id="br0">
      <inkml:brushProperty name="width" value="0.05" units="cm"/>
      <inkml:brushProperty name="height" value="0.05" units="cm"/>
      <inkml:brushProperty name="color" value="#FFFFFF"/>
    </inkml:brush>
  </inkml:definitions>
  <inkml:trace contextRef="#ctx0" brushRef="#br0">221 126 9637,'3'0'273,"0"0"40,0-1 38,-2 0 35,1-3 476,-1-1 102,-1 4-86,0 0-486,0 1-35,0 0 141,0 0 182,0 0-379,0 0-36,0 0 166,1 0-115,-1 0-98,1 0-69,0 0-76,0 0-52,2 0-30,-2 0 62,0 0 34,0 0 60,0 0 15,-1 0 49,1 1 56,-1-1 63,0 0 69,1 1 76,-1-1 81,0 0 89,0 5-276,0-1-55,1 0-47,0-1-43,0 4 120,1-1-103,3 13 230,-4-11-263,0 0 74,-1 23 461,2 1-123,0 0-101,0 1-85,2 18 127,-1 22 139,-3 21 147,0-55-514,0 4-38,0-22-191,0 0-34,0-17-67,-1 0 1,1 1-1,-1-1 1,0 0-1,0 0 1,0 0 0,-1 2-4,-4 25-25,5-27 124,1 0-83,-1-1-76,0 0-68,-1 0-104,0-1-72,-1 1-257,-1-2-86,-5-2-717,6 0 938,0-1 38,0 1 104,1-2 42,0 1 53,0-1 59,-1-1-209,0 0-121,1 0-104,-1 0-89,0 0-56,1-1-52,-10-16-3024,9 15 2714,2 3 577,-1-1 37,1 1-31,-1-1 68,1 0 79,-1 0 89,0-4-435,-1 1 78,0-3-46,-2-4-243</inkml:trace>
  <inkml:trace contextRef="#ctx0" brushRef="#br0" timeOffset="573.14">14 62 9894,'4'-19'-48,"2"14"70,-3 3 26,18-15 1533,2 6-75,2 5-91,0 4-109,-12 3-699,0 0-33,0 1-36,0 0-37,0 1-40,0 0-41,-1 0-45,0 0-45,-1 0-71,6 3 173,-2 1-69,0 1-57,0 1-41,26 14 318,-25-16-383,-1 0-39,-4-3-57,-1 1 0,1 0 0,-1 1 0,0 0 0,-1 0 0,2 2-104,-9-6 22,60 50 512,-21-16 117,12 17-651,-4 6 388,-20-18-100,-10-4-17,-3 1 38,-11-20-163,-1-1-52,0 10-30,-5-1-62,0-21-9,0 1 0,0-1 0,0 1 1,-1-1-1,0 1 0,0-1 0,0 0 0,-1 1 7,-19 23 27,-20 9 52,28-27-66,-1 0 0,0-1 0,0-1 1,-1-1-1,0 0 0,0-1 0,-4 1-13,-46 10 86,17-5-23,-11 2-5,18-7-87,8-5-69,2-5-89,13 0 70,0-1-85,1-1-75,0 0-66,-4-1-141,0-1-66,-3-3-174,-14-8-434,36 16 1099,-3-2-120,0 0-52,0-1-54,0 1-53,1 0-55,1 0-55,0-1-56,0 0-58,1 0-57,1 0-59,0-1-59,1-1-60,1 0-61,0-1-63,1-1-61,1 0-64,0 3 470,0 0 64,1-1-38,1-4-203,-4 10 745</inkml:trace>
  <inkml:trace contextRef="#ctx0" brushRef="#br0" timeOffset="2011.26">957 202 1285,'-1'-2'-279,"1"0"108,0 0 102,0 1 95,0-1 90,0 0 84,0 0 78,0 1 71,0-2 259,-1 1 115,1 0 99,0 0 81,0 0-34,0 1 40,2-4 3491,-1 4-2924,-1 1-788,1 0-42,0 0-51,0 1-57,0-1-64,0 1-72,0-1-178,0 1-36,0 0-40,0 0-41,0 0-43,0 0-47,0 0-47,1 0-50,3 7 827,0 2-55,-2 1-57,0 2-62,-1 2-63,0-1-68,0 0-71,-1 0-75,1 0-50,-1-3-110,4 24 504,-1 1-66,1 6 15,1-2-71,1 0-58,2-3-50,0 9 13,-3 0-90,3 16 67,-6-42-296,0-2-63,4 23-36,-5-18-5,-4-15-41,-3-6 23,0-8-42,4 0-56,0-5 104,-1-2 37,-8-29 143,3 19-112,3 1-101,-1-13-155,-1-19-510,3-32 710,3 48-242,0-1-55,0 8 12,-2 4 119,-2-2 43,-1-13 16,5 3 74,5 6-66,2 0 0,4-12 99,1 9-36,4 1 35,0 13-12,7 3-36,-16 15 20,0 0 1,1 0-1,0 1 0,0-1 1,0 2-1,3-1 29,-2 0-34,-1 1 0,1 1 0,0 0 0,0 0 0,0 1 0,0 0 0,0 0-1,0 1 1,0 0 0,0 1 0,-1 0 0,5 1 34,-6 0-29,34 13-139,0 3 45,-3 5 57,-9 4 67,-19-15-8,-4-5-21,1 1-1,-1 0 1,-1 0 0,1 0 0,2 7 28,-7-13-8,0 0 0,-1 0 0,1 0 0,0 0 0,-1 0 0,0 0 1,0 0-1,0 0 0,0 1 0,0-1 0,-1 2 8,-10 22-22,6-19 22,-1-1 0,1 0 0,-2 0 0,1 0 0,-1-1 0,0 0 0,0 0 0,0-1 0,-4 2 0,-11 6 0,-1-2 0,-15 6 0,-18 8 0,20-6 16,-21 9 96,-15 13-112,35-27-21,37-13 17,-1-1 1,1 0 0,0 0 0,-1 1-1,1-1 1,0 0 0,0 1-1,-1-1 1,1 0 0,0 1 0,0-1-1,-1 1 1,1-1 0,0 1-1,0-1 1,0 0 0,0 1-1,0-1 1,0 1 0,0-1 0,0 1-1,0-1 1,0 1 0,0-1-1,0 0 1,0 1 3,0 0-1,1 0 0,-1 0 0,1 0 0,-1 0 0,1-1 0,-1 1 0,1 0 0,0 0 0,-1-1 0,1 1 0,0 0 0,0-1 0,-1 1 0,1-1 0,0 1 0,0-1 0,0 1 0,0-1 0,0 1 0,0-1 0,0 0 0,0 0 0,0 1 0,0-1 0,0 0 1,38 7 14,-29-5-3,-3-1 8,-1-1-1,1 0 1,-1 0-1,0-1 0,1 0 1,0 0-19,35-3 125,-4 7-36,17 2-28,6-3 15,-13 0-23,1 3 0,6 4-53,-9 1 69,-2 2 44,-43-11-107,1 0 0,-1-1 0,0 1 0,0 0 0,1 0 0,-1 0 0,0 0 0,0 0 0,0 0 0,0 0 0,0 1 0,-1-1 0,1 0 0,0 0-1,0 1 1,-1-1 0,1 1 0,-1-1-6,10 15 21,-8-14-17,-1 0 1,1 0-1,-1 0 0,0 0 0,1 0 0,-1 0 0,0 0 1,0 0-1,-1 1 0,1-1 0,0 0 0,-1 1 0,0-1 1,1 1-1,-1-1-4,-1 42 127,0-21-60,1-17-43,0 1 0,-1-1 0,0 0 0,0 0 0,-1 0 0,1 0 0,-1 0 0,-1 0 0,1 0 0,-1 0-1,0-1 1,0 0 0,-1 1 0,0-1 0,0 0 0,0-1 0,0 1 0,-1-1 0,1 0 0,-1 0 0,0 0 0,-1-1 0,1 0 0,-2 1-24,-3 2 52,-1-1 1,-1 0-1,1-1 1,0 0-1,-9 1-52,5-2 48,0 0 0,0-2-1,-1 1 1,-1-2-48,-11 0 61,-38 0 9,44-1-71,1 0 1,-1-2 0,1 0-1,-1-2 1,1 0 0,-2-2 0,-31-17 0,29 9-43,22 13 216,-1 1-88,0-1-82,0 1-79,0 0-72,0 0-66,-1 0-62,0 0-55,-1 1-134,1-1-62,-1 1-55,0-1-44,-5 1-583,-12 0-1752,18 0 2237,1 0 35,0 0 204,1 0 49,-1 0-39,0 0-185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46.949"/>
    </inkml:context>
    <inkml:brush xml:id="br0">
      <inkml:brushProperty name="width" value="0.05" units="cm"/>
      <inkml:brushProperty name="height" value="0.05" units="cm"/>
      <inkml:brushProperty name="color" value="#FFFFFF"/>
    </inkml:brush>
  </inkml:definitions>
  <inkml:trace contextRef="#ctx0" brushRef="#br0">0 152 1670,'0'0'378,"0"0"-50,0 0-47,0 0-42,0 0-40,0-1-36,0 1 67,0-1-106,0 1-75,0-1-51,0-1-56,0 1 85,0 0 34,0 0 43,0 1 52,0-1 63,0 0 77,0 1 83,0-1 94,0 0 103,0 1 113,0-1 123,0 1-357,0 0 34,0-1 36,0 1 36,1-2-50,-1 0-107,1-1 41,2 1 177,-2 1-320,1 0 117,-1 0-167,0 0 36,-1 1 41,1-1 45,0 0 52,-1 0 56,1-1 257,-1 1 121,0 0-380,0 0 35,1-1 36,-1 1 38,0 1-254,0 0-50,0 0-46,0 0-41,1 0-38,-1 0-33,2 0 45,-1 0-68,4 0 12,-4 0-1,0 1 55,0-1 88,-1 1 111,1-1-137,-1 0 36,0 6 73,0 0-45,1 0-39,0 0-37,1 6 131,0 0-94,4 24 273,-5-20-255,-1 4 86,0 0-60,0 0-51,1-1-41,1 15 91,6 46 293,-6-46-345,-3-2-46,1-14-59,0 0-1,1 0 1,1 4-143,0-9 13,7 63 145,-8-41-121,-2-6-59,-4-1-70,-3-1-92,-5-4-112,12-22-75,1 0 109,-1-1 96,1 1 84,-1 0 76,1 0 74,-1 0 165,-1 2 483,2-2-566,-1 0-84,1 0-102,-1 0-111,1-1 25,0 0-35,-1 1-38,1-1-41,0 1-12,0-1-36,0 0-38,0 1-40,-1-1-42,1 0-44,0 0-46,0 1-48,0-1-48,0 0-52,-1 1-53,1-1-56,0 0-55,0 0-60,0 1-60,0-1-63,1-3 360,1-1 65,1-1-50,2-4-234</inkml:trace>
  <inkml:trace contextRef="#ctx0" brushRef="#br0" timeOffset="1169.02">776 229 5140,'0'0'2,"0"0"-1,1 0 1,-1 0 0,1 0-1,-1 0 1,1 0 0,-1 0-1,1 0 1,-1 0 0,0 0 0,1 0-1,-1 0 1,1 0 0,-1 0-1,1 0 1,-1-1 0,0 1-1,1 0 1,-1 0 0,1-1 0,-1 1-1,0 0 1,1-1 0,-1 1-1,0 0 1,0-1 0,1 1-2,-1-3 48,0 0 36,0 0 33,0 0 47,1-1 56,2 1 65,-1 1 579,1-1 60,0-2 70,0 0 81,-1-1 90,-1 0 101,-3 0 112,-2 0 122,-1 1-499,0 1-84,-1-1-81,-1 1-77,0 0-74,0 0-71,-1 0-67,0 1-63,0-1-60,-1 1-57,1 1-53,-1-1-49,-1 1-46,1 0-43,0 0-39,-1 1-35,-2-1-22,1 1-40,-13 1-56,2 2-85,13-1 24,0 1 0,1 0-1,-1 0 1,-6 3 77,1 2-48,1 0 51,-2 5-43,-1 3 68,-6 10 110,2-1 78,8-5-104,4 0-35,-2 5 13,-31 52 341,6 7 76,15-26-108,3-2 63,15-44-401,1 1 0,0-1 0,0 0 1,1 1-1,0-1 0,1 0 0,1 1 1,0-1-62,11 54 259,2-28-193,9 0 63,-22-34-109,1 1 0,-1-1 0,1 0 1,-1 0-1,1-1 0,0 1 0,0-1 0,1 1 0,-1-1 0,0 0 0,1 0 0,-1 0 0,1-1 1,0 1-1,-1-1 0,1 0 0,0 0 0,2 0-20,30-1 188,46-3 307,-54 1-348,3 0-36,-1-2-67,33-1-17,16-3-32,-68 7-17,0-1-39,13-1-164,-6-1-9,0-1-36,-15 3 200,1 1-1,-1-1 0,1 0 0,-1 0 1,0 0-1,1 0 0,-1 0 0,0-1 71,12-17-336,-13 15-138,-1 0-52,0-1-47,-1 0-43,0 0-39,0-1-34,-1-5-775,0 3 255,1 1-38,0 2 541,0 0 127,0-1 130,0 1 127,0 1 155,0 0 66,0-1 43,0-4 42</inkml:trace>
  <inkml:trace contextRef="#ctx0" brushRef="#br0" timeOffset="1902.87">1151 191 5911,'0'-4'52,"0"1"61,0-1 56,0 1 49,0 0 101,0 1 53,1-1 262,-1 1 61,2-1 741,-1 3-556,0 0-555,-1 0-33,1 0-39,0 1-45,0-1-30,-1 0-79,1 0-88,0 0-97,0 0 424,-1 0-40,0 0-36,1 0-34,-1-1 135,0 0-107,1 0-89,-1 0-63,0-4 98,0 4-37,-1 0-32,1 0 44,0 1 100,-1-1 84,1 1 94,-1 0 106,-1 0 339,0 1-85,-1 0-80,1 0-76,0 0-73,-1 1-69,1 0-64,0 0-60,0 1-58,0-1-52,0 1-49,0 0-46,0 0-40,0 1-37,-2 3 14,1-1-99,1 0-54,-5 15-203,5-12 180,1-5 61,1 0 34,0 0 41,-1-1 46,-12 100 233,13-18-99,0-27-24,0-10 36,0 0 97,1-30-234,2 0-55,-2-11-70,1 0 0,0-1 0,0 1 1,1-1-1,0 0 0,0 1 1,3 3-16,10 9 82,-5-10 10,2-1 44,4-4 18,11-5-18,-7 0-19,1 0-40,0-2 1,0 0-1,8-3-77,18-3 94,-3 5-56,100-9-38,-121 11-49,-1-1-75,35-4-238,-55 7 424,0-1-112,-2 0-100,1-1-84,-1-1-140,0 0-77,-1-1-160,0-2-359,0 2 428,0 4 9,0 0 56,-1 0 53,1-1 48,0 1 45,-1 0 43,1 0 38,-1-1 36,1 1-1,-1 0 41,-1 0-77,1-1 104,-3 1-96,3-1 136,1 1-38,-1 0-56,1 0-70,-3-2-247,0-1 91,0 0 92,1 0 94,1 1 116,0-1 49,1 0 32,0-2 32</inkml:trace>
  <inkml:trace contextRef="#ctx0" brushRef="#br0" timeOffset="2269.9">1085 409 1285,'-1'-1'72,"0"0"-28,1 0 54,-1 0 51,0 0 50,1 1 45,-1-1 45,1 0 40,-1 0 116,1 0 51,0 1 45,0-1 41,0 0 359,0 1 66,1-1 51,0 1 36,2-1 2022,-2 0-1819,1 1 71,0 0-724,-1 0-33,1 0 322,-1 0-512,0 0-35,0 1-36,1-1-40,-1 0-42,0 0-45,1 0 3,-1 0-94,1 0-101,0 0-106,0 0-115,0 0-120,0 0-128,-1 0 169,0 0-34,25 0 1018,1 0-77,0-1-73,0 0-68,0 1-61,0-2-58,0 1-52,0-1-47,22-1 122,0-1-107,19-3-3,41-6 75,-63 6-176,-35 5-247,4-1 31,0 1-28,-6 0-60,-1 2-64,1-1-100,-9 1-48,-1 0 55,1 0 50,0 0 45,-1-1 17,1 1 48,0-1 14,-1 0 56,0-1 5,0 0-52,0 1-86,0 0 38,0 0-39,1 1-4,-1-1-34,0 0-37,0 1-40,0-1-43,0 0-45,0 1-50,0-1-52,1 1 480,-14-6-1925,8 3 1173,2 2 318,1 1 50,0-1-30,-2 1-153</inkml:trace>
  <inkml:trace contextRef="#ctx0" brushRef="#br0" timeOffset="2604.19">1098 76 7581,'-9'-2'331,"7"1"-165,1-3 92,0 3-86,1-2 36,0 2 142,0 1 87,0-1 90,0 1 87,0 0 229,2-2 1248,2-2-1354,1 1-56,-1-1-53,0 1-52,1 0-48,0 0-47,0 1-45,0-1-42,1 1-40,-1-1-37,1 1-36,-1 0-34,7-1 158,0-1-107,3 1-56,0 0-95,0 1-67,20-2 27,-15 1 28,-11 2-30,0 0 38,0 0 46,-1 0 53,16 1 6,-1 2-68,1 2-71,-1 2-74,1-1-83,-2-1-91,1-1-5,3 0-58,-10 0 36,-4 0 0,-1 2-34,1 1-110,-1-1-51,-1-1-49,-1-1-51,0 0-49,0-1-49,1 0-49,0-1-49,0 1-73,9 3-1051,-14-3 1263,0 0 34,1 1-94,0-1 65,0 1-38,4 1-205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27.890"/>
    </inkml:context>
    <inkml:brush xml:id="br0">
      <inkml:brushProperty name="width" value="0.05" units="cm"/>
      <inkml:brushProperty name="height" value="0.05" units="cm"/>
      <inkml:brushProperty name="color" value="#FFFFFF"/>
    </inkml:brush>
  </inkml:definitions>
  <inkml:trace contextRef="#ctx0" brushRef="#br0">625 207 6168,'9'-12'167,"-6"3"51,-1 0 78,-1 5-97,0 0 38,1-3 249,-2 4-194,1 0 36,0-1 38,0 1 41,1 0 43,-1 0 45,1-3 554,0 0-37,-2-1-43,0 0-48,0 0-52,-2 0-56,1 0-61,-2 0-65,1 0-71,-1 0-74,0 1-80,0-1-83,0 2-88,0 0-94,1 0-96,-1 1-103,-13-14 104,-1 5 43,-5 4 71,-15 6 159,25 4-222,1 1-1,0 0 1,0 1 0,-9 3-153,-1 1 160,0 1-38,4-1-56,0-2-42,-19 11 7,-16 14 67,39-23-77,-16 15 47,9 3 56,7 6 54,9 7 51,5-28-198,0 0 0,1 0 0,0 0-1,1 0 1,-1-1 0,2 1 0,0-1 0,0 0-1,1 1 1,0-2 0,0 1 0,4 3-31,2 4 84,2 0 1,0-1 0,1-1-1,0 0 1,15 11-85,-24-22 28,0 0 0,0 0 0,1 0-1,-1-1 1,0 0 0,3 1-28,16 7 111,27 23 287,-12-7-90,-10-10-157,-7-1-99,-1 7 69,3 18 161,-22-36-237,0-1 0,-1 1-1,0 0 1,0 0 0,0 1 0,0-1 0,0 0 0,-1 2-45,0 7 109,1-9-73,-1 0-1,0-1 1,-1 1 0,1 0-1,0 0 1,-1-1-1,0 1 1,-1 2-36,-7 11 205,7-13-187,-8 10 107,-19 16 271,17-22-310,-1-2-47,-55 14 39,51-17-48,0-1 0,0-1 0,-1 0 0,1-1 0,0-1 0,-1-1 0,1 0 1,-2-2-31,-1 0 22,0-2 0,0 0 1,-14-8-23,-28-9 0,48 19 0,0-1 0,1 0 0,-1-1 0,1 0 0,0-1 0,0-1 0,1 0 0,0 0 0,0-2 0,9 6 0,0 1 0,0-1 0,1 0 0,-1-1 0,1 1 0,0 0 0,0-1 0,0 1 0,1-1 0,0 0 0,-4-10 0,1 4-41,3 1-72,1-1-65,2 1-54,2-1-105,3 0-46,-5 8 256,0 1 1,1 0-1,-1-1 1,1 1-1,-1 0 1,1 0-1,0 0 1,0 1 0,0-1-1,3-1 127,18-3-1358,-11 4 635,0 0-33,6 0-397,-2-2-83,-11 2 617,1 1 44,-1-1 42,0 0 41,0 1 39,0-1 37,-1 1 35,1 0 34,1-1-65,1 0 53,-1 0 48,0 0 44,0 0 41,0 0 36,8-2-97,-2 0 111,-1-1 69,4 0 44,6-5 45,-21 10 18</inkml:trace>
  <inkml:trace contextRef="#ctx0" brushRef="#br0" timeOffset="716.81">884 105 6553,'0'-2'25,"0"0"46,0 0 46,0 0 42,0 0 39,0 0 38,0-1 340,0 1-172,0 0 40,0-2 545,0 1 335,0-1 826,0 3-334,0 1-654,0 0-472,0 1-39,0 0-46,0 0-56,0 1 85,0 0-365,0-1-36,0 1-37,0 0-40,0 0-43,0 0-45,0 7 301,-1-1-61,1 1-53,-1-2-45,0 2-8,0 0-43,-3 17 189,1-12-152,1-3-27,1-2 8,0 1 43,-3 19 156,-4 18 262,2-10-185,2-13-196,2-5-87,-1-1-51,-6 52 295,-1-2-48,5 2-53,3-50-177,-2 0-72,1-11-52,1-1 1,1 0-1,0 1 1,0-1 0,0 3-13,6 12 79,5-2-54,-9-19-25,1 0 0,-1 1 0,1-1 1,0 0-1,0-1 0,0 1 0,0 0 0,0 0 0,0-1 0,0 1 0,0-1 0,1 0 1,-1 0-1,1 0 0,-1 0 0,1 0 0,-1 0 0,1-1 0,15 1 40,3-4 43,42-11 95,1 1-84,1 0-105,-32 6-42,-1-1-36,1-1-38,-1-1-40,0-2-44,1-3-45,-13 2 37,-13 4 18,-4 4 32,-2-1-44,-1 0-53,-2 1-62,0-1-72,-2 1-80,0 0-90,-1 1-100,-1 0-107,0 0-118,3 2 400,0 1-32,-1-1-34,1 1-36,-1-1-66,0 0-91,0-1-243,-2-3-614,0 0-331,2 3 713,1 2 600,1 1 65,-1-1-49,-1 1-236</inkml:trace>
  <inkml:trace contextRef="#ctx0" brushRef="#br0" timeOffset="1031">794 412 10408,'6'0'112,"-1"0"35,6-1 240,-4 0-27,0 0 47,7-2 505,6-1 500,-10 3-835,2-1 9,1 2-89,1-1-53,0 0 1,1-1-1,-1 0 0,5-3-444,-2 1 342,0-1-36,0 1-39,0 0-61,0 0-71,0 0-84,5 1 84,0 1-38,-4-1-61,1 1-54,-1-1-67,0-1-80,-4-1-26,-10 3 89,-1 0-33,-3 2 135,1 0-480,0-1 43,0 0 42,0 0 40,-1 0 36,1 0 34,0-2-193,-1 1 244,0 0 34,0-1-114,0-1 46,-1-1-35,1 2-19,0 1 227,0-1 38,0-5 16</inkml:trace>
  <inkml:trace contextRef="#ctx0" brushRef="#br0" timeOffset="15861.61">818 28 385,'0'0'340,"0"0"-152,0 0 34,0 0 207,0 0 299,0 0 428,0 0-128,0 0-86,0 0-441,0 0 48,0 0 61,0 0 65,0 0 177,0 0-355,0 0-124,0 0 25,0 0 180,0 0-227,0 0 48,0 0 500,0 0 65,0 0-544,0 0-48,0 0-37,0 0-49,0 0-58,0 0-49,0 0 121,0 0 86,0 0 106,0 0 44,0 0 106,0 0 108,0 0-297,0 0-178,0 0-36,0 0 79,1 0-97,-1 0-58,0 0-50,1 0-41,1 0-19,3 0-54,-3 0 61,-1 0 70,0 0-9,0 0 37,0 0 44,0 0 48,4 0-99,-2 0-91,-1-1 0,1 1 0,0 0 0,-1 0-1,1 0 1,-1 1 0,1-1 0,0 1-1,-1-1 1,2 1-60,7 8 226,17-7 206,-25-2-404,15 0 215,0 0-94,1 0-64,26 0 38,-18 0 26,-9-1-64,7-4-36,3 0 39,-6 3 76,10-4-24,-25 5-113,0-1 1,0 1 0,0-1-1,0 2 1,4-1-28,-2 1 43,0-1 0,0-1 0,0 1-1,0-1 1,5-3-43,-5 4 22,25 0 104,-24 1-118,-8 0-14,15 2 5,-14 3-4,0-3-10,1-7-71,5 10 86,-8-8 38,0 8 10,-1-3-99,0-2-48,0 0-64,0 0-81,0 0-93,0 0-97,0 0-96,0 0-97,0 0 194,0 0 44,0 0 41,0 0 39,0-1 36,0 1 32,0-1-153,0 0 67,0 0 92,0-2-287,-1 2 218,0 1 47,1-1-80,-6 5-1649,4-3 1280,-1 1 58,1-1 105,-1 0 63,0-1-37,-1 0-192,4 0 709</inkml:trace>
  <inkml:trace contextRef="#ctx0" brushRef="#br0" timeOffset="17594.25">1580 28 3341,'0'0'312,"0"0"-84,0 0-76,0-1-66,0 1-58,0 0-36,0-1-91,0 0-72,0-2-289,0 2 361,0 1 45,0-1 62,0 0 78,0 0 93,0 1 109,0-1 75,0 1 110,0 0 121,0 0-247,0 0 33,0 0 37,0 0 37,0 0 39,0 0 39,0 0 43,0 0 42,0 0 44,0 0 46,0 3 444,0 1-124,0-1-114,0 1-107,0-1-97,0 1-90,0 0-81,0 0-73,0-1-100,0 1-47,0-1-39,0 1-33,0 4 216,0 9 476,0-12-522,0-3-158,0 0-39,-1 2 118,-1-2-106,-1 1-75,-2 6 158,4-6-161,0 2 63,1 11 138,-1-1-49,0 0-43,0 1-38,-3 15 130,-1 0-93,-6 60 339,10-72-436,1 1 32,-2 12-3,-3 15-9,0-3-3,3-16 11,2 11-57,0-24-94,-2 0 0,1-1 0,-2 1 1,-1 5-42,3 8 100,1-25-86,0 0-1,1 1 1,-1-1-1,-1 0 1,1 0-1,0 0 1,-1 0-1,1 0 1,-1 0-1,-1 2-13,-9 15-1,9-16 43,2-3 46,-9-1 40,5-23 258,1 21-342,-4-9 141,6-6-157,0 6-28,-4-6-58,0-3-16,3 6 56,3-7-69,-1-13-49,-3 12 102,2 14 7,0-1 1,0 0-1,1 0 1,1 0-1,-1 0 1,2-3 26,0-18-117,-4 0-78,0 22 141,1 0 0,0 0 1,0 0-1,0 0 1,1-1-1,0 1 1,1 0-1,0 0 1,0 0-1,2-5 54,1-10-86,-3 14 45,0 0 0,1 0 0,0 0 1,0 0-1,1 0 0,0 1 0,0-1 0,1 1 0,0 0 1,1 0-1,2-3 41,11-9-109,1 0-40,-10 10 42,2 1 0,-1 0 0,1 0 0,0 1 0,1 1 0,0 0 0,0 0 0,4 0 107,87-29-535,-73 31 420,19 7 22,-23-1 22,-20-1 44,4 0-36,0 0-1,0 1 1,-1-1-1,1 2 1,8 2 63,-16-4-12,1 1 0,-1 0 0,1 1 0,-1-1 1,1 0-1,-1 1 0,0-1 0,0 1 0,1 0 0,-1 0 12,-1 0-4,1 0-1,0 0 0,-1 0 1,1 0-1,-1 1 0,0-1 1,1 0-1,-1 1 1,0 0-1,-1-1 0,1 2 5,5 40-70,-7-30 26,0 0 1,0 0 0,-2-1-1,1 1 1,-2-1 0,-2 6 43,-6 13-34,9-24 40,0-1 0,-1 0-1,0 0 1,-1-1 0,0 1-1,0-1 1,0 0 0,-1 0-1,1-1 1,-5 4-6,-9 5 26,0-1 1,-21 10-27,4-2-24,17-10-135,1-1-1,-2 0 1,1-2 0,-8 2 159,17-7-83,0 0 0,-1-1 0,1 0 0,-1 0 0,1-1 0,-2-1 83,-4 0-188,10 0 142,0 0 44,-6-2 3,12-3 15,7 0 23,-3 2 34,-3 3-52,18-7 127,2 5 34,-13 2-89,0 0-1,0 1 1,0 0 0,0 1-1,0-1 1,0 2 0,2 0-93,29 13 376,-14-3-168,-6-1-76,-1-1-49,48 30 351,-37-24-194,-1 0-1,-1 2 0,-1 1 1,2 4-240,-2-6 23,-24-16-23,0-1 0,1 0 0,-1 0 0,0 1-1,0-1 1,0 1 0,-1 0 0,1-1 0,0 1-1,-1 0 1,1 0 0,0 2 0,0-1-122,1 1 71,7 6 87,-4-6-72,-3-3-41,1 1-59,0-1-137,-1 0 86,-1-1-38,0 0-42,0 0-45,0 0-49,0-1-51,0 0-55,0 0-59,-1 0-62,1-1-65,-1 0-68,1 0-73,-1 0-75,0-1-78,1-1 332,0-1 71,0-1-42,3-3-218</inkml:trace>
  <inkml:trace contextRef="#ctx0" brushRef="#br0" timeOffset="18465.68">2149 66 5525,'0'0'134,"0"-1"-53,2-8 47,-1 8 18,0 1-78,1-1-64,0 0-82,-1 0 12,0 1 50,-1 0 33,1-1 39,-1 1 27,0-1 39,1 1 44,-1-1 49,0 0 7,0 1 41,1-1 45,-1 0 48,0 0 52,0 0 53,0 0 58,0-1 61,1-3 590,0 2-84,1 2-81,1 0-81,1 2-76,0 1-75,0 0-73,0 1-69,1 1-69,0 0-65,-1 0-63,0 0-60,0 0-59,-1 0-56,-1-1-54,0-1-51,9 17 578,0 0-112,-2-3-177,1 1-73,1-1-70,1 0-67,10 16 145,-10-9-6,-1 0 1,3 15-373,-4-13 257,1 1 55,6 14 110,8 20 187,-6-22-248,7 28 111,-12-21-203,-2-4-87,2-3-77,-8-23-53,-1-1 0,0 1 0,2 14-52,-4 3 16,-1-37 141,0-1-83,0-1-1,0 1 1,0 0 0,-1-1-1,0 1 1,0-5-74,4-37 108,8-2-48,5 1-58,2-1-68,3-7-123,-1 5 15,15-23-177,6-14-82,-17 24 213,-19 45 153,15-25-28,-12 26 21,0 0-54,-7 13-890,-2 6-105,-4 12-1237,0-2 1004,1-4 730,1-1 49,-1 1-98,1-4 385,1-1 37,0 0 135,-1 2-331,0 1 45,1-1-36,0 1-173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5:29.752"/>
    </inkml:context>
    <inkml:brush xml:id="br0">
      <inkml:brushProperty name="width" value="0.05" units="cm"/>
      <inkml:brushProperty name="height" value="0.05" units="cm"/>
      <inkml:brushProperty name="color" value="#FFFFFF"/>
    </inkml:brush>
  </inkml:definitions>
  <inkml:trace contextRef="#ctx0" brushRef="#br0">349 141 4883,'0'0'473,"0"0"-129,0 0-23,0 0 40,0 0 266,0 0 995,0 0-1079,0 0-37,0 0 415,0 0-254,0 0 272,0 0 603,0 0-626,0 0-333,0 0-35,0 0 232,0 0-23,0 0-293,0 0 39,0 0-64,0 0-40,0 0-48,0 0-47,0 0-86,-1 0-73,1 0-62,-1 0-49,0 0-35,-2 0-101,2 0 86,-1 0 65,1 0 99,0 0-22,1 0 39,-1 0 44,0 0 50,0 0 52,1 0 59,-1 0 62,1 0 68,-6 0-326,12 0 59,-4 0 24,-2 0 0,0 0-22,0 0-85,0 0-21,0 1-98,-2 11-169,-2-3 36,1 1 65,0 0 52,0 1 38,-8 28 232,0-8-151,2 0-37,-1 6-19,-2 20-13,-7 25 6,3-28 19,3-25 21,-11 12 12,-3 4 7,-7 11-107,31-51-23,-1 1 0,0-1 0,0-1 0,0 1-1,-1-1 1,0 1 0,0-1 0,0-1 0,-1 1 0,-4 4-42,10-7 35,-1 0 0,1-1 0,-1 1 0,1-1 0,-1 1 1,1-1-1,-1 0 0,0 1 0,1-1 0,-1 1 0,0-1 0,1 0 1,-1 0-1,0 1 0,1-1 0,-1 0 0,0 0 0,0 0 0,1 0 1,-1 0-1,0 0 0,0 0 7,-2 0 38,0 1-45,1 0-40,1-1-34,0 2-57,0-1-36,1 1-69,0 2-164,-1 0-57,1-1 182,-1 0 81,-1-1 44,2-2-136,0 1 67,-1-1 73,0 1 40,0 0-17,0 0 95,-3 4-15,2-4-14,1 1-54,0 0-117,0-1 71,1 0-36,-1 0-40,1 0-43,0 0-46,-1-1-51,1 1-53,0 0-58,0 0-61,0 0-64,1 0-69,-1 0-71,0-1-76,1 1-78,-5-5 415,-3-2-192,5 3 417,-1 0-38,1 1 15,0-1-40,0 1-44,0-1-51,0-1-176,-1 0-66,0-2-197,-2-3-505</inkml:trace>
  <inkml:trace contextRef="#ctx0" brushRef="#br0" timeOffset="714.32">246 51 771,'0'0'176,"0"0"-48,0-1-42,0 1-34,0-1-21,0-3-44,0 2 67,0 1 63,0 0 87,0-1 109,0 2-109,0-1 35,0 1 37,0-1 41,0-1 574,0 0-70,0 1-67,0-1-61,0 0-60,0 1-55,1-1-53,-1 1-48,0-1 36,1 0-60,-1 1-53,1-1-47,0 0 16,0 1-49,0-1 13,1-1 101,3 0 260,-3 2-431,0 0 33,-1 0-16,1 1 35,0-1 43,0 1 47,0-1-26,0 1 41,0 0 44,0 0 48,0-1 51,0 1 55,1 0 58,-1 0 61,2 1-53,-1 1-93,0 2-85,0 0-76,0 1-69,0 2-60,-1 0-52,1 0-45,0 2-4,-1 0-38,5 19 282,-5-19-207,3 7-80,0 0 0,1-1 0,1 0-1,0 0 1,2 0 0,-1-1 0,6 5-157,6 14 253,-2-1-62,8 32 96,0 0-38,-12-30-154,-6-3-63,-5-19-32,0 0 0,1-1 1,0 1-1,4 4 0,6 11 4,-8-17 42,0 1 1,0 1-1,-1-1 0,-1 1 1,1 5-47,-2-2 15,-2-10-14,-1 0-1,1 0 1,0 0-1,1-1 1,-1 1-1,1 0 1,0-1-1,0 0 0,0 1 1,0-1-1,1 0 1,0 0-1,1 1 0,4 5-56,-2 2-104,-1-3-45,0-3-59,-5-5-192,1 0 94,0 0 79,-1 1 66,0-1 56,1 1 37,-1 4-175,0-3 142,0-1-75,0 1-108,-1-2 112,1 0-43,0 0-47,-1 0-53,1 0-59,0 0-61,-1 0-69,1-1-73,-3 3 153,0 0 53,-2 2-143</inkml:trace>
  <inkml:trace contextRef="#ctx0" brushRef="#br0" timeOffset="1177.33">90 512 5140,'0'0'481,"0"0"-105,0 0-29,0 0-39,0 0-38,0 0-34,0-1 140,0 1-108,0-1-71,0 0-82,0-3 38,0 3-13,0 0 12,0 1 74,0-1 5,0 1 60,0 0 67,0 0 75,0 0 81,0 0 90,0 0 97,0 0 103,1 3 25,0-2-90,1 1-83,0-1-77,1 1-72,1-2-64,0 1-58,1 0-52,3-1 108,0 0-91,2 0-14,6 0 93,-4-1-46,-5 1-68,4 0-335,0-1 73,0 1 63,1-1 51,9-2 231,29-4 685,-31 4-753,0 0-98,-10 2-166,0 0-39,1 0-45,-1 0-49,3 0-109,0 0-108,0 0-122,-6 1 155,0 0-35,-3 0-297,-1 0 32,2-1-460,0-1 106,-1 0 89,0-1-70,-1-1 75,2-8-1469,-4 10 1877,1-3-410,0 0 88,-1-1-58,0-2-294,0 7 1049</inkml:trace>
  <inkml:trace contextRef="#ctx0" brushRef="#br0" timeOffset="2343.52">801 179 385,'-7'0'19,"3"0"48,1 0 237,0 0-44,0-1-39,1 1-33,-2-1 95,-4-4 323,6 3-281,1 1-242,-1-1 1138,4 2-722,0-1-53,0 0-44,-1 0-39,2-1 346,0-4 761,-2 3-868,-1 1-68,0-1 85,0 1 106,0 0-317,-1 1 33,1-2 350,0 1 104,0-1 116,0 1 125,0 3-879,-1 1 66,0 1 127,-1 1 293,-1 1-40,1-2-280,1 0-119,0 0-60,0 0-97,1 0-60,-1 0-69,1 0-76,2 36 951,2-1-118,-1-17-412,-1 1-46,-1 2-51,0 1-53,1 4-36,2 3 77,2 29 265,-7-23-227,-1-15-150,1 0 0,1 0 1,2 22-143,0-11 78,-1 1-48,-1 22 34,0-31-19,0-21-31,0-8-8,0-35-44,0 0-63,0-26-172,0-41-278,0 59 341,0 0 49,0-1 81,2 4-18,3 0-38,-1-1-45,-2-1-46,-2 38 175,1 0 1,0 0 0,0 0 0,0 0 0,1 0-1,0 0 1,0 0 51,1 0-46,-1 1 0,2-1 0,-1 1 0,1 0 1,0 0-1,3-3 46,-2 3-42,1 0 1,0 0 0,0 0 0,0 1 0,4-2 41,-2 1-38,1 1 1,0 0 0,0 1-1,5-2 38,-4 2-22,1 1 0,-1 1 0,1-1 0,-1 2 0,1-1 0,0 1 0,2 1 22,-4 0-10,-1 0 0,1 1 0,0 0 0,-1 1 0,0-1-1,1 2 1,-1-1 0,0 1 0,0 0 0,0 1 0,-1 0 0,1 0 0,-1 1 0,1 0 10,-1 1-36,-1-1 0,1 1 0,-1 1 1,0-1-1,-1 1 0,3 3 36,-5-4-33,0-1 0,0 1 0,-1 0-1,0 0 1,0 0 0,0 0 0,-1 0 0,0 0 0,0 0-1,0 1 1,-1-1 0,0 0 0,0 1 0,-1-1-1,0 0 1,0 0 0,0 0 0,-1 0 0,0 0 0,-2 5 33,-14 26-74,13-31 75,0 0-1,1-1 0,-2 1 1,1-1-1,-1-1 1,0 1-1,0-1 0,0 0 0,-20 10-25,-7 0-81,16-8 9,0-1-38,0 0-44,0-1-48,0 0-56,0 0-61,13-3 226,0 0 2,-9 2-257,0 0 70,0 1 71,3 1 66,1 0 66,3 0 63,4 2 60,4 1 60,5 6 150,1 2 149,-1-8-85,1-1-2,4-1 61,6 4 348,1-1-87,-1 1-76,0 0-64,4 1 28,-1 2-55,43 26 775,-15-11-533,-15-11-326,-12-6-197,-1 0-61,0 0-71,-2 1-81,-16-10 241,-1-1-57,0 1-56,1-1-52,-2 0-49,1 0-47,0-1-44,-1 1-42,1-1-38,-1 0-35,1 0-321,0 0-111,0-1-87,-2-1 65,1 1-33,0-7-1688,0 4 1414,-1-1 60,0 2 504,0 1 35,-1-1 80,1 1 34,0-1 35,0 0 40,0-4-517,0 0 79,0-1-52,0-6-258</inkml:trace>
  <inkml:trace contextRef="#ctx0" brushRef="#br0" timeOffset="3174.09">1757 154 2955,'5'0'-113,"0"-1"96,0 0 88,0-1 83,-1-1 76,1 0 69,-1 0 61,1-1 56,-2 1 1,1-1 34,2-4 535,-1-1 57,3-13 1479,-7 15-1779,-1 0-38,0 5-118,-1-1-38,1 1-36,-1 0-35,-2-2 380,-1 0-119,0 0-106,-1 1-94,-1 1-79,0-1-68,-4 0 128,1 1-151,-11-1 436,14 2-527,1 1 33,-45 5 1016,19 6-529,7 4-240,13-5-328,0 2-37,-13 21 215,2 1-63,3 1-53,2 1-43,-7 31 120,13-31-117,3 1 0,0 0 1,1 15-253,1-7 129,-2 22 66,9-25-27,1-26-142,1 3-22,0 0 1,1-1-1,1 1 0,2 5-4,-5-20 1,0-1-1,0 1 1,0-1-1,1 1 0,-1-1 1,1 0-1,0 0 1,0 0-1,0-1 1,0 1-1,0-1 1,0 0-1,1 1 1,-1-2-1,1 1 1,0 0-1,0-1 0,-1 1 1,1-1-1,0 0 1,0 0-1,0-1 1,3 1-1,8 0-11,1 0 0,-1-1 1,0-1-1,1 0 0,6-2 11,-12 1-59,0 0 0,-1-1 0,1 0 0,-1 0 1,0-1-1,3-1 59,14-9-197,-2 1-64,2 2-106,-18 8 367,1 0-119,-1-1-105,1 0-94,0 0-82,0 0-71,-1-1-58,0 0-47,1-1-110,12-15-1328,-14 10 1175,-2 1 136,-1-1 65,-3 6 513,0 0 49,-1-1 32,0-4 32,0 10 12</inkml:trace>
  <inkml:trace contextRef="#ctx0" brushRef="#br0" timeOffset="3697.4">2106 64 6553,'0'0'500,"0"0"-64,0 0-60,0 0-54,0-1-52,0 1-47,0 0-42,0-1-39,0 1 43,0-1-100,0 0-67,0-2-58,0 2 87,0 0 33,0 1 53,0-1 65,0 1 76,0-1 97,0 1 104,0 0 116,0 0-248,0 0 34,0-1 35,0 2 37,0-1 39,0 0 39,0 0 42,0 0 42,0 0 46,0 0 45,0 4-260,-1 0-34,1 3 306,-2 0-121,1 0-109,-1 0-95,0 0-81,0 0-70,0 0-54,-1 2-14,-4 17 181,5-15-156,-5 41 715,0 0-88,1 1-89,0 0-93,0 0-99,0-1-98,0 0-101,-1-1-104,5-26-86,3 2-67,0 8-62,-6-8-91,4-25 123,0 0-89,-1-1-81,1 0-72,0-1 3,0 0-32,-2 0-301,1 0-89,0-2-62,-4-3-1293,4 2 1190,1 1 389,0 1 41,0-1 52,0 0 59,-3-7-931,1 1 74,1 1 325,1 0 93,0-1-42,1 4 575,0 0 53,0-2 36,0-3 34</inkml:trace>
  <inkml:trace contextRef="#ctx0" brushRef="#br0" timeOffset="4330.3">2015 384 1285,'0'0'572,"0"0"-95,0 0-112,0 0 49,0 0 45,0 0 38,0 0 416,0 1-116,0-1-106,0 1-99,0 0-89,0 0-80,0 1-73,0-1-62,0 1-14,0 0-64,0 1 43,1 2 53,-1-3-151,1 0 55,0-1 79,4 4 540,2-1-106,0 0-96,1-2-90,0 0-82,1-1-72,0 0-66,0-1-57,7-1 57,-1 0-93,-1-1-75,18-4 144,-17 4-98,-2-1 85,8 0-103,7 0 68,40-10 387,-22-1-243,-25 5-249,-2-2-52,-12 6-73,2-1-70,-4 5-29,1 0-49,0 1 56,-3-1-93,-1-1-93,-2-1-92,-2 0-95,0 0-92,-2-1-94,1 0-94,1 1 218,-1 1-37,1-1-37,0 1-39,1 0-38,-1-1-37,2 1-39,-1 0-38,1 0 292,0-1 46,-1 1 40,0 0 37,-1-2-269,0 0 97,-3-10-1109,5 11 1248,1-1-50,1 0 30,0-1 63,-1 1 58,1-1 53,-1 1 54,0 0 43,1-1 40,0 1 36,2-4 23,2 0 96,-2 4 111,-1 1-69,-1-3-40,2-5-12,-3 7 33,0 0 71,1 0 95,-1 2-77,0 0 33,1-1 121,0 0 72,0 0 78,2-1 85,-3 3-484,0-1 89,0 0 79,0 0 69,1-1 140,-1 0 70,0-1 173,1-1 430,0-2 94,-1 3-449,0 1-185,1 0-72,-1 0-155,0 1-75,1 0-88,-1 0-99,1 1 427,-1-1-73,-1 1-64,1-1-59,-1 0-4,0 0-62,0-1 35,0 1-75,-1-4 266,2 4-258,0 0 72,2-1 64,-1 1 98,0-1 91,-1 1 82,0-1 76,0 0 67,0-2 60,-1 0 52,-1 19-251,1-2-105,-1 0-94,0-1-85,-1 2-29,0-1-92,1-3-107,-1-1-34,-2 9 9,-3 17-6,5-22-26,1 1 48,-2 11-27,0 0 36,-8 57 371,6-48-311,-2 6-53,-2 31 117,4-23-138,-7 6-74,10-44-239,0-1 109,0 2 89,0 5 127,-1-2 16,1-4-89,1-2-63,-1 1-70,0-3-54,0 1-74,0 0-84,0 0-97,0-2-16,-1 1-80,1-1-88,-1 1-94,0-1-100,-1 1-107,0-1-114,0 0-120,4-4 102,0 0 106,0 0 100,0 0 96,0 0 88,0 0 84,-1-1 78,1 1 72,0-1 9,0 1 85,0-1 77,-1 1 64,1-1 43,0 0 63,0 0 50,-1 0 61,1 0-21,0 0-43,0 1-30,-1-1-36,1 1-23,0 0-35,0-1-40,0 1-45,-1-2-9,-1-1 86,-1 0 56,-2-2 56,5 5 21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5:34.563"/>
    </inkml:context>
    <inkml:brush xml:id="br0">
      <inkml:brushProperty name="width" value="0.05" units="cm"/>
      <inkml:brushProperty name="height" value="0.05" units="cm"/>
      <inkml:brushProperty name="color" value="#FFFFFF"/>
    </inkml:brush>
  </inkml:definitions>
  <inkml:trace contextRef="#ctx0" brushRef="#br0">130 103 3726,'0'0'376,"0"0"-38,0 0-37,-1 0-34,1 0 177,0-1-107,0 0-61,0 1-82,0-1-57,1-2 119,-1 0-35,1 2-28,0-1 65,-1 1-244,1 1 38,-1-1 37,1 0 34,0-1 219,0 0 114,1-1 219,0 1 112,0-1 267,2-1 650,-1 2 1,-1 1-649,-1 1-265,1 1-112,-1 0-219,-1 1-113,0-1-221,1 0-35,-1 1-36,0-1-38,0 6 526,0 1-35,0 6 409,-1 0-125,1 1-115,0-1-105,-1 0-95,1 0-84,-1 1-75,0 2-21,0 0-76,-2 11 27,-7 38 151,6-47-207,0 1 86,-5 22-86,2 0-95,3-16-90,-1 1-48,-1 0-49,-2 1-54,4-16 3,0 0 51,-10 26-80,8-22 39,3-8 25,0 0-36,0 0-42,-1 0-49,0 1-92,0-1-79,0 1-88,-1-1-98,0 0-107,1 1-116,-1-1-126,2-4 419,0 0-35,1 0-255,-1-1-46,0 0-214,-2 2-584</inkml:trace>
  <inkml:trace contextRef="#ctx0" brushRef="#br0" timeOffset="1282.83">401 65 6168,'0'1'-282,"0"0"57,0 0 55,0 0 53,0 0 50,0 0 48,0-1 46,0 1 43,0-1 126,0 1 95,0-1 85,0 0 76,0 0 66,0 0 56,1 0 47,-1 0 36,1-3 2633,-1 3-2494,1-1-165,-1 0-38,1 1-47,0-1-58,-1 1-131,1-1-52,0 1-56,0 0-62,-1 0-68,1-1-72,0 1-77,0 0-85,1 0 790,-1 0-65,-1 0-165,1 0 181,14 0 50,-1-1-95,1 0-85,-1-1-77,0 0-69,-1 0-59,1 0-52,0-1-42,14-1 100,38-4 255,-41 7-281,21 0 69,0-2-62,0-1-67,0 0-69,1-1-75,0 1-79,0 1-82,-1 2-88,-46 1 171,0 0-1,0 0 1,1 0 0,-1 0 0,0 0-1,0 0 1,0 0 0,1 0 0,-1 0 0,0 0-1,0 0 1,1 0 0,-1 0 0,0 0 0,0 0-1,0 0 1,1 0 0,-1 0 0,0 0-1,0 0 1,0 0 0,1 1 0,-1-1 0,0 0-1,0 0 1,0 0 0,0 0 0,1 0 0,-1 1-1,0-1 1,0 0 0,0 0 0,0 0-1,0 0 1,0 1 0,0-1 0,1 0 0,-1 0-1,0 0 1,0 1 0,0-1 0,0 0 0,0 0-1,0 1 1,0-1 0,0 0 0,0 0 0,0 0-1,0 1 1,0-1 0,0 0 0,0 0-1,0 0 1,-1 1 11,-10 13-552,2-5 253,0-1-39,0-2-56,2-1-73,0-1 70,-13 4-833,11-5 737,1 0 131,0 0 42,-1 0-25,-5 1-127</inkml:trace>
  <inkml:trace contextRef="#ctx0" brushRef="#br0" timeOffset="1622.59">685 155 8224,'0'0'614,"0"0"-166,0 0-31,0 0 53,0 0 346,0 2 1302,0 10-1246,0-1-56,0 1-53,0-1-52,-1 1-50,1-1-47,0 1-46,-1-1-44,1 1-41,-1-1-40,1 1-37,-1-1-37,0 12 272,-1 0-118,1-9-260,-1 0-33,0 14 144,-1-5-132,0 0-48,-8 53 305,5-44-247,-1 1 97,4-17-125,-1 0 41,3-13-441,1 0 75,-1-1 61,1 1 51,-1 1 67,0 4 197,0-5-218,0-1-52,0 0-54,0-1-65,-1 1-79,1-1-38,-1 0-71,1 0-80,-1 0-86,0-1-94,-1 1-102,1-1-109,-1 0-117,2 0 477,0 0 42,1 0-36,0 0-158</inkml:trace>
  <inkml:trace contextRef="#ctx0" brushRef="#br0" timeOffset="2928.37">659 526 385,'0'0'164,"0"0"-28,0 0 95,0 0 95,0 0 124,0 0 128,0 0-30,0 0 339,0 0 527,0 0-1107,0 0-38,0 0-36,0 0-34,0-1 106,0 1-105,0-1-78,0 0-81,0-3-134,0 2 118,0 1 55,0 1 69,0-1 21,0 1 57,0 0 63,0 0 71,0 0 78,0 0 86,0 0 92,0 0 99,0 4 56,0-1-71,0 0-67,0 1-63,0-1-60,-1 0-55,1 0-51,0 1-48,-1-1 14,1 1-56,-1 0-50,0-1-42,0 1-2,0 1-40,-4 7 240,3-5-29,1 1-61,0 0-54,2 0-49,-1 2 18,-1-2-71,-3 4 93,0-1-72,2 5 25,0 0 196,-3-3-105,-1 9 94,6-19-357,0 0 1,0 0-1,-1-1 0,1 1 1,-1 0-1,0 0 0,0 0 0,0-1 1,-1 3-50,-2 6 142,2 1-85,0 1-57,-11 11-44,8-21-87,1-4 49,3 2-133,0 0 92,0 1 67,0 3 13,1-4-13,-1 0 82,0-1-43,0 1-37,0-1-36,0 0-55,0 1-37,1-1-72,-1 0-175,1 0-306,2-1 313,1 1 164,-1 0 171,0 0 36,5-1-847,5-4-1386,-9 2 1634,1 0 70,-1 1 182,-1-1 46,1 0-27,2-2-141</inkml:trace>
  <inkml:trace contextRef="#ctx0" brushRef="#br0" timeOffset="3728.91">1163 129 2955,'0'0'195,"0"0"-40,0-1 54,0-1-93,1-3 55,-1 4-81,2-1 45,-1 1 49,1 0 41,-1 0 37,0 0 35,1 0 200,-1 0 56,1-1 164,-2-3 425,1 5-580,-1-1-63,0 1-60,0-1-57,1 1-52,-1 0-48,1 0-43,-1 0-41,1 0-8,0 0-44,0 0 40,1 1-103,0 0 39,-1-1-48,-1 0 43,0 0 54,0 0 70,4 5 883,-3 2-128,-1 0-128,-2 1-124,0 1-122,-1-1-120,0 0-117,0-1-116,0-2-125,-6 18 404,-1 0-61,-4 6 25,2 2-98,1-1-101,2 1-102,1 1-8,-3-1 35,-2 0 192,-1-1-1,-5 8-429,-6 5 327,3 2-173,0 5 94,-9 19 164,31-68-407,0-1 0,-1 1 0,1-1 1,0 1-1,0 0 0,0-1 0,0 1 0,-1-1 0,1 1 0,0-1 0,0 1 0,0 0 0,0-1 1,1 1-1,-1 0 0,0-1 0,0 1 0,0-1 0,0 1 0,1-1 0,-1 1-5,11 10 22,-9-10-21,1 0 1,-1-1-1,0 1 1,1-1-1,-1 1 1,1-1-1,-1 0 1,1 0-1,-1 0 1,1 0-1,-1-1 1,1 1-1,-1-1-1,36-9 59,-20 5-9,35-7 52,0 2-61,12 1-49,35 4-63,-77 3-110,-1-2-112,0-1-101,0 3-108,-21 2 235,0 0 85,-1 0-39,0 0-41,0 0-47,0 0-50,0 0-54,0 0-115,0 0 38,0 0 37,0 0 36,0-1-319,0 1 126,0-1 273,0 1 46,0 0 43,0-1 39,0 1 38,0 0 32,0-1-48,0 0 99,0 0 73,0 0 55,0-1 119,0 1-139,0 0-37,0 1-36,0-1-45,-1 1-54,1 0-109,0-1-101,-1 1-115,1 0 192,0 0-35,-2 0-212,0 0-54,0 0-169,-3 0-435</inkml:trace>
  <inkml:trace contextRef="#ctx0" brushRef="#br0" timeOffset="4063.83">1034 449 1285,'0'0'813,"0"0"-499,0 0 37,0 0 236,0 0-62,0 0-59,0 0-55,0 0-51,1 0-48,-1 0-43,0 0-39,1 0-15,-1 0-39,1 0 80,0 0-94,2 0 108,-2 0-158,1 0 41,-1 0 102,1 0 104,2 0 523,0 0-99,0-1-90,-1 1-82,0-1-201,-1 1-38,3-2 274,0 1-107,0-1-79,10-2 595,-8 2-578,-2 1-91,1 0 53,6-1 74,0 1-40,6-2 174,1 0-80,-1 0-73,1 1-65,5-1 10,-1 1-69,12-1 83,1 2-84,26-2 714,-35-1-705,-12 1-237,-2-1-67,0-1-82,-1 0-96,-6 3 8,-3 0-31,0 0-53,-2 0-69,-1-3-84,0 5-239,0-1 119,0 1 105,-1-1 90,0 1 46,1 0 81,-1 0 45,-1 0 10,1 0 20,0 0-36,-1 0-122,1 0-72,0 0 97,1 0-35,-1 0-236,0-1-122,0 1 241,1 0-35,-1-1-39,1 1-40,-2-1 12,0-2 54,-5-3-428</inkml:trace>
  <inkml:trace contextRef="#ctx0" brushRef="#br0" timeOffset="4376.41">1267 103 5525,'-6'-5'-174,"2"1"98,1 0 91,0 0 81,2 1 75,0 0 67,1 0 57,0 1 51,2 0 124,0-1 47,17-6 2112,-14 7-2147,0 0-36,0 0-49,1-1-59,11-5 1042,1 0 0,18-5-1380,-11 6 869,0 1-64,-4 3-199,0 0-74,1 1-85,-1 0-101,-3 2-142,-1 0-87,1 1-92,0 0-103,-1 1-107,0 0-118,1 1-123,-10-2 164,1 1-34,10 0-1197,-11-2 889,-1 0 142,-1 0 73,1 1 92,0 0 115,-2 1 78,0 0 41,1 1 26,4 1 27</inkml:trace>
  <inkml:trace contextRef="#ctx0" brushRef="#br0" timeOffset="4967.45">2145 103 771,'2'0'-105,"1"0"46,-1 0 42,0 0 40,0 0 37,0 0 34,2-1 183,0 0 185,1 0 104,5-6 1345,-10 7-1276,1-1-95,0 1-85,0 0-76,0-1-70,0 1-60,0 0-52,0-1-43,1 1 21,3-2 122,-4 1-120,0 0 77,0 0-79,-1 1 40,0-1 75,0 0 62,0 0 69,0 0 77,-1 0 84,0 0 91,0-1 98,0 1 105,-6-5-288,1 2-36,-1 0-34,0 0-34,-8 0 388,-1 3-116,-1 2-107,0 3-96,0 1-84,0 2-75,4 0-124,-1 1-34,-12 9 153,9-5 69,0 2 0,-13 13-458,-36 42 667,30-24-298,8-2-136,3 7-89,19-36-107,0 0-1,1-1 1,0 2-1,1-1 1,1 1-1,1-1 1,0 1 0,0 10-37,2-18 16,0-1 1,1 1-1,0 0 1,0 0 0,1 0-1,0-1 1,0 1 0,0-1-1,1 1 1,0-1-1,1 1-16,0-1 24,0 0 0,1 0 0,0 0 0,0 0 0,0-1 0,1 0 0,2 2-24,-2-2 14,0-1 0,0 0 1,0-1-1,0 0 1,1 1-1,-1-2 0,1 1 1,0-1-15,33 5 36,12-8-82,-25-1-28,-1-2-43,-11 2 31,2 0-94,16-6-141,-24 5 190,1 0-40,1-1-92,0 1-94,1-1-116,-5 3 187,0-1-37,-2 1 29,0-1-56,0 0-59,0-1-60,-1 0-64,1-1-64,-1 0-67,1 0-68,-2 2 370,-1-1 42,1 0-25,2-2-127</inkml:trace>
  <inkml:trace contextRef="#ctx0" brushRef="#br0" timeOffset="5529.68">2415 65 3726,'-13'-3'446,"8"0"-230,3 1-17,0-1 54,0 2 76,2 0 78,0 1 77,0 0 74,0 0-51,0 0-45,0 0-44,0 1-41,0-1-40,0 0-35,-1 1 199,1-1-174,0 1-73,0-1-63,0 1-52,0 1 22,0 1 50,0-2-75,1 0 86,-1 0-66,0-1 34,0 0 38,0 1 41,1-1 46,-1 0 49,0 0 54,1 0 57,6 0 139,1 1-85,-1-1-78,1 1-67,-1 0-60,0 0-52,0 0-43,0 0-35,2 1 10,18 1 290,-15-2-255,0 0 21,0-1 65,29 0 220,0-2-46,1 0-49,0 0-51,3-1-43,-1 1-62,1 1-65,0 0-67,-17 0-174,39-4 110,-43 2-105,1 1-65,0 1-95,-12 0 39,-1 1-34,-8 0-292,-3 1 62,-1 0 52,-1 0 41,-3 2-117,-7 2-144,1-2 137,3 0 103,1-1 18,1-1-43,1 0 19,0 1-41,0-2-45,1 1-50,-4 0-305,-6 0-487,2 0 187,3 0 407,-1 1 20,-1 0 69,-2 1-45,-6 1-234</inkml:trace>
  <inkml:trace contextRef="#ctx0" brushRef="#br0" timeOffset="5866.88">2791 129 7838,'2'0'18,"0"0"35,2 0 148,0 1 117,0-1 103,-1 1 202,1 0 104,-1 1 250,2 1 616,-2 1 29,-1 0-594,-1-1-239,0 1-88,-1 0-200,1 0-91,-1 1-105,0-1-119,0 16 467,-1 0-73,0 0-64,-1 1-56,0 3 29,0 1-53,-1 4 36,-1 13 184,-3-6-148,-3-2-72,-2-2-71,-2-1-66,-4 10 1,3 3-109,7-16-136,-6 22 150,7-30-164,0-3-65,-1-2-75,-2-1-93,-1-2-116,10-11 241,-1 1-34,0-1-37,-1 1-37,1-1-40,-1 0-42,0 0-44,1 0-44,-1 0-48,1-1-48,1-1-51,0 0-53,0 0-54,1-1-56,1-1-58,0 0-60,1 1 278,0-1 54,1 0-37,1-2-180,-4 5 652</inkml:trace>
  <inkml:trace contextRef="#ctx0" brushRef="#br0" timeOffset="6929.09">3346 167 5525,'0'-2'-123,"0"1"81,0-1 75,0 1 70,0-1 63,0 1 57,0 0 52,1 0 45,-1-1 157,0 1 53,0 0 112,2-2 1264,-2 2-1115,1 0-136,0 0-74,0 0-142,0 0-94,0 0-109,-1 1-164,1-1-34,-1 1-36,1-1-43,-1 1-44,1-1-48,-1 1 114,1-1 53,-1 0 49,1 1 46,-1 0 44,0-1 39,0 1 38,0-1 32,1 1 97,-1 0 37,-1-1 507,1 1-19,-2-1 1284,2 1-1439,-1 1-49,0-1-66,0 0-86,1 1-239,-1-1-53,1 1-57,-1-1-63,0 1-76,1-1-51,-1 1-54,1-1-58,0 1-61,-1 0-64,1-1-67,-1 1-71,-2 5 597,0 0-37,-3 4 95,0 0-114,1-1-87,-2 2-65,-9 18-79,12-19 90,0 1 59,-17 49 74,2-7-13,8-10 39,-1 4 28,-8 33 136,13-25-156,8-21-109,5-2-35,7-3-45,8-3-53,-18-23 20,0-1 1,-1 1-1,1-1 1,1 0-1,-1 0 0,0 0 1,0-1-1,1 1 1,-1-1-1,2 1 21,-1-1-37,0 0 0,1-1 0,-1 1 0,0-1 0,0 0 0,0 0 0,1 0 0,0-1 37,14-3-191,1-2-32,-1-1-38,0-1-40,5-2-170,-9 4 170,-1-1-56,0 0-48,-1 0-40,11-10-515,-15 9 361,0 0-1,0 0 1,-1-1-1,4-5 600,0-2-694,-1-2 57,-1-1 66,-1 0 103,-5 8 280,0 1 33,-1-1 38,1 0 39,0-3-58,4-17-101,1 0 81,0 1 80,0 0 75,2 0 75,0 0 71,2 1 69,1-1 66,-6 13-80,0-1 50,0-1 72,0 1 83,1 3 97,1 2 111,-8 11-99,-2 2 0,0 0-287,0 1-49,0 0-42,0 0-37,0 3 26,0 6-9,0-6-1,0-2 42,1 1 81,-1-2 100,1 0 117,0 0-349,4 3-38,-2-3 27,-2 0-3,-1 0 35,1 0 44,-1 0 48,0-1 188,0 0-173,0 1-84,0 0-75,0 1-34,0 3-5,0-3 4,1 0 63,0 0 96,10 9-85,-5-5-72,-3-2-58,-1-1 26,0 10-10,-2-2 68,0-6 12,0-3 15,0 1 51,0 0 62,0 0 73,-1 8-340,-3-4 108,1-7-53,1 1-47,1 0-67,0 1-89,0 2-109,1 1-106,-7 1-638,3-6 721,5 0 24,-1 1 41,0 0 39,-1 0 35,-1 2-107,-2 0 102,2-1 97,-1 0 34,1-1-71,-1 3-128,0 0-32,0-2-2,1-1-54,1 0 135,-1-1-35,0 0-261,0 0 216,0 0-33,1-1-35,-1 1-37,0-1-39,0 0-41,0-1-253,-2 0-433,0-1-78,1 1 490,0 1 115,1 1 73,-1-1-43,-2 1-231</inkml:trace>
  <inkml:trace contextRef="#ctx0" brushRef="#br0" timeOffset="7984.17">4147 206 1670,'0'0'241,"0"0"-53,0 0 148,0 0-56,0 0-52,0 0-48,0 0-43,0-1-40,0 1-4,0-1-97,0 1-49,0-3-275,0 2 216,0 0 81,0 1 38,0-1 53,0 0 65,0 1 78,0-1 88,0 0 110,0 1 116,0 0-212,1-1 35,-1 1 34,0 0 38,0 0 37,0 0 41,0 0 40,1-1 44,-1 1 43,0 0 47,0 0 46,0 0 50,5 0 193,-1 1-125,-1-1-113,-1 1-105,1-1-94,-2 1-85,0 0-74,0 1-65,0 0-13,-1 0-62,-1 1 15,-3 8 232,2-7-297,0 0 40,1 0 53,-1 0 65,-1 8 49,0 0-43,0 0-42,1 1-39,-1 0-29,0 0-35,-4 13 91,5-20-200,-40 112 1400,11-42-561,16-45-576,-1-1-34,-1 0-42,-2-1-46,5-6-69,-3 7-51,-6-6-110,9-15-43,-1-1-61,0-2-75,1-4-89,12-2-1,1-2 63,0 1 55,0-2 46,1 0 25,0-1 38,0-6-26,0 6-29,2-13 49,2-3 44,16-41 80,-12 41-58,-2 1-43,31-103-132,-12 51-133,16-31 302,-22 54-66,-13 32 12,0 0 0,1 0 0,8-12 54,-10 21-8,-1 1-1,1 0 1,0 1 0,0-1-1,0 1 1,5-4 8,-9 9 0,32-26-53,-20 17-14,0 0 1,0 1-1,10-4 67,-17 10-21,-1-1 0,0 1 0,1 1 0,-1-1-1,1 1 1,0 0 0,0 0 0,-1 0 0,1 1 0,5 0 21,-8 1-6,1-1-1,-1 1 1,1 0-1,-1 0 0,1 0 1,-1 0-1,0 1 1,0-1-1,0 1 1,0 0-1,3 1 7,32 31-145,-7 8-71,-27-36 163,-1 1 1,-1-1 0,1 1-1,-1-1 1,0 1-1,1 3 53,-1 17-201,-4 1-35,1-25 217,-7 32-94,6-30 111,1 0 0,-1-1 0,0 1 0,-1 0 1,1-1-1,-1 1 0,0-1 0,0 0 0,0 0 1,0 0 1,-17 13-8,-12 2-81,8-4 14,20-12-12,-1-1-1,1 0 0,0 0 1,0-1-1,-1 1 0,1-1 1,-3 1 87,-20 2-357,-2 1 42,18-2 211,-1 1-46,8-3 65,0 0 1,1 1-1,-1 0 1,0 0-1,1 0 1,-1 0-1,-1 2 85,-6 11-344,9-2 167,3 0 80,5 2 62,1-4 67,2 1 55,7 4 126,2 1 66,21 13 327,-16-14-281,10 3 207,2-3-88,-4-2-152,-17-6-199,-2-1-40,-10-6-43,32 21 175,-3-7-123,-26-13-103,0 1-75,1 0-67,-1 0-61,0 0-52,0 0-44,4 4-443,-9-7 707,0 0 0,1 0-1,-1 1 1,1-1 0,-1 1-1,0-1 1,1 0-1,-1 1 1,0-1 0,1 1-1,-1-1 1,0 1 0,0-1-1,1 1 1,-1-1 0,0 1-1,0-1 1,0 1 0,0-1-1,0 1 1,0-1 0,1 1-1,-1 0 77,-5 2-849,0-2 459,-1-1 34,2 0-150,1 0 57,0 0-34,-2 0-178</inkml:trace>
  <inkml:trace contextRef="#ctx0" brushRef="#br0" timeOffset="9028.94">4767 513 7196,'-2'-2'150,"0"0"845,3 0-55,2 0-54,1 1-54,2 0-55,1 0-55,2 0-54,0 1-54,0-1-55,1 1-54,1 0-54,-1 0-55,0 0-54,0 0-55,-1 0-54,-1 0-54,0 0-34,-1 0-82,34 0 916,-14-1-363,-5 0-143,-1 0-52,-3-1-117,-1 1-53,1-1-58,1 0-67,-5 1-39,1 0 41,14 1 211,30-3 416,-41 0-562,0-2-68,-10 3-182,3-1 56,-3 2-2,-4-1-44,-2 1-43,-1-1-62,0 1 19,-1 0-34,-1-1-37,0 0-42,0 0-45,-2-1-48,1 0-53,-1 0-56,-5-3-578,1 1 297,2 1 278,1 0 75,1 0 36,-5-11-550</inkml:trace>
  <inkml:trace contextRef="#ctx0" brushRef="#br0" timeOffset="9409.31">4883 155 5911,'0'0'216,"-1"1"-87,-6-2 83,5 0-134,-1 0 36,2 1-124,0-1 36,-1 0 127,1 0 124,-1-1 106,1 0 196,-1 1 105,1-2 236,0 0 566,1 0-13,0 1-576,2 0-242,-1 1-112,1 0-196,0 1-112,-1-1-165,0 1-34,1 0-35,-1 0-39,4 0 533,-1 0-71,0-1-64,0 0-55,0 0-50,0 0-41,3-1 118,11-3 241,-13 4-408,1 0 46,0 1 53,9 1 100,0 0-80,0 1-64,0 0-46,32 4 232,-25-5-205,15 0 233,0-1-77,0 2-72,0 0-63,8 1-28,0 0-69,21 3-36,0 1-82,-47-5-62,24-1-4,-31-1 0,1 0-45,1-1-99,2 1-109,-10 0-550,-7-2-96,-13-2-1021,3 1 1073,5 2 499,0 0 39,1 0 49,0 1 53,0-1 62,2 1 69,-2 0 20,0 0 46,-1 0 29,-3 0 29</inkml:trace>
  <inkml:trace contextRef="#ctx0" brushRef="#br0" timeOffset="13869.29">4806 116 1670,'11'-11'150,"-9"9"8,-2 2 27,0 0-20,0 0 45,0 0 48,0 0 51,0 0 253,0 0-101,1-1-91,-1 1-80,0-1-101,1 1-44,0-2 43,0 1-100,3-2 16,-3 2-32,0 0 48,0 0 70,0 1 87,0-1 104,0 1-145,-1 0 32,4 0 111,-1-1-54,-1-2 11,0-4 102,-2 7-491,0 0 61,1 0 55,-1-1 53,1 1 48,0 0 45,0 0 40,1 0 36,0-1 366,1 1 95,1 0 168,5 0 1308,-6 0-1473,-1 0-216,0 0-48,0 1-57,0-1-69,0 0-36,-2 0-209,1 1-35,-1-1-37,1 0-39,-1 0-43,0 0-43,2 7 370,6 3 44,0-1-68,-3-1-59,-3 0 2,-1 1 45,-2 3-64,-4 5 242,0 2 92,3-5-223,1 0 35,-4 23 588,2-23-651,0-1-74,1-7-147,1 0-40,-6 21 135,1-1-39,-20 72 182,15-64-134,-1 0 79,2-5-41,2 3-65,2 2-62,4-1-60,1-21 54,-4 4-28,-1 3 12,5-4 42,1-14-86,0 0 0,0 0-1,1 0 1,-1 0 0,0 0-1,0-1 1,0 1 0,0 0-1,0 0 1,0 0 0,-1 0 0,1 0-1,0 0 1,0 0 0,-1-1-1,1 1 1,0 0 0,-1 0-1,1 0 1,-1-1 0,1 1-1,-1 0 1,1-1 0,-1 1 0,0 0-1,1-1 1,-1 1 0,0 0 2,-2 1-21,1 3 2,1-4 23,-2 2-39,-4 3-65,5 0 32,2-3 50,0-3 18,0 4 64,1 15-156,-1-17 74,0-1 0,0 0 0,0 0 0,0 1 0,0-1 0,0 0 0,0 1 0,0-1 0,0 0 0,-1 1 0,1-1 0,0 0 0,-1 0 0,1 1 0,-1-1 0,0 0 18,-7 9-91,6 1 70,2 2-1,0-3-34,0 9-204,0-13 193,0-5 65,2 1-84,3-2 23,-2-2 81,1-4 235,-5 4-189,1 2-68,0 1-33,-1 0-40,1 1-47,0 0-53,1 2-61,0-4 136,4 0 48,1 0 39,0 0 34,6 0 90,41-4 78,1-4-107,-23 2-74,0 2-1,30 0-5,-26 3 0,-1-1 0,25-6 0,-35 5 35,0 1-1,0 1 1,1 1-35,41 2 139,-32-1-22,-1 0 37,-27 0-117,-4-2-8,17-9 55,-15 9-41,0 1 2,-12-1-26,4 1-75,1-1-101,1 0-15,1 0-39,-1-2-295,-4-2-690,3 4 839,-3 0 57,3 1-161,-5 0-106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09:57:03.994"/>
    </inkml:context>
    <inkml:brush xml:id="br0">
      <inkml:brushProperty name="width" value="0.05" units="cm"/>
      <inkml:brushProperty name="height" value="0.05" units="cm"/>
    </inkml:brush>
  </inkml:definitions>
  <inkml:trace contextRef="#ctx0" brushRef="#br0">844 2183 1670,'-3'0'281,"1"0"-68,0 0-60,0 0-54,0 0-42,1-1-56,0 1-57,0-1-102,2 0-139,-1 1 235,1-1 37,0 1 41,-1-1 42,1 1 47,0-1 56,0 1 11,0-1 43,0 1 47,-1-1 50,1 1 53,0-1 57,0 1 60,-1-1 64,1 1 67,-1-1 72,1 1 73,-1-1 79,1 1 81,-1-1 84,0 1 89,0-1 92,0 5-1148,-1 0 44,-2 2 100,-1 1 53,-4 10 375,6-10-436,2-1-39,0 3 126,0 3 59,0 0-35,-1 12 186,1-2-110,-1 1-89,0-3-87,0 0-41,-8 46 215,3-38-160,-4 15 88,0 1-20,-1 1-43,0-2-62,-1-2-81,0 16 46,12-49-104,-1-1 0,0 1 0,0 0 1,-1-1-1,0 0 0,-1 1 0,1-1 1,-1 0-1,-1 0 0,1-1 0,-1 1 1,-1-1-1,1 1 0,-1-1-20,4-9 87,-5-8-28,-1-4-15,5 9 23,11-31 169,0-15 13,4-20-6,4 6-223,1 0-60,44-149-242,-34 125 220,-9 26-120,-3 1 0,5-46 182,-19 95-18,1-13 15,2 0 33,-4 19-4,1-1 0,1 1-1,0 0 1,0 0-1,0 0 1,1 0 0,1 0-1,1-2-25,2-4 19,4-5 65,-11 19-82,-1 0-1,0-1 1,1 1-1,-1 0 1,1-1-1,-1 1 1,0 0-1,1-1 1,-1 1-1,1 0 1,-1 0-1,1-1 1,-1 1 0,1 0-1,-1 0 1,1 0-1,-1 0 1,1 0-1,-1 0 1,1 0-1,-1 0 1,1 0-1,-1 0 1,1 0-1,-1 0 1,1 0-1,-1 0 1,1 0-1,-1 1 1,1-1-1,0 0-1,9 9-6,-3 6-34,4 22-117,-3-4-25,7 15-3,-3 5 63,-4 2 90,-5 0 114,-2 16 67,4-1 59,23 136 570,-24-175-691,-3-2-40,2 4-30,7 16-40,-7-38-32,-3-5-15,0-2-33,0 1-46,0-1-45,1 0-50,1-1-54,2 0-154,-2-2 53,-2-2 51,0-2 52,-1-1 49,-1 0 50,1 0 50,-1 1 48,0-5-18,1-3 84</inkml:trace>
  <inkml:trace contextRef="#ctx0" brushRef="#br0" timeOffset="277.84">716 2384 2955,'-6'0'-69,"1"0"45,0 0 42,2 0 40,0 0 37,0 0 34,1 0 221,1 0 7,2 0 54,2 0 285,3 0 62,5 0 363,-2 0-404,-2 0-166,1-1-63,-2 1-143,0-1-70,0 0-80,-1 0-91,9-1 245,8-3 107,1 1-83,0 1-67,2 2-55,2 0-56,0-1-38,-2-1-43,1 0-47,-3 0-49,1 1-49,-1 0-51,1 1-56,-14 1 9,-1 0-56,1-1-50,-1 0-44,2 0-103,-1-1-41,21-3-984,-15 3 629,-5 0 289,-2 1 114,0-1 37,-1 2 92,-1-1 37,1 1 42,-1 0 48,2 0-17,0 0 54,0 0 34,5 0 35</inkml:trace>
  <inkml:trace contextRef="#ctx0" brushRef="#br0" timeOffset="819.51">1340 2384 6553,'0'0'650,"0"0"-122,0 0 123,0 0 433,0 0-214,0 3-48,0 0-341,1 1-34,0 0-35,0 0-39,1 1-42,-1 0-44,1-1-49,0 1-49,-1 0-45,1 0-67,-1-1-72,1 0-76,4 22 686,-1 0-92,-2-1-80,0-1-67,-1 6 3,0 0-58,-2 63 516,0-53-455,0-28-291,-2-1 0,1 0 1,-2 0-1,0 2-91,0-1 80,1 1 0,0-1 0,1 1 0,0 3-80,-2 15 129,2-31-127,1 0 1,0 1-1,0-1 0,0 0 1,0 0-1,-1 1 1,1-1-1,0 0 1,0 0-1,0 1 0,-1-1 1,1 0-1,0 0 1,0 1-1,-1-1 1,1 0-1,0 0 1,-1 0-1,1 0 0,0 0 1,-1 1-1,1-1 1,0 0-1,-1 0 1,1 0-1,0 0 0,-1 0 1,1 0-1,0 0 1,-1 0-1,1 0 1,0 0-1,-1 0 0,1-1 1,0 1-1,-1 0 1,1 0-1,0 0 1,0 0-1,-1 0 0,1-1 1,0 1-1,-1 0 1,1 0-3,0-1 5,-1 0 0,0 0 0,1 0 0,-1-1 0,1 1 0,0 0 0,-1 0 0,1 0 0,0 0 0,0-1 0,-1 1 0,1 0 0,0 0 0,0-1 0,1 1-5,3-36 203,3-5 2,-2-3-93,-2-1-94,-2 1-96,-2-17-16,1-48 13,4 64 21,4-12 17,15-49 43,-12 74-79,-9 28 72,0 1 0,0-1 0,1 1 0,0 0-1,0 0 1,0 0 0,3-2 7,19-13-97,-23 18 98,1 1-1,-1-1 0,0 0 0,0 1 0,0-1 0,0 1 0,1 0 0,-1 0 0,0 0 0,0 0 0,1 0 0,-1 0 0,0 1 1,0-1-1,1 1 0,17 8-12,-7 0-37,-2 0-32,-1 0-46,2 9-75,-8 0 35,-11 17-97,1-15 148,0-2 9,-11 22-78,2-17 15,6-11 26,0 0-51,-2 0-64,0-1-73,7-6 104,0-1 94,1 0 70,-4 6 5,5-5-3,0-2-23,1 0-51,-1 1-63,0-1-77,-1 1-88,0 0-102,0 0-115,1-2 243,0 0-33,-2 3-209,-6 6-146</inkml:trace>
  <inkml:trace contextRef="#ctx0" brushRef="#br0" timeOffset="1313.83">1708 2365 2955,'0'11'993,"0"-1"-58,0 1-57,0-1-54,0 1-52,0-1-51,0 1-48,0-1-46,0 1-44,0 0-42,0-1-41,0 1-38,0-1-36,0 1-34,0 9 297,0-1-165,0 0-80,0 0-67,0 0-56,0 17 190,0 24 188,0-35-370,0 1 70,0-1 95,-1-49-253,0-28 38,1 11-193,2 8-114,-1 17-30,1 0-34,3-16 10,-1-2 59,1-7 51,2-22 71,1-8-14,-2 24-106,2 12-23,-4 19 4,2 1 0,0 0 0,1 1 0,7-12 40,4-2-20,4 1 51,2 6 76,-14 14-89,0 1 46,0 3 59,4 2 123,-13 1-221,0 1 0,0-1 0,0 0 1,0 1-1,0-1 0,0 1 1,0 0-1,0-1 0,0 1 0,0 0 1,0 0-1,0-1 0,0 1 1,0 0-1,-1 0 0,1 0 1,0 0-27,7 16 192,-2 1-107,-3-5-71,0-1-61,1 3-86,-2 0 48,-1-10 49,0-1 1,-1 1 0,1 0-1,-1 0 1,-1-1-1,1 1 1,-1 0 36,-6 28-167,1-13 75,5-17 75,-5 26-80,4-19 78,0-1 0,-1-1 0,-1 1 0,1 0 0,-4 5 19,-7 7-91,8-12 41,-7 9-79,-2 1-96,5-6-3,-1-2-82,4-5 93,-1-1-36,0 1-74,0 1-76,4-3 95,-3 6-337,4-5 305,0-1-82,1-2 169,0 0-36,0 0-38,0-1-44,0 1-200,-1-1-98,-1 0-108,1-1-119,1 0 328,1 0 62,1 0-42,0 0-207</inkml:trace>
  <inkml:trace contextRef="#ctx0" brushRef="#br0" timeOffset="2226.37">2735 2038 3341,'5'0'-44,"0"-2"75,0 0 70,-1-1 64,1-1 57,-1 0 52,0-1 47,-1 0 39,3-5 285,-1 0 62,9-21 1549,-10 22-1565,-1 1-55,1 1-75,-1 1-98,1 0 45,0-1 47,5-18 1390,-6 13-1151,-3 6-360,0-1-41,-1 1-49,-1 0-60,-2 1-69,0 1-78,-1 0-88,-2 1-96,-17 1 421,-3 8-92,-1 4-90,2 2-84,8-4-79,9-4-27,1 0 0,-1 1 0,1 0 0,0 0 0,1 1 0,-1 0 0,1 0 0,-2 3-2,-13 11-16,5-6-5,1 1 1,0 0 0,1 2-1,-4 4 21,-26 48-25,37-56 38,0 1-1,1 0 1,1 1 0,0 0 0,1 0 0,1 0 0,0 0 0,1 1-1,1 0 1,-1 11-13,3-21 5,1-1-1,-1 1 1,1-1-1,0 1 1,0-1-1,1 0 1,0 1-5,18 32 82,-8-24-4,0-1-1,1 0 1,12 9-78,-10-9 63,-1 0 0,0 1 0,3 6-63,10 9 107,4 5-15,-29-31-89,-1 0 0,1 0 0,-1 0 0,1 0 0,-1 0 0,0 0 0,0 0 0,0 0 0,-1 0 0,1 1 0,-1-1 0,0 3-3,0-5 3,0 0 0,0 1-1,0-1 1,0 0 0,-1 0-1,1 0 1,-1 0 0,1 0-1,0 0 1,-1 0 0,0 0-1,1 0 1,-1 0 0,0 0-1,1 0 1,-1 0 0,0 0-1,0-1 1,0 1 0,0 0-1,0 0 1,0-1-3,-30 12 139,-11-6 55,22-6-93,-26-1-5,2-4-62,2-2-83,0-4-104,16 1-18,0-1-62,0-2-70,1-2-75,18 10 311,1 0-95,0-1-88,1 0-79,1 0-73,1 0-64,1-1-58,1 1-50,1-2-169,1 1-48,5-3-371,-5 9 931,1-1-1,0 0 1,0 0 0,0 1 0,0 0-1,0-1 1,0 1 0,0 0 0,1 0-1,-1 0 1,0 0 0,1 0 231,3 0-385,0 0 41,3 0-29,4 1-143,-13 0 506</inkml:trace>
  <inkml:trace contextRef="#ctx0" brushRef="#br0" timeOffset="2651.25">2772 2274 5525,'0'0'318,"0"0"-79,0 0 128,0 0-134,0 0 45,0 0 56,0 0 55,0 0 57,0 0 56,0 0 1768,0 0-1767,0 0-53,0 1-48,0 1-44,0 11 363,-1 0-97,0 0-89,-1 0-79,-1 3 1,0 0-85,-2 8 65,0 0-97,-4 16 162,4-14-106,-3 19 44,-3 1-87,9-38-270,1 1 1,0 0-1,0 0 1,1 0-1,0 6-83,7 15 174,0-20-128,3-3-41,26-2-21,-28-6 34,0 0-1,0 0 1,0-1 0,0 0 0,-1 0 0,2-1-18,48-22 138,-21 5-99,-3 3-93,-27 13 128,1 0-73,1 0-72,-1-1-71,1 0-73,0-1-71,0 0-72,-1 0-72,1 0-71,-1 0-71,0-1-72,-1 1-72,0-1-70,-1 0-71,0 1-72,-2 0-70,-1 0 146,-1 0 121,-3 1 115,0 1 105,-1-1 99,-1 2 90,1 0 83,-1 1 75,0 0 50,0 1 45,0 1 30,-3-1 29</inkml:trace>
  <inkml:trace contextRef="#ctx0" brushRef="#br0" timeOffset="2885.25">2753 2402 5525,'1'0'614,"-1"-1"-170,1 1-34,1-2 50,1-1 254,1 0-51,1 1-48,-1 0-46,1 0-44,1 1-42,-1-1-40,1 2-37,0-1-36,1 1-33,5-1 245,1 1-107,0 0-90,-1 1-108,-2-1-44,3-1 4,3-1 73,12-5 107,-4 2-124,1 2-82,-5 2-215,25-9 113,-32 6-120,0-1-56,-3 2-26,-1 1-46,0-1-52,-1 1-61,1 0-67,-1 0-74,0 1-82,0 1-89,-7 0 44,0 0 44,0-1 44,-1 1 40,1 0 39,0-1 36,-1 0-216,1 0 118,-1-1 101,0 0 81,0 1 66,-1-2 12,0-1-125,0 3 128,1 0-86,0 0-109,0 1 296,-3-4-543,-1-1 101,0 2 104,-1 0 109,1 1 133,1 1 59,-2 1 37,-1 0 37</inkml:trace>
  <inkml:trace contextRef="#ctx0" brushRef="#br0" timeOffset="3601.64">2791 2220 5525,'-13'-3'314,"9"0"-99,3 0 50,2 0 61,3 0 68,1 0 80,3 3 87,-4 0-148,0-1-53,0 1-48,0-1-44,1-1 60,0 1-73,0-1-59,0 0-44,13-5 284,3 2-180,0 2-105,29-9 63,-27 5-174,60-19 89,-29 13-137,-7 6-103,-22 5 8,0 2-37,-9-1-79,-2 0 55,27-6-189,-20 3 125,-10 2 70,0 0-41,5 1-145,0 0-111,-10 1 276,0 0-36,6-1-303,-2-1 8,0 1-48,23-8-1374,-21 3 1166,-6 3 414,-1 0 36,0 0 41,-1-1 49,-2 1 303,0 1 69,-1 0 62,0 0 53,-1-1 115,0 1 53,-1 1 140,-2-2 349,-1 2 11,2 0-342,0 0-135,0 1-48,0 0-114,1 0-49,0-1-58,0 1-64,1 0-77,0 0-41,0 0 550,0 1-62,-1-1-58,1 0-55,0 1-51,-1 0-47,1-1-44,0 1-39,-1 0-8,1 0-45,-1 2 33,1-1-106,-1 2-16,1-2-7,-1-1 45,1 0 61,0-1 81,-4 9 300,1-1-54,0 0-58,1 1-61,0 0-63,1 0-67,1 2-69,0 1-72,0 3 93,0 3 61,1 49 784,-3-46-752,0-3-96,-4 8 130,-1 7 74,4 2-47,2-22-184,0-1 1,-1 0 0,0 1-1,-1 0-152,-4 19 266,5-16-179,1 1-44,1-9-40,-1 0 0,0 0 0,0 0 0,-1 0 0,0 0 0,-1 0 0,0 0-3,1-2 1,-4 12 20,6-18-18,-1 0 0,1 1-1,-1-1 1,1 0 0,0 0 0,-1 0-1,1 1 1,0-1 0,-1 0 0,1 0 0,-1 0-1,1 0 1,0 0 0,-1 0 0,1 0-1,-1 0 1,1 0 0,0 0 0,-1 0-1,1 0 1,-1 0 0,1 0 0,0 0-1,-1 0 1,1-1 0,-1 1 0,1 0-1,0 0 1,-1 0 0,1-1 0,-1 1-3,-7-16 25,-1-15-28,8 27 2,-4-20-37,3 1-67,3-5-88,4-14-181,5 0-24,-2 15 162,-1 5 79,0 0 52,-4 15 84,12-36-138,6-3 56,-19 40 91,1 0 0,1 0 0,-1 0 0,1 1 0,0-1-1,0 1 1,0 0 0,1 1 0,0-1 0,0 1 0,0-1 0,3-1 12,2 2-16,0-1 1,1 1-1,-1 1 1,5-1 15,3 1-72,-3 5-51,12 9-141,-23-8 225,0-1 1,0 1-1,0-1 1,0 1-1,-1 0 1,1 1-1,2 2 39,-4-3-19,0-1-1,0 1 1,-1-1-1,1 1 0,-1 0 1,0-1-1,0 1 0,0 0 1,0 0-1,0 0 0,0 0 1,-1 0-1,0 0 20,1 1-34,-1 0 0,-1 0-1,1-1 1,0 1 0,-1 0 0,0 0 0,-1 2 34,-9 25-129,11-29 128,-1 1 0,0-1 0,0 1 0,-1-1 0,1 0-1,0 1 1,-1-1 0,1 0 0,-1 0 0,0 0 0,0 0 0,0 0 0,0-1-1,0 1 1,0-1 0,0 1 0,0-1 0,-3 2 1,-20 15-23,12-4-60,2-3-28,1 0-38,-12 4-236,11-9 264,6 0 39,2 14 9,3-12 71,0-6 0,0 0 1,1 0-1,-1 0 1,0-1 0,0 1-1,1 0 1,-1 0-1,1 0 1,0 0-1,-1-1 1,1 1 0,0 0-1,0-1 1,0 1-1,0-1 1,0 1 0,1-1-1,-1 1 1,0-1-1,1 0 1,-1 0-1,1 0 1,-1 1 0,1-1 1,19 8-7,2-3 40,-14-4-4,-4-1-33,11 3 57,23 5 182,-24-7-214,-6-1-48,0 0-39,0-1-48,0 0-56,-1-1-63,1 0-70,-1 0-78,-1-2-86,2 1-361,-2-1 83,-1 1 239,-1 1 51,0-1 53,0 0 55,0 1 56,0-1 58,-1 1 60,1-1 62,0 0-14,0 0 49,0-2 32,2-2 32</inkml:trace>
  <inkml:trace contextRef="#ctx0" brushRef="#br0" timeOffset="3928.73">3764 2220 5140,'0'-3'-23,"0"-1"89,-1 1 30,1 0 41,0 0 36,0 0 37,1-3 306,0 1 118,1 1 100,1 2 84,2 2 68,1 2 50,0 3 113,-1 2-43,-1-2-372,-1 1-37,-1-1-133,0 0-34,0 1-40,0-1-43,1 2 55,-1 0-102,1-2-114,0 0-123,4 5 280,-1-1-69,0 0-13,3 3 51,-1-1-12,-1-2-59,-1 0 8,0 1 62,2 4 11,-2 9 45,-1-4-84,0-6-61,2-2 2,3 0 50,-5-7-241,0-1 44,5-4 167,5-11 164,-7 4-260,2-3-30,3 0-18,-8 8-71,-1-1 1,1 0-1,-1 0 0,0 0 1,-1-1-1,1 1 1,-1-1-1,0 0 0,2-3-29,25-54 161,7-23-161,-25 51-7,-3 2-40,-8 30 34,4-18-106,-1 8-33,0 2-71,-2 5 66,1 0-35,-1 1 17,-1 0-34,0-3-306,-2 1-121,0 2-115,0 2-104,0 2-97,3 2-89,2 2-79,3-1-744,-4-3 1283,-1 0 49,0 0 62,-1 0 54,-1 0-32,0 0-167</inkml:trace>
  <inkml:trace contextRef="#ctx0" brushRef="#br0" timeOffset="4212.35">4314 2057 2056,'1'0'249,"-1"0"-37,2 0 110,0 0-119,-1-1-100,1 1-80,-1 0-59,0-1-52,2 0-173,-2 1 197,0-1 45,-1 0 60,0 1 43,1-1 80,-1 1 82,1-1 91,-1 1 105,0-1-160,0 1 36,0 0 36,1-1 38,-1 1 40,0 0 41,0-1 44,0 1 44,0 0 48,0-1 48,0 1 50,0 0 51,0-1 55,0 1 55,0 0 57,0 0 59,0 9-150,0 0-106,0 1-99,0-1-90,-1 1-82,1 0-74,0-1-66,-1 1-57,0 2-14,1 0-57,-2 8 39,-2 11 55,2-18-136,0 1 54,0-2 76,-1 2-29,1-1-42,1 1-39,0 0-35,1 6 10,0 0-56,2 19-35,0 10-77,-2-47 110,0 0-42,0 0-39,1 1-39,-1-1-35,1 1-33,0 2-198,1 0-109,0 0-93,1 0-77,-1 0-60,2 0-184,4 4-1186,-6-8 1316,1 0 39,-1-1 55,1-2 72,-2 0 362,0-1 65,0-1 44,-1-2 42</inkml:trace>
  <inkml:trace contextRef="#ctx0" brushRef="#br0" timeOffset="4578.82">4919 2075 8224,'-6'0'278,"1"-1"70,1-3 278,0 0 83,-3-3 764,2 5-1009,-1 2-36,-2 0 0,-1 1-38,1 0-35,0 0-33,-8 2 227,1 2-112,-1 1-97,2 1-82,-1 0-66,1 2-53,-1 2-22,-20 18 96,16-10-21,7-6 22,0 1 95,3-3-92,1 1 0,0-1 0,1 1 0,0 0 0,1 2-217,-6 12 405,1 2 58,1-4-39,4-2-124,5-17-216,0 1 1,1-1 0,0 1-1,0-1 1,0 1-1,1 0 1,0-1 0,0 0-1,1 5-84,6 9 240,5-2-44,5-4-60,5-5-77,10-3-130,0-3 82,-2-4 53,-13 0 5,0-1-1,-1 0 1,2-2-69,24-9 52,-18 4-85,-1 0-70,1-2-84,-1-1-100,0 0-117,-12 7 152,-1-1-34,1 0-37,0 1-40,-1-1-41,1 0-43,7-2-62,14-3-132,-33 12 634</inkml:trace>
  <inkml:trace contextRef="#ctx0" brushRef="#br0" timeOffset="4862.76">5159 2129 1285,'-1'0'318,"-1"0"-79,-1 0-301,1 1 113,0-1 102,1 1 93,0-1-7,0 1 43,0-1 38,0 1 33,0 1 440,0 0 85,-1 6 1751,2-5-1559,0 0-522,0-1-47,0 0-56,0 1-65,0-1-148,0 0-45,0 0-50,0 0-53,0 2 497,0 0-48,0 0-45,1-1-43,-1 1-41,1-1-38,-1 1-37,1-1-33,0 4 201,1-1-108,0 1-91,-1-1-73,2 4 35,1 8 53,-3-10-147,0 0 66,0 1 92,-1 8 21,1 34 748,4-20-418,2-13-294,3 0-44,4-3-51,6 0-62,-16-13-197,0 1 0,0-1-1,1 0 1,-1 0 0,1-1-1,0 1 1,2-1-27,21 2 80,-5-6-78,1-2-85,-10 1-23,1-2-49,0 0-55,-1 0-61,0-1-68,0 0-73,0-1-80,0 1-85,0 0-148,-1 0-114,-9 5 580,1-1 50,9-3-260,-8 2 235,1 0-101,-4 2 127,0-1-35,0 0-116,0 0-71,-1-1-81,0 0-91,-1-1-100,-1 1-110,0-1-120,-1 2 417,0 1-33,-1-4-66,-1-1 69,-1-1-41,-2-5-217</inkml:trace>
  <inkml:trace contextRef="#ctx0" brushRef="#br0" timeOffset="5144.62">5140 2166 6553,'-6'1'1057,"10"-1"12,22 0 1053,-7 0-1095,-1 0-42,-1-2-55,-4 0-67,-5 0-599,0 0 13,1 0-41,7-2 135,4 1-62,12 1 12,6-1-96,-4-3-83,-17 2-117,1 1-38,1 1-45,1 1-49,5-1-38,-10-1-24,-3-1-41,-2 0-81,-2 2 13,-3 0 43,-1 0-49,0 1-44,-1-1-43,-1 1-38,-1-1-36,0-1-538,-2 1 122,-1 0-52,-2-1-234,-6-2-629,6 3 1244,1 0 58,-2-2-40,-2-2-194</inkml:trace>
  <inkml:trace contextRef="#ctx0" brushRef="#br0" timeOffset="5335.07">5047 2001 4883,'-3'0'7,"0"0"89,0 0 82,1-1 72,0 0 135,0 0 77,0-1 343,2 0 93,3-2 973,-1 2-1279,1 1-41,0-1-133,1 1-46,0 0-56,0-1-64,10-1 505,1 0-37,1 0-44,0 0-51,9-1 172,-13 2-451,1-1-37,0 0-41,0 0-43,0 0-46,0-1-48,21-4 55,0 3-51,-11 2-88,1 2-45,-4 0-40,1 1-42,1 0-47,1 0-52,-22 0 168,14 0-152,0-1-86,0 0-80,1-1-72,-1 0-68,1-1-61,1-1-56,-1-1-49,-2 0 206,0 1 74,-1 1 76,-1 0 78,-3 2 97,-1 0 41,1 1 26,5 0 27</inkml:trace>
  <inkml:trace contextRef="#ctx0" brushRef="#br0" timeOffset="6653">5159 2001 771,'0'0'541,"0"0"-238,0 0 52,0 0 128,0 0-53,0 0-49,-1 0-45,1-1-43,0 1-39,0 0-36,0-1-33,0 0 127,0 0-113,0 0-79,1-3 63,0 2 6,0 1 1,0-1 85,0 1-399,0 1 93,0-1 85,0 1 77,0-1 69,0 1 62,-1-1 52,1 1 46,0 0 97,0-1 37,3-1 1957,-3 0-1670,-1 1-231,1 0-321,-1 0-36,0-1-39,0 1-43,0 0-48,0-1-52,0-1 536,0 3-66,4 0 5,-1 2-54,0 0-52,0 1-47,-1 1-45,-1 0-41,0 1-38,0 0-34,0 4 40,-1 1-66,0 5-20,-1-1-73,0 4-6,1-10-120,0 1 42,0 7 71,0 1 91,0 22 268,0-28-321,0 1-49,0 2-81,0-7-19,0 0-34,0 1-49,0-1-48,0 1-50,0-1-57,0 1-60,0-1-65,0 1-68,0-1-74,0-7 573,0 4-663,-1 4-1341,-1-6 1202,0 0 208,0-2 62,-2 1-47,-2-1-222</inkml:trace>
  <inkml:trace contextRef="#ctx0" brushRef="#br0" timeOffset="8032.96">2167 3384 5525,'0'0'246,"0"0"-42,0 0 141,0 0-121,0 0 42,0 0 48,0 0 50,0 1 52,0 1 54,-1-2-384,1 1 0,0-1 0,0 1 1,0-1-1,0 1 0,1-1 0,-1 1 0,0-1 1,0 1-1,0-1 0,0 1 0,0-1 1,1 1-1,-1-1 0,0 0 0,0 1 0,1-1 1,-1 1-1,0-1 0,1 0 0,-1 1 0,0-1 1,1 0-1,-1 1 0,0-1 0,1 0 0,-1 0 1,1 1-87,3 2 867,-1 0-483,-1 1-44,4 9 461,-2-1-295,-1-1-112,0 0-33,1 10 148,-3-11-308,0 0-39,6 85 1222,-2-62-956,0 0-37,1-6-100,-1 1-40,1-1-47,-1-1-54,1 1-57,-1-2-73,-4-21 2,0 0 1,-1-1-1,0 1 0,0 0 1,0-1-1,0 1 0,0 0 0,-1-1 1,0 2-23,-5 15 96,0-2-50,0 16-25,6-33-20,0-1 0,0 1 0,0 0 1,-1 0-1,1-1 0,0 1 0,0 0 0,-1-1 0,1 1 0,0 0 0,-1-1 0,1 1 0,0 0 0,-1-1 1,1 1-1,-1-1 0,1 1 0,-1-1 0,0 1 0,1-1 0,-1 1 0,1-1 0,-1 1-1,-4-15 118,3-18 53,2 14-91,0 15-67,0-21 129,0 0-52,-1 1-45,1 0-37,-1-23-71,1-60-201,2 73 234,2-1 59,3-36-96,4-33 6,-9 88 39,1 1 1,0-1-1,1 1 0,3-5 22,-3 9-6,0 0-1,1 1 0,0-1 0,1 1 0,0 0 1,0 1 6,-1 2 4,0 0 0,0 1 0,0 0 0,1 0 1,0 1-1,-1-1 0,2 1 0,3-2-4,-4 3 14,0 1 0,1-1-1,-1 1 1,0 0-1,1 1 1,0-1 0,-1 1-1,1 1 1,-1-1 0,2 1-14,19 3 109,-25-2-90,0-1 0,1 1 0,-1 0 0,0 0 0,0 0 0,0 0 0,0 0 0,0 0 0,0 1 0,0-1 0,-1 1 0,2 0-19,-1 1 24,0 0 0,0 0 0,0-1 1,0 1-1,-1 0 0,1 1 0,-1-1 0,1 3-24,5 21 48,-6-24-49,3 17-38,-2 0-51,-1-15 54,-1 0 1,-1 0-1,1 0 1,0 0-1,-1 0 1,0 0-1,-1 0 0,1 0 1,-1 0-1,1-1 1,-2 1-1,1 0 36,-8 13-122,0-2 38,-9 11 6,-30 30-34,33-40 32,0 0-52,-4 3-120,10-9 80,0 0-36,0-1-40,0 2-43,0-1-47,1 1-51,0-1-37,-12 15-604,11-17 623,0-3 92,0 0 33,-21 5-449</inkml:trace>
  <inkml:trace contextRef="#ctx0" brushRef="#br0" timeOffset="8529.02">2753 3330 4497,'1'-5'119,"0"0"89,0 1 84,1 0 73,0 1-47,0 0 34,3-3 438,1 1 94,1 1 66,13-6 1821,-11 8-1643,-4 1-544,-1 0-40,1 0-49,-1 1-58,-1 0 1,-1 1-38,0 0-34,0 1-33,2 2 239,-2 1-113,0 2-99,-1 1-86,0 0-73,0 1-59,-2 6-2,-1 18 36,1-24-71,0-3 63,-6 29 88,-8 18 6,4-13-73,-8 17 185,-5-1 81,10-23-7,1 0 0,1 5-448,9-27 104,0-1 1,1 1 0,1 0 0,0 0-1,0 3-104,1-12 8,0 0 0,0 0 0,0 0 0,0-1 0,1 1 0,-1 0 0,0 0 0,1-1-1,-1 1 1,1 0 0,0-1 0,0 1 0,-1 0 0,1-1 0,0 1 0,0-1 0,0 1 0,1-1 0,-1 0-1,0 0 1,2 2-8,-1-2 8,0 0-1,0 0 0,1 0 0,-1 0 0,0 0 1,1-1-1,-1 1 0,1-1 0,-1 1 0,1-1 0,-1 0 1,1 0-1,-1 0 0,1 0-7,8-2 24,0 0 0,-1 0-1,1-1 1,-1 0 0,11-5-24,-3 0-12,24-9-9,-14 6-32,-6 1-46,0 1-72,-3 1-42,-1 0-76,0-1-89,0 1-100,-2 1-48,6-2-322,-7 3 295,-7 3 228,1-1 36,14-7-446</inkml:trace>
  <inkml:trace contextRef="#ctx0" brushRef="#br0" timeOffset="9020.77">3322 3512 8481,'7'8'39,"0"1"70,1 6 158,0 0 85,-4-8-134,-1 1 238,-2 1-56,0 1 25,-2 5 143,0-5-83,1-2-59,0-1-60,0-1-53,0-1-44,0 1 7,0 0-37,0 10 400,-1-6-218,-2-4-76,0-2-60,-1-1-43,4-3-215,-1 1 0,1-1 0,-1 0 0,1 1 0,-1-1-1,1 1 1,-1-1 0,1 1 0,-1-1 0,1 0 0,0 1 0,-1 0-1,1-1 1,0 1 0,0-1 0,-1 1 0,1-1 0,0 1-1,0 0 1,0-1 0,-1 1 0,1-1 0,0 1 0,0 0-1,0-1 1,0 1-27,0 1 228,-1-1-51,0-1-45,-1 0-39,-1 0 4,-7-2-44,9 1 45,0 1-83,0-1-1,0 1 1,0-1-1,0 1 1,0-1-1,0 0 0,0 1 1,1-1-1,-1 0 1,0 0-1,0 1 1,1-1-1,-1 0 0,0 0 1,1 0-1,-1 0 1,1 0-1,-1 0 1,1 0-1,0 0 0,0 0 1,-1 0-1,1 0 1,0 0-1,0-1-14,2-13 147,3 0-46,1-6-67,-4-15-8,2-22-31,9-1-56,-9 43 18,2 0-1,0 0 1,0 0-1,2 1 1,5-8 43,2-1-103,21-34-102,-19 16 149,-8 9 56,-8 31 1,1 0 1,-1 0 0,1 1-1,0-1 1,-1 1 0,1-1-1,0 1 1,0 0 0,0 0-1,0 0 1,0 0-1,0 0 1,1 0-2,-2 1 11,1 0 0,-1 0 1,0-1-1,0 1 0,0 0 0,0 1 0,0-1 0,0 0 0,1 0 1,-1 0-1,0 1 0,0-1 0,0 0 0,0 1 0,0-1 0,0 1 1,0-1-1,0 1 0,0 0 0,0-1 0,0 1 0,-1 0 1,1 0-1,0 0 0,0 0 0,-1 0 0,1-1 0,0 1 0,-1 0 1,1 0-1,-1 0 0,0 1 0,1-1 0,-1 0 0,0 0 0,1 0 1,-1 1-12,2 5 56,0-1 0,-1 1 0,0 0 0,0 0 1,0 0-1,-1 3-56,0 9 103,1 0-33,9 71 130,-5-58-38,-2 8 92,-3-1-34,-1-20-93,1-1 1,1 1 0,2 10-128,3 0 87,3 20-26,-8-44-63,-1 0-1,1-1 1,-1 1-1,-1 0 1,1 0-1,-1 0 1,0-1-1,-1 5 3,-5 6-89,4-10-12,0 0-84,1 1-112,2-3 96,0 1-39,-3 10-880,0-11 685,-2-2 47,1-2 245,0 0 44,-3-4-18,-4-6 84</inkml:trace>
  <inkml:trace contextRef="#ctx0" brushRef="#br0" timeOffset="9273.99">3303 3530 7838,'9'0'21,"-1"0"37,9 0 160,-2 0 60,-1-1 61,3 2 93,22 1 634,-25-1-715,10 3 69,0 0 80,27 3 555,-33-4-738,-1-1-40,-2 0-87,0 0-45,-1 0-53,1-1-62,-2 0-57,-1 0-53,0 0-58,0 0-61,1 0-67,-1-1-72,0 1-75,0-1-81,-5 0-36,14-2-1082,-13 1 970,0-1 172,-1-1 53,1 0-31,5-3-166</inkml:trace>
  <inkml:trace contextRef="#ctx0" brushRef="#br0" timeOffset="9543.94">3892 3330 10408,'0'-5'13,"0"1"90,0 1 81,0 2 71,1 1 59,-1 1 50,0 2 473,-1 9 697,1-7-907,-1 2-6,0-4-352,0 0-36,-2 4 137,1-2-45,-2 3 40,1 1-54,-1 20 203,4-14-384,0 2 89,0 2 53,0 27 425,0-19-349,0-11-212,0-2-75,0-5-162,-1-1 100,0 1 82,-4 8 209,3-12-230,0 0-59,1 1-69,-1-1-90,1 1-106,0-3 86,1 0-34,-1 0-35,1 1-39,-1-1-40,1 1-44,0 0-44,0 0-48,-1 4-1555,1-9 1206,0 0 205,1 0 91,0-2 117,0 2 250,0 0 38,1 0-36,1 0 57,1 1 38,2-1 37</inkml:trace>
  <inkml:trace contextRef="#ctx0" brushRef="#br0" timeOffset="9832.53">3911 3349 3726,'2'-11'409,"1"6"-89,0 2 12,0 1 83,0 0 68,-1 0 112,-1 0-250,0 1 35,-1-1 38,0 1 40,1 5 888,2-1-78,0 0-101,0-2-630,-1 1-34,1 0-35,0 0-41,0 0-45,0 0-47,0 0-50,0 1-54,0 1-56,-1-1-60,5 6 254,-1-1-48,0-1-44,0 0-39,2 0 4,-1 0-40,3 2 1,4 2 53,15 13 204,-19-14-265,2 1 40,2 3 7,2 0-39,16 12 103,-9-8-153,2-1-36,61 34 176,-47-31-129,-16-5-292,-16-10 74,1 0-39,-1-1-58,1 0-75,-4-2 25,1-1-46,-1 0-53,1-1-56,-4 0-270,-1 0 64,1 0 61,-1-1 55,0 1 53,1-1 48,-1 0 44,0 1 42,0-2-130,0 0 103,0 0 107,-1 1 40,0-4-216,0 4 157,1-1-94,0 2 98,0 0-38,-2-4-310,-1 0 61,-1 0-36,-3-3-192</inkml:trace>
  <inkml:trace contextRef="#ctx0" brushRef="#br0" timeOffset="10099.66">4295 3330 771,'-5'-33'660,"1"21"-332,0 1-1,1 1 70,1-2 86,1-1 106,1 10-330,-1-1 84,0 2 76,-1-1 69,-1 0 358,1 1 115,0 1 89,1 0 67,4 1 617,0 0-127,-6 1-130,0 5-127,7 15 435,2 1-578,-4-10-657,-2-1-45,1 10-199,1-2-64,1-2-58,1 1-49,-1-1-45,0 0-34,0 20-19,-3-11-64,0 0-63,1-1-73,1 0-87,1-1-99,1 1-109,1-2-124,-2-11 242,1 0-36,-4-11 113,0 0-36,1 0 67,0 1 27,1 4-211,-1-4 234,0-1 14,0 0-35,0 1-40,0-1-51,1 0-225,-1 0 209,0-1-38,1 1-40,-1-1-43,0 0-46,0 0-49,1 0 359,1 0 66,1 0 43,3 0 42</inkml:trace>
  <inkml:trace contextRef="#ctx0" brushRef="#br0" timeOffset="10919.69">257 1530 4497,'3'-8'97,"-1"0"-45,7-27 12,-7 24 44,-2 5-14,1 0 35,0-2 123,-1-1 96,1 0 110,-1 4-183,0 0 33,4-9 1454,2 9-664,-3 3-526,0-1-40,-1-1-46,-2-2-53,0 7-12,0 0-69,-1-1-62,1 1-56,-1-1-49,0 1-43,-2 0 39,1 0-99,-4 2 19,5-2-17,0 1 34,0 0 59,0 0 73,1 1 88,0 13 135,-1-1-78,0 1-71,-1 0-65,-1 9 22,-1-1-108,0 1-86,0-1-63,-7 46-105,8-41 69,0 3 84,2-16 13,1-1 41,1 91 265,-1-35-157,-4 102 255,-10 143 203,12-180-463,2-28-83,0-1-55,0 237 63,0-194-31,-16 234 169,4-221-197,6-79-75,5-65-3,-10 117 64,4-49-112,0-15-80,-2 2-102,6-33 78,3-19-52,0-12-6,-1-3-66,0-2-69,0-2-70,-2-2 30,1 0-38,-9 0-940</inkml:trace>
  <inkml:trace contextRef="#ctx0" brushRef="#br0" timeOffset="12371.93">166 1456 3341,'-4'0'-72,"0"-1"62,1 1 54,1-1 45,-1-1 156,1-10 487,2 12-403,0 0-37,-1 0-36,1 0-33,-1 1 134,0-1-100,0 1-85,0 1-57,-4 2 89,3-2-77,1-1-28,0 0 34,0 0 39,1 0 47,-1 0 114,1-1 87,0 1 101,0-1 111,6 0 147,1 0-80,-6 0-394,0 0-37,0 0-40,-1 0-44,0 0 23,3 0 15,6 0 85,-1 1-41,0-1 36,21-4 729,-22 1-836,22-6 558,9 5 76,-17 3-429,1 0-52,1-2-46,-1 0-43,1 0-32,1 0-34,21 0 113,-6 4-86,-1-1-54,33 1 50,38-6-4,-48 0-106,83-4 198,-100 8-244,0 1-38,53 1-22,156-5 0,-84-6 26,83 4 55,25 6-54,-8 0-32,-173 4-34,67 11 39,-72-5-68,60-2 68,-124-8-83,-1 1 47,6-1 40,17 1 62,22 0 40,-24-1-108,-7 0-89,-1 0-115,-6-1-77,0 0-119,-17 0 150,1 1-36,-1-2-40,0 1-40,21-2-73,0 0-41,137-12-1954,-120 9 1757,0 0 96,-15 2 244,0-1 81,1 0 94,-1 0 106,-3 0 64,73-10 223,108-1-229,-92 13 22,31-9-22,-68 8-10,59 6 10,-17 0-71,-2-8-84,-68 0 121,168-18 62,-153 14-98,-38 5-4,0 0-33,-27 4-7,-1 0-42,0 1-38,0 0-33,7 0-318,1 1-96,-2 0-27,29-3-1325,-23-2 1177,22-3 467,2 2 66,10 2 4,29 2-82,-6 1 1,-27-3 61,-10-1-7,-1-2-70,1 2 86,-23 5 200,0-1 63,-17 0 27,0 0 0,-1 0 0,1 0 0,0 0 0,0 0 0,0 0 0,-1 0 0,1-1 0,0 1 0,0 0 0,-1 0 0,1-1 0,0 1 0,0 0 0,-1-1 0,1 1 0,0-1 0,-1 1 0,1-1 0,-1 1 0,1-1 0,0 0 0,-1 1 0,1-1 0,-1 1 0,1-1 0,-1 0 0,0 0 0,1 1 0,-1-1 0,1 0 0,-1 1 0,1-1 0,0 1 0,-1-1 0,1 1 0,0-1 0,-1 1 0,1-1 0,0 1 0,-1 0 0,1-1 0,0 1 0,0 0 0,-1 0 0,1 0 0,0-1 0,0 1 0,0 0 0,0 0 0,-1 0 0,1 0 0,0 0 0,3 1 1,-1-2-1,1 1 0,0 0 0,-1-1 0,1 1 0,-1-1 0,1 0 0,-1 0 0,2-1 0,9-5-30,-11 5 17,0 1 64,-2 0-53,2 0-206,-1 1 180,0 0 35,1 0 45,1 1 60,0-1 1,0-1 36,1 1 38,1 0 44,-6 0-414,0 1 49,0 1 41,0 0 33,0 2 14,0 5 31,0-9-33,2 17 42,4-6 102,1 2 103,-4-4-51,1 2 36,9 50 422,-3 2-86,-3 1-72,-3 2-55,-2 14 25,-3 108 474,0-61-207,2-4-138,-1 66 251,-4-64-344,-2-48-179,-4 119 478,10-72-411,0-41-169,0-15-79,0-4-60,-3 12-34,-12-18 0</inkml:trace>
  <inkml:trace contextRef="#ctx0" brushRef="#br0" timeOffset="13952.4">1 4458 3726,'0'0'650,"0"0"-122,0 0 124,0 0 452,0 0-191,0-3-48,0 0-144,1-1-49,1 2-50,0 0-46,1 0-46,0 0-44,1 1-42,-1 1-42,2-1-40,-1 1-37,0 0-38,1 0-35,4 0 151,0 1-123,-1-1-112,-1 1-102,8-1 291,-1 0-40,-1 0-38,1 0-33,12 0 155,-1 0-100,5 0-37,56 0 245,-46 0-227,-20 1-126,0 1 0,17 4-156,14 1 163,-17-5-124,41-1 27,55 0 172,-74-6-178,-15-1-42,-13 2-16,1 1-1,20 1-1,53 2 15,140 0 107,-167 0-109,-2 0-34,-14 2 21,20 5 0,-21-1 0,22-3 0,360-3 21,-384-2 38,27-5-14,-3 0 17,-27 5 29,20 2 149,-2 0-89,11 0-46,41 0-1,-80-2-77,38-6-27,-40 3-6,36 1 6,-7 2 32,27-9 100,-23 3-17,-44 5-41,45-5 168,1 5 63,-24 1-87,21-5 35,-24 2 175,37 0-428,-26 2 170,5-3-95,-10 1-63,16 1-12,-34 4 0,-13 1 0,-1-1 0,1-2 0,2 0 0,102-11 15,-42 10 77,25 5 27,34 0 47,-46-9-151,16-4 81,6 7-85,-57 1-21,-2-2 43,-5-1 94,20 3-127,-28 1 126,23-5-126,-19 1 131,27 2-131,-48 5 67,71-4 97,-90 1-163,0 0 0,-1 0 0,1-1 1,0-1-2,-12 3 0,1 0 0,0 1 0,1-1 0,-1 1 0,0-1 0,0 1 1,0 0-1,0 0 0,0 0 0,0 0 0,2 0 0,25 1-23,-30-2-173,-1-2 58,-8-9-160,8 9 116,-4-3-126,0-1 36,1 1 35,0-1 34,1 0 35,0 0 32,-3-10-39,-1-3 91,-3-12 61</inkml:trace>
  <inkml:trace contextRef="#ctx0" brushRef="#br0" timeOffset="15360.9">6186 2766 385,'0'0'340,"0"0"-152,0 0 34,0 0 208,0 0 318,0 0 537,3 0 21,-2 0-1424,0 0 61,0 0 57,0 0 54,0 0 48,0 0 43,0 0 39,0 0 34,0 1 183,0-1 55,2 3 1202,-2-2-979,-1 1-314,1-1-42,-1 0-35,0 1-72,0 0-86,0 0-98,0 1 310,0-3 130,0 0-19,0 0-178,0 1-44,0-1-53,0 2-48,0-1-40,0 4 5,0 4-59,0-8 61,0-1-97,0 20 492,0 0-38,0 0-39,0 1-34,0 19 281,0 0-120,0-15-267,0-1-34,0 25 152,0 9-47,0-14-150,0-1-33,0 54 175,0-33-49,0-10 44,0-28-123,0 1 35,2 7-43,1-1 1,2 2-203,1 14 164,-3-3-69,-1-9-20,5 14-19,-3-32-21,-1 1 0,-2 0-1,0 1-34,0 25 23,1-23-23,-2 0-1,-1 1 1,-4 20 0,2-27 0,-1 0 0,1 1 0,0 0 0,2 0 0,0 10 0,1 19-26,0 27-55,-3-59 52,-4-9-46,1 0-47,3 6-59,2-4 133,-1-3-59,1-4 69,0 0 0,0-1 0,0 1 1,0 0-1,0-1 0,0 1 0,0-1 0,0 1 0,0-1 0,0 0 1,-1 0-1,1 1 0,0-1 0,0 0 0,0 0 0,0 0 0,-1 0 1,1 0-1,0 0 0,-1-1 38,-5 1-116,4 0-120,2 0 129,-3 0 46,-20 0-47,17-1 10,3-1-85,-7-8-217,-2 2 53,-1 2 50,0 2 48,-2 2 43,-1 0 40,0 2 37,0-1 33,-14 0-4,2-2 77,12 0 2,-1 2-1,1 0 1,0 0 0,-1 2-1,1 0 1,-9 3 21,-105 2-22,97-1 26,-2 1-38,-72 14-193,102-19 333,0 0-74,0-1-70,1-1-64,0 0-60,0 0-53,0-1-48,1 0-44,-3-3-337,1-1-94,1 0-45,-4-12-1116,6 6 809,1 4 497,1 1 62,1-1-47,-1-5-222,1 13 796</inkml:trace>
  <inkml:trace contextRef="#ctx0" brushRef="#br0" timeOffset="20574.82">11178 2293 7838,'12'-13'184,"-9"7"-65,0-1 111,-3 4-59,1-1 46,-1 3 52,0 0 57,0 0 55,0 1 57,0 0 367,3 0 510,0 1-586,0 0-84,0 1-79,-1 1-72,0 1-67,-1 0-61,0 0-55,0 1-50,0 4 70,-1 0-87,0 3-34,-1 5 27,0-4-25,1-6-19,1 14 219,1-2-39,5 15 281,-4-20-366,-1 0 0,0 0 0,-1 0 0,0 1-288,-1 13 347,0 1-76,0 2-74,0-1-73,0 1-70,0-1-69,0-2-66,0-1-66,0-23 33,-1-1-42,0 2-265,-2 0-225,-4-1-473,3-3 445,0-1 255,1 0 100,0-1 37,0 1 82,0-1 36,0 0 42,1-1 46,-2 1-29,0-2 42,0-1 27,-3-1 26</inkml:trace>
  <inkml:trace contextRef="#ctx0" brushRef="#br0" timeOffset="21080.04">11546 2348 5140,'1'-9'196,"8"-10"438,-4 13-393,-2 3 81,-3 3-130,0 0 33,0 0 69,0 0 72,0 0 77,0 0 184,0 0 994,0 0-1078,0 0-36,0 0 414,0 1-105,-6 1-112,-18 15 77,3 9-59,2 5-52,2 5-46,3 1-41,3 0-34,-2 28 469,4-12-153,2-17-325,2-2-78,5-14-217,3-2-65,0-5-15,2 1-39,1 0-16,1-1 3,-4-11-104,1-1 0,-1 1 0,1-1 1,-1 0-1,1 0 0,-1-1 0,1 1 1,0-1-1,-1 0 0,1 1 0,0-2 0,1 1-9,2 0 12,-1 0 0,1-1 0,-1 1-1,1-2 1,-1 1 0,1-1 0,3-1-12,29-22 83,-11 3-57,14-16-71,-35 31-5,0-1-1,-1 1 1,0-2 0,3-4 50,-3 2-44,0-1-1,0 0 1,-2-1 0,1 1 0,-1-1 0,-1 1 0,0-1 0,-1 0 0,-1-4 44,0-23-168,-5 1-51,-6 12 42,-17-10 21,16 26 89,-1 0-1,0 1 0,-6-3 68,1 3-157,10 7 101,0 1 0,-1-1 0,0 1 1,1 1-1,-5-1 56,-7 0-151,-5 2-135,13 2 87,0-1-45,2 2-52,0 1-57,2 0-64,1 1-71,3-3-158,2 0 58,0 1 54,0-2 48,1 2-162,1-1 80,1 0 64,0 0 45,5 1-725,-3-2 652,-1-1-128,-2 0 290,0 0-32,4 0-260,0 0 119,0 0 122,2 0 120,-1 0 144,0 0 62,3 0 40,4 0 40</inkml:trace>
  <inkml:trace contextRef="#ctx0" brushRef="#br0" timeOffset="18764.27">9434 2293 7581,'-7'0'10,"4"0"27,0 0 26,1 0 42,0 0 95,1 0 81,1 0 81,-1 0 80,1 0-34,0 0 38,0 0 970,0 0-324,0 0-128,0 0-531,0 0-36,0 1-41,0 1-43,0 3-61,0 0-44,-1 0-39,-1 0-36,0 2 8,-1 0-57,-4 7-40,-4 10-81,8-15 62,0 1 48,0 13 65,1 2 46,3 55 480,0-54-464,-1-1-37,1 24 192,0 31 278,-3-53-461,-1-1-47,1-12-71,-10 64 387,11-46-315,0-24-116,0-2 63,-3-3 169,0-6-77,2-1-101,0-1-57,0 0-54,-2-12 63,4-1 46,9-38 236,-2 19-160,-2 2-70,-1-1-41,3-36-65,8-67-184,-6 79 152,0-9-29,-6 42 20,1 1 0,4-15 79,18-37-164,-3 13-36,-4 21 111,4 10 44,9-18 29,-31 50 16,-1 0 1,1 0-1,0 1 0,-1-1 1,1 0-1,0 1 1,0-1-1,0 1 1,0-1-1,0 1 1,1 0-1,-1-1 1,0 1-1,1 0 0,-1 0 1,1 0-1,-1 0 1,1 0-1,-1 0 1,1 0-1,0 0 1,-1 1-1,1-1 0,2 0 0,-2 2-3,1 0 0,0 0 0,-1 0 1,1 1-1,-1-1 0,0 1 0,1-1 0,-1 1 0,0 0 0,0 0 0,0 0 0,0 0 0,0 0 0,0 0 0,-1 1 0,1-1 0,-1 0 0,1 2 3,9 20-151,-4 16-136,-3-16 125,0 27-203,-6-17 170,-2-5 111,-1 2 107,4-22-7,-1 1 1,-1-1-1,0 0 0,0 0 0,0 0 1,-2 0-17,-12 15-12,-25 12-121,16-14 51,6-5 61,7-5-1,0-1-37,-4-2-52,-14-4-104,28-5 92,-1 1 40,-10 2-77,8 1 39,1 0-94,2-1-5,3 1-78,0-3 170,1 1 39,2 2-1,1-1 80,6 4 48,-8-6-59,30 21-19,0 3 113,-2 0 68,47 49 397,-49-41-351,29 29 215,-31-39-304,-11-11-95,0 0-50,0-2-60,1 1-70,-8-5-70,-3-2 47,-1 0-4,-1-1-46,1 1-113,0 0-94,0-1-111,-2-2 237,0 1-34,1-1-37,-1 0-37,1 0-41,0 0-43,0 0-45,1-1-46,-1 0-49,1 0-52,2 0 75,1 0 69,1 0-45,5 0-234</inkml:trace>
  <inkml:trace contextRef="#ctx0" brushRef="#br0" timeOffset="19196.27">9967 2402 7196,'0'-13'301,"0"4"-29,0 2 41,0 2 107,0 5-13,0 0-46,0-1-43,1 1-39,-1 0-37,0-1-35,1 1 117,0-1-82,1 1-99,-1 0-67,3-1 18,-2 1 32,-1 1 18,1-1 74,-2 0 10,1 1 62,0-1 70,0 1 78,-1 0 87,0 0 94,1 0 103,-1 0 111,0 22-244,1 1-82,1 9 72,-2 2-108,-4 6-17,3-33-362,-1 0-1,0 0 0,-1 0 1,1 0-1,-1-1 0,-2 3-91,-7 24 131,4 4 40,7 1 47,7-7 55,-5-29-254,0 0 0,1-1 1,-1 1-1,1-1 0,0 1 1,0-1-1,0 0 0,0 1 0,0-1 1,1 0-1,-1 0 0,0-1 1,1 1-1,0 0 0,-1-1 0,4 1-18,44 15 247,-47-16-227,1-1 1,0 1 0,0-1 0,-1 0 0,1 0-1,0 0 1,0-1 0,-1 1 0,1-1 0,0 0-1,-1 0 1,1-1 0,0 1-22,21-6 81,11 1-11,-8 2-22,-9 0-54,-4 1-40,1-1-50,3-2-110,-2-2-117,-8 3 110,-2 0-38,1-1-40,-1 0-44,-4 3 269,0-1-33,2-3-190,-1 1-111,-1-1-97,-1-1-205,-2 1-92,-1-2-244,-3-4-605,-4 1 29,1 5 628,1 1 255,-1 1 110,1 1 206,0 0 108,0 0 124,3 2 142,0 1 37,-5-3-122,1 0 50,-2 0 33,-5-3 31</inkml:trace>
  <inkml:trace contextRef="#ctx0" brushRef="#br0" timeOffset="19461.79">9911 2512 5525,'0'0'327,"0"0"-54,0 0-64,1-1 34,0 0 37,0-1 37,16-8 1104,-5 7-529,-1 2-204,1 1-64,-3 0-203,1-1-52,-1 0-59,1-1-66,63-11 1434,1 10-122,-35-1-879,-14-1-332,-10 2-196,1 0-66,0 1-77,1 1-88,-8 1 232,-1-1-110,1-1-105,0 0-103,-2 0-99,1-1-93,-2 0-92,-1-1-86,-1 1-83,-2-1-79,-2-1-76,-2 1-71,-2 0-68,-2-1-64,-3 1-59,-3-1-57,5 3 590,-2 1 84,0 1 88,0 0 93,2 0 114,-1 0 50,-1 0 33,-4 0 31</inkml:trace>
  <inkml:trace contextRef="#ctx0" brushRef="#br0" timeOffset="19717.94">9893 2311 12464,'12'0'131,"7"-4"50,-14 2-85,0 0 52,2-1 126,-3 1-89,1 1 38,0-1 43,0 0 45,1 0 50,1 1 55,4-2-93,0 0-41,0 1-41,1-1-37,0 1-35,0 0-34,13-2 43,-10 1-124,1 1-35,15-1-71,7-1-134,19 2-239,-40 2 287,0 0-121,-1-1-110,1 0-101,-5 0 59,0 0-48,1-1-41,-1 1-38,11-3-635,0 0-100,-12 2 711,-1 1 99,1 1 100,0 0 102,-11 0 261,10 0-136,0 0 54,3 0 35,7 0 34</inkml:trace>
  <inkml:trace contextRef="#ctx0" brushRef="#br0" timeOffset="20293.08">10812 2365 2570,'0'0'195,"1"0"-41,0 0 55,1 1-97,4-2 42,-4 0-74,0-1 44,2-3 519,2-6 399,-1 2-131,-2 5-337,1 0 393,-2 0-96,-2 0-92,0 0-86,-1 1-81,-1 0-76,-1 0-71,0 0-65,-1 0-60,0 1-56,0 0-49,0 0-45,0 0-40,0 1-33,-1 1 33,-4 0 59,1 1-68,0 2-43,-4 1-38,-7 3 10,-1-2 3,13-4-34,0 0-1,1 1 1,-1 0-1,1 0 1,0 1-1,-1 0 0,-4 3-38,-5 3 8,-12 7 64,-1 3 82,1 3 88,4 2 96,-13 28 154,4 0-84,19-22-117,7 0-53,5-20-151,2 0-1,-1 0 1,1 1-1,1-1 1,0 0-1,0 1 1,2 2-87,7 16 192,-6-23-136,0 1 1,0-1 0,0 0-1,1-1 1,0 1 0,0-1-1,0 0 1,0 0 0,5 3-57,-5-5 38,1 1 0,-1-1 0,1 0 0,-1-1 0,1 1 0,0-1 1,0 0-1,0-1-38,21 2 100,-1-8-51,-10-4-29,-2-6 64,-11 11-50,0-1 0,-1 1 0,0-1 1,0 1-1,0-1 0,0 0 0,-1 0 0,0 0 1,0 0-1,0 0 0,0 0 0,-1-5-34,4-43 25,8 3-50,-10 30-52,2 1 47,0 11 27,12-19-16,-3 15-41,3 6-45,6 4-72,-3 2 66,-1 6 34,-10 1 18,-4 1-9,4 11-131,5 11 63,-10-23 106,0 0 0,0 0 0,0 0 0,-1 0-1,0 0 1,0 1 0,-1-1 0,0 1 0,0 6 30,-1 26-10,0 34 125,0-49-91,3-5-76,0-14-31,1 0-55,-1-2-5,-1 0-41,2 3-180,-1-1-54,1-2 79,1-4 179,1-3 70,2-1 23,3-5 49</inkml:trace>
  <inkml:trace contextRef="#ctx0" brushRef="#br0" timeOffset="32176.12">6442 2656 385,'0'0'164,"0"0"-28,0 0 95,0 0 95,0 0-116,0 0 35,0 0 41,0 0 44,0 0 286,0 0 396,0 0-212,0 0-80,0 0-207,0 0 195,0 0 470,0 0-783,0 0-58,0 0-54,-1 0-51,1 0-46,0 0-42,-1 0-38,1 0-34,-1 0-15,0 0-85,-4 0-284,4 0 263,0 0 84,0 0 56,0 0 67,1 0 78,-1 0 96,1 0 104,-1 0 117,1 0-230,0 0 34,0 0 35,0 0 36,0 0 39,0 0 38,0 0 41,1 0 43,-1 0 43,0 0 46,17 0-324,-1 0-58,-1 0-49,0 0-39,13 0 95,45 0 323,-65 1-615,1 0 0,-1 0-1,0 1 1,0-1 0,0 2-11,2 0-2,-1-1 0,1 0-1,0-1 1,1 0 0,1 0 2,18-2-2,1-2-1,9-3 3,-12 2 13,1 1 1,9 1-14,114 2 14,194 0-50,-331-1 36,1 0 0,-1-1 0,6-2 0,38-4 0,-23 7 0,-24 0 0,1 1 0,0 0 0,0 1 0,-1 0 0,2 1 0,34 9-43,-35-9 19,-1 0 0,1-1 0,-1 0 0,1-1 0,0 0 0,-1-1 0,1-1 0,3 0 24,31-10-48,23-5-32,-22 13 58,-24 2 45,4-10 55,-25 11-72,3-1-3,0 0-1,1 1 1,-1 0 0,1 1-1,-1-1 1,1 1 0,-1 0 0,1 1-1,3 0-2,15 1-3,87-2-125,-41 0 128,-57-4 0,-12 2-22,0 0-41,0 0-38,0 0-37,-1 0-101,1 0-56,-1 1-47,1-1-41,0 1-418,0 0 70,3 1-1031,0 0 758,1 1 284,-3-1 412,1 0 42,0 1 48,1-1 52,1 0 59,0 0 63,-4 0 33,-1 0 0,1-1 0,0 1 0,-1 0 0,1-1 0,0 1 0,-1-1 0,1 0 0,-1 1 0,1-1 0,-1 0 0,2-1 11,3-2 0,2 1 34,1 0 42,2 2 53,151 1-108,-159 0-58,0 0-68,0-1-62,-1 1-53,0-1-104,0-1-52,-1 1-125,0-2-306,-2 0 2,0 2 309,-1 0 126,0-1 55,1 2 104,-1-1 53,-1 1 64,1 0 69,-3-1 151,1-1-46,0-1-28,-1-3-20,1 2 21,-13-1-11,-3 6-42,-1 1 40,2-6 70,-3-2 17,-2 1 76,-55 1 581,69 3-698,1 1 0,-1-2 0,1 1 0,-1-1 0,1-1 0,0 1 0,-1-2-1,-1 0-85,-36-20 422,15 6-168,6 3-71,-2 0-37,-11-7 15,-1-3-78,5 3-59,1 3-35,30 16 39,3 3-60,0-1 10,-4-2 74,-4-1 63,-6-4 87,13 7-105,0 1-47,-2-2-60,2 2-86,-2-1-205,4 1 246,1 0 66,0 1 91,2-1 116,-1 0 3,1 0 71,0 0 76,1 0 84,5 2-183,-1 1-110,-1 2-112,-2 1-115,-2-4-218,0 0 111,1-1 74,2-1 74,0 0 14,-3 1-49,15 5-23,0 1 37,19 8 41,-5-2 63,47 15 135,-41-16-121,26 11 124,-1-1-9,-22-8-102,-9-4-63,-1-3-58,-16-4 38,-6-2 0,0 1 0,0 1 0,0-1 0,0 1 0,8 5 0,18 5 19,-1-8 90,-17-3-8,5 8-75,-6 2 1,-12-3 76,-7-7-36,-1-1-50,-1-1-42,1 0-54,1-1-11,0 1-35,-4-1-84,1 5 129,4 9 48,2-11 66,0-1 81,0-1 35,0 0 0,0 0 107,-5 0-92,-2 0 389,3 0-343,0 0-62,-4 0-86,-3 0-113,4 0-27,-1 0-38,-10 0 136,-14 0 90,28 1-88,0 0 0,0 0 0,0 0 0,0 0 0,0 0 0,0 1 0,0 0 0,1 0 0,-1 0 0,1 0 0,-1 1-23,-44 20 302,11-7-111,-2 10 31,-11 16 56,4-4-50,18-14-188,11-9-28,1 2 0,-12 14-12,6-7 39,-19 8 128,23-20-122,1-1-49,1 0-62,1 2-81,0 0-101,4 1-459,8-10 428,0 1-89,1-3 140,1 0-34,-1-1-41,0 1-43,-1-1-193,0 1-96,0-1-107,-1-1-117,2 0 196,1-1 121,1 1 120,0-2 121,0 0 144,0-1 62,0-1 41,0-3 39</inkml:trace>
  <inkml:trace contextRef="#ctx0" brushRef="#br0" timeOffset="48483.13">11967 2348 2056,'0'0'649,"0"-3"-120,0 1-311,1 0 62,-1 0 55,1 0 46,0 0 126,1 1 40,3-4 1196,-3 4-914,0-2-82,0 2-317,-1-1-70,0 1-123,-1-1-66,1 0-75,-1-1-81,0 0 1420,1 1-865,-1 0-91,1 0-84,-1 1-72,0-1-101,-1 1-39,0-1 89,-1 0-91,-3-1 153,3 3-194,0-1 46,0 1 66,0 0 81,0 0 95,0 0 114,2 0-122,0 3-48,0 2-115,0 1-37,-2 6 121,0-4-157,-1 1-50,-2 9 29,-4 12-5,-13 67 563,14-64-513,1 1-45,-9 5-119,2-5-24,12-24-18,-2 7 43,0 3 22,1-7-51,-1-3-40,1 0-48,-1-3-35,1 0-50,-2 0-59,0-2-66,3-3-27,2-1-73,-1 0-71,1-1-74,0 0-40,2 0-826,-1 0 933,1 0 48,1 0 40,1 0-35,3 0-158</inkml:trace>
  <inkml:trace contextRef="#ctx0" brushRef="#br0" timeOffset="48834.46">12023 2384 4497,'0'-1'482,"0"-2"-107,0 1-101,0-2 36,0 1 40,0 0 44,0 1 48,0 1 48,0 1 48,0 0 48,0 0 1984,0 0-1984,0 0-45,0 0-45,0 0-42,0 0-40,0 0-35,3 0 285,4 2 37,-2 4-116,0 4-96,-1 1-72,0 1-41,5 5 139,4 6-215,-2 1-46,14 25 241,2-17-87,2 1-283,-2-3-99,2-5-49,-21-19-139,-1 0 82,15 17 18,-14-15-27,-4-4 4,0 1-35,0-2-42,0 1-49,0-1-55,1 0-62,0 0-216,-2-1 221,0-1-35,0 0-39,0-1-40,-1 1-42,1-1-44,-3 0-360,0 0 101,0-1 97,-1 1 89,1-1 84,-1 1 78,1-1 71,-1 0 66,1 0 73,-1 1 47,1-1 42,-1 0 37,0-1 2,0 1 68,-2-4 110,2 3-108,1 2-34,-1-1-42,1 1-51,0-1-60,-1-2 35,0-1 71,0 0 45,1-3 45</inkml:trace>
  <inkml:trace contextRef="#ctx0" brushRef="#br0" timeOffset="49074.14">12298 2311 3341,'0'-3'286,"1"0"-52,0-1 71,4-3 288,-4 6-360,1 0 62,0 0 52,-1-1 89,1 1 104,-1-1 122,-1 2-280,1-1 37,-1 0 39,1 0 41,-1-1 43,0 1 46,0 0 47,0-1 49,1 7 12,0-2-43,1-1-45,1 0-48,-1 0-152,0-1-34,1 2-35,-1 1-36,0 0-68,-1 1-35,0 7 107,0 5-68,-2-4-124,1-1-34,-1 7 48,2 14 10,0-2 60,0 28 229,-1-34-272,-2 2-32,-2 1-78,2-16-103,0 0-109,1-4-5,0 0-42,0 0-38,-1-1-35,0 5-199,-1-1-58,-4 12-662,4-18 841,1 0 1,-1 0 0,0 0 0,0 0 0,0 0 0,-1-1 0,-1 2 363,-7 6-777,-3-1 85,9-8 5,-1 1 78,-1 0-46,-5 3-243</inkml:trace>
  <inkml:trace contextRef="#ctx0" brushRef="#br0" timeOffset="54192.53">14647 982 5525,'0'-5'-52,"0"-1"91,0 0 85,0 0 79,0 0 74,0 0 68,0 0 61,0 0 55,0 0 41,0 0 41,0-5 649,0 0 15,0-21 2345,0 19-2096,0 5-591,0-1-68,0 1-85,0 0-102,0 3-301,0 0-45,0 0-48,0 0-52,0 0-55,0 0-58,0 0-63,0 1-64,0 3 90,0 0 1,0 0 0,0 0 0,0 1-1,0-1 1,0 0 0,0 0 0,0 0-1,0 1 1,-1-1 0,1 0 0,0 0-1,-1 1 1,1-1 0,0 0 0,-1 1-1,1-1 1,-1 0 0,1 1 0,-1-1 0,0 1-1,1-1 1,-1 1 0,1-1 0,-1 1-1,0-1-14,0 1 15,1 0 0,-1-1 0,0 1 0,1-1 0,-1 0 0,1 1 0,-1-1-1,1 1 1,-1-1 0,1 0 0,-1 1 0,1-1 0,-1 0 0,1 0 0,0 1 0,0-1 0,-1 0-1,1 0 1,0 1 0,0-1 0,0 0 0,0 0 0,0 0 0,0 0 0,0 1 0,0-1-15,-3-13 218,-5 6-88,3 1-93,-1-1-37,-9-9 0,-9-2-12,-2 8 51,-3 5 45,-5 5 41,24 0-104,7 1-21,-1-1 0,1 1 0,-1 0 0,1 0 0,-1 0 0,1 0 0,-1 1 0,1 0 0,0-1 0,-1 1 0,0 1 0,-33 20-55,-27 12-121,36-24 129,-39 10-35,28 0 57,12-4-4,22-14 20,1 0 0,-1 1 0,1 0 0,0 0 0,0 0 0,0 0 0,0 0-1,0 1 1,1 0 0,-1-1 0,-1 5 9,-4 6 0,-1 0 0,0-1 0,-1 0 0,0 0 0,5-8-1,1 0 1,1 1-1,-1 0 0,1 0 0,-2 3 1,-8 12 26,-65 79 43,-1 0-31,41-55-8,-1 1 68,20-24-12,-12 13-43,32-34-43,-16 23 25,13-20-14,1 1 0,-1-1 1,1 1-1,-1 0 0,2 0 1,-1 0-1,0 1 1,1-1-1,0 0 0,0 1 1,1-1-12,-2 16 76,-6-3-45,1 1-1,5 2 47,2-11-52,-1-1 1,0 1-1,-1 0 1,-2 7-26,-14 40 40,12-42-35,1 1 0,0-1 0,1 1-1,1 0 1,1 0 0,-1 11-5,3 74 193,0-60-150,0-35-35,0 0 1,-1 0 0,0 0 0,0-1-1,0 1 1,-1 0 0,-1 3-9,1-4 13,0 0-1,1 0 1,-1 0 0,1 0-1,1 1 1,-1-1 0,1 3-13,1 21 71,-1 4-38,-4 14-30,-9-4-3,8-29 0,1 1 0,0-1 0,1 1 0,0 0 0,1 14 0,1-20 16,0 0 1,0 0-1,-1-1 1,0 1-1,-1-1 0,0 3-16,-6 17 30,0 1-9,-1 0-1,-3 2-20,6-15 11,1-1 0,1 1 0,0 0 0,0 0 0,2 0 0,0 1 0,1-1 0,1 1-11,0-6 14,0 0-1,0-1 1,0 1 0,-2 2-14,-12 38 94,3-9 14,6-20-31,-8 38 12,12-33-20,1-14-48,0-1 1,-1 0-1,-1 1 0,0-1 1,0 0-1,-2 2-21,0-1 7,2 0 0,-1 0 1,2 0-1,-1 1 0,2-1 1,0 5-8,1-9 18,-2 48 61,1-49-78,0-1 1,-1 0-1,0 0 1,0 0-1,0 0 0,-1 0 1,-1 1-2,-10 30 32,5 1 68,7-27-45,-1-1-1,1 0 1,-2-1-1,0 1 1,0-1-1,0 1 1,-4 3-55,-6 17 101,-1 25-72,10-37-31,3-8 2,1 0 0,0 0-1,0 0 1,1 0 0,1 4 0,-3 39 23,-1-40 9,-8 53 77,10-35-36,2 8-58,0-23 17,0-1-1,-1 0 0,-1 1 0,-1-1 0,-2 8-31,-2-6 37,5-14-31,0-1-1,-1 1 0,1 0 1,0-1-1,1 1 1,-1 0-1,1 0 0,-1 0 1,1 0-1,1-1 0,-1 1 1,0 0-1,1 1-5,15 41 38,-1-1 31,-12-31-53,4 10 30,5-5 42,-7-7-61,1 0 1,-2 0-1,0 0 0,0 0 0,-1 0 0,-1 1 1,0 0-1,0 2-27,1 28 39,-3-39-39,0 1-1,0-1 1,0 1-1,1 0 0,-1-1 1,1 1-1,1-1 1,-1 0-1,0 1 1,3 2 0,-3-3 2,1 0 1,-1 0 0,0 0-1,0 0 1,0 0 0,0 0 0,-1 0-1,1 0 1,-1 0 0,0 4-3,0 6 35,0 0 1,2 0 0,0 0-1,0-1 1,2 1 0,1 5-36,-4-15 3,0-1-1,0 1 1,0 0 0,-1 0 0,1-1 0,-1 1-1,0 0 1,0 1-3,1 18-1,30 50 1,-24-49 0,5 27 26,-9-17 77,-2-8-22,3 1-39,17 52-41,-7-29 3,-7-32-8,-6-15 6,1 0 1,-1 0 0,0 0-1,0 1 1,0-1-1,-1 1 1,1-1-1,-1 0 1,1 1 0,-1 2-3,-1 20 78,0-12-12,1-1 0,0 1 0,1 0 0,2 12-66,2-5 42,-2 1 0,0-1-1,-1 10-41,-1 40 154,-1-63-137,0 8 38,0-1 1,1 1-1,1-1 0,2 5-55,8 15 40,5 7 49,1 24-64,-13-47-10,-4-14-1,1-1 0,-1 0 1,1-1-1,0 1 0,0 0 1,0 0-1,0-1 1,1 1-1,0-1 0,-1 0 1,2 1-15,38 29 86,-3-2-73,1-7 115,-27-14-101,1 2 35,29 21 136,-24-21-142,20 3 12,-7-3 12,-14-3-78,3 3-15,2-6 44,-9-4 27,0-1 1,0-1-1,0 0 0,3-1-58,15 0 113,-28 1-113,-1 0-1,1 1 1,-1-1 0,1 1 0,-1 0 0,1 0 0,-1 0 0,0 1 0,3 0 0,3 3 25,-1 1 1,1 0-1,-1 0 0,5 5-25,9 7 36,0-3-44,-18-13 7,0 1 1,0-1-1,-1 1 0,1 0 1,-1 1-1,0-1 0,1 1 1,26 24 27,6-7-4,19 12 82,-32-22-18,5 0-49,11 4-13,52 20 211,-63-24-148,16 1-48,9 2-19,-42-10 3,1 0-1,-1-2 1,0 1-1,1-1 1,-1-1-1,7 0-23,25 4 95,-19-1-23,-1-1-33,8 1-20,-1-2 1,11-1-20,34-1 71,101 0 188,-111 0-225,-44 1-68,0 1-1,15 4 35,13 1-43,-17-5 48,31-2 67,103 2 43,-112 3-47,-1 4 41,-7-5-14,-2-5-63,-23 0-32,-1 1 1,1 1 0,11 2-1,25 4 0,-6-1 0,0 3 0,4 3 0,-30-6 0,0-2 0,16 2 0,-21-4 0,-1 1 0,0 1 0,0 0 0,0 2 0,4 1 0,-1-2 0,17 2 0,-17-3 0,1 0 0,14 6 0,102 36-8,-71-23 27,0-1 77,24 8-78,46 12-110,-54-17 48,-27-8 48,-10-2 33,0 1 40,-24-10-31,0 0 0,17 0-46,54 13 58,-44-7-58,47 4 0,-64-11 0,78 0 0,-66 1 25,-32-6 2,0-1 0,1 0 1,11-3-28,-6 2 7,0 1 1,1 0 0,6 2-8,-6 0-1,1-1 0,19-3 1,-23 0 0,15-2 0,-1 1 0,14 2 0,1-2 10,14-11 75,-29 6-51,0 3-34,54-15 0,-59 14 0,0 1 0,24-3 0,131-27 0,-156 30-1,-1-1 1,1-1-1,-1-1 1,18-11 0,-13 7 11,1 1 1,6-1-12,-1 3 15,26-8 16,1 2-1,1 3 1,13 1-31,-52 9 2,1 1-10,-1-2 0,0 0 1,11-5 7,56-16-97,130-25 87,-199 45 11,-1-1 1,0-1 0,1-1-2,7-5 31,0-1 40,-22 11-68,1-1 0,0 2 0,1-1 0,-1 1 0,0 0 0,1 1 0,-1 0-3,1-1 3,0 1 1,0-1 0,0 0-1,-1-1 1,1 0-1,1-1-3,58-33 130,-12 7-56,4 6-42,-29 15-29,-1-2 0,0 0 0,0-2 0,-1-2 0,-1 0 0,-1-2 0,6-5-3,41-29 133,-38 32-51,-18 8-57,1 0 0,-2-1 0,1 0 0,-2-1 0,14-15-25,14-15 25,-40 38-25,0 0 0,0 0 0,0-1 0,-1 1 0,0-1 0,1-1 0,-1 0 0,1 0 0,0 0 0,1 0 0,-1 1 0,1-1 0,5-4 0,52-50 25,39-38 57,-75 70-72,-1-1 1,10-17-11,7-9 0,-21 29 0,-1-2 0,16-29 0,-23 38 0,2 1 0,0 1 0,1 1 0,5-5 0,42-47 0,-45 47 0,-3 2 0,1 0 0,8-6 0,-4 5 0,-1-2 0,-2 0 0,0-1 0,6-13 0,25-35 0,-34 50 0,0 0 0,-2 0 0,7-18 0,-1 1 0,-12 26 0,-1-1 0,-1 1 0,0-1 0,0-5 0,10-33 0,25-49 98,-6 2-59,-14 42-47,-12 34 8,-1-1 0,1-16 0,11-40 0,-3 14-136,5-58 136,-12 74-13,0 5 33,0 4-20,-4 20 0,0 1 0,-2-1 0,0 0 0,-1-3 0,0 10 0,0 1 0,1-1 0,0 1 0,1-1 0,2-2 0,-4 9 0,0 2 0,0-1 0,0 1 0,-1-1 0,0 1 0,0 0 0,0-1 0,-1 1 0,0-1 0,0 1 0,0 0 0,-1 0 0,0-2 0,0-2 0,-1 1 0,1-1 0,1 0 0,0 0 0,0-7 0,0 0 0,-1 0 0,0 0 0,-2-3 0,1 2 0,0-1 0,1 1 0,0-6 0,2-3 0,-1 9 0,1 0 0,1 0 0,2-12 0,3 2 0,-3 16 0,0-1 0,-2 0 0,1 0 0,-1-8 0,-2-4 0,0 15 0,1-1 0,0 0 0,1 0 0,0 1 0,2-10 0,2-7 0,0 0 0,-2 1 0,-1-1 0,-1-1 0,-1-7 0,1 9-26,7-13 80,-4 19-60,-1-1-69,-1 7-31,-2 0-56,0 5-152,-1 2 75,1 0-58,-1 0-91,1 3 150,0 0-34,1 0-39,-1 0-41,0-2-190,1 0-91,1 0-100,-1 0-110,1 1 411,-1-1 55,1 0 49,-1 1 49,0-1 42,0 0 41,0 0 37,0 0 32,1-5-28,-1 1 75,0-5 55,1-20 65,-2-112-40,-1 140 6,0-1 1,0 1 0,0 0 0,0 0 0,-1 0 0,0 0 0,-1 1-1,1-1 1,-2-1-7,1 1 8,0-1-1,0 1 1,1 0-1,0-1 0,0 1 1,0-1-1,1 0 1,0 0-1,1-3-7,-2-5 0,0 0 0,0-1 0,-2 1 0,-3-9 0,2 3 0,-25-37 0,19 10-5,-2-6 32,6 34 0,0 0 0,-2 1 0,-2-4-27,6 14 5,0 1 0,-1 0 1,0 0-1,0 1 0,-3-2-5,0-2 0,0 0 0,1 0 0,0 0 0,1-1 0,-5-12 0,5 11 0,0 1 0,0 0 0,-1 0 0,0 0 0,-1 1 0,-5-4 0,-13-10 38,-11-10 4,14 11-90,4 2-76,4 0-106,14 20 257,1-1-57,-1 1-51,0-1-48,0 0-44,0 1-40,0-1-37,0 0-33,-2-2-353,0 0-83,-10-12-1861,7 9 1542,4 5 562,-1-1 50,1 0 61,-1 1 71,0-2 50,2 3 171,0 0 35,0 0 38,0 0 40,0 0 42,0-1 43,-57-72-125,-26-10 0,65 66 6,0 1-1,-23-15-5,32 24 11,-2-1 18,-43-44 172,45 43-193,1 2-32,-29-32-149,24 26 134,-6-6 37,16 16-25,0 0 36,-10-18 193,12 17-199,-1 0-67,0 0-90,-1 0-115,2 2 14,-2 0-67,0 0-77,0 0-81,-6-3-746,3 1 446,2 1 165,-1 0 41,1 1 132,1-1 39,-1 1 43,1-1 48,0 2 93,1-1 39,0 0 42,0 1 46,0-1 47,0 1 51,1-1 54,0 1 55,-12-14-202,-2-1 48,14 15 39,1 1 0,0 0-1,-1 0 1,1 0 0,-1 1 0,0-1 0,0 1-1,1-1 1,-1 1 0,-1 0 0,-9-3 0,0-1 0,1 0 0,0-1 0,0 0 0,-11-8 0,-15-12 27,-24-12 74,-1 7 1,24 19-75,32 11-26,1 0-1,-1-1 1,1 0 0,-1 0 0,1-1 0,-5-3-1,-15-11-25,25 16 23,-5-3-19,0 1-1,0-1 0,-1 1 0,1 1 1,-1-1-1,1 1 0,-1 0 1,-5 0 21,-12-4-93,1-3-69,17 6 110,0 1-67,0-1-58,0 1-51,-1 0-99,0-1-45,-15-3-865,13 4 752,-1-1 47,4 2 187,0-1 40,1 0 74,-1 0 37,1 0 44,-1 0 49,-22-7 38,-46-8 207,44 11-202,0 0-106,5-1-45,-33-11-229,38 11 261,-1 1 54,0 0 75,1 0 94,-25-4-99,-23-5-40,22 4-1,22 7 18,0 3-55,-42 2-225,33 1 137,8-2-55,5 1 80,-20 0-37,25-3 58,-1-1-47,4 0 72,1 0-37,-42-5-483,36 7 470,-1 0 92,-50 1 181,-1 0-121,1 0-103,4 0-86,43 0 77,-9 1-22,0 2 39,-55 11 35,38-5 9,16-4-30,5-3-28,0-1-39,2-1-79,0 0 56,1 0 48,-1 0 44,-15 0 61,0 0 78,-87 0 470,73 0-392,25 0-143,1 0-47,-1 0-58,1 0-67,13-2 25,3-3 65,-5-2 54,-3 6 50,3 1 31,-4-4 86,15 2-155,-31-9 168,7 8-11,23 3-121,-1-1 0,1 0-1,-1 0 1,1-1 0,0 1-1,-2-2-62,-14-4 127,10 5-117,0 2-51,5-1-5,1 0 0,-1 0 0,0 0 0,1-1 0,-1 1 0,-1-2 46,-12-3-68,0 3 90,-2 1 91,4-5 1,0-1 22,-3 6 15,1 0-10,-1-3-66,2 0-50,-11 1-30,19 3 5,-1-1 1,1 0-1,0 0 1,0-1-1,0-1 0,-7-3 0,-25-6-45,32 10-63,1 0 58,1 0 49,0 0 39,-2-1 47,-19-11 242,16 6-211,7 5-112,1 1 0,-1 0-1,1 1 1,-1-1 0,0 1 0,-2 0-4,-32-12-2,24 10-27,-8 5-110,15-1 50,-70 0-901,65 0 819,0 0 47,13 0 96,0 0-1,0 0 0,0 1 0,0-1 0,0 0 0,0 1 0,0-1 0,1 1 0,-1-1 0,0 1 0,0 0 0,0 0 1,1 0-1,-1 0 0,0 1 29,-9 4-242,-8-3-89,-13-3 157,-49 0-314,56 0 393,0 0 59,8 1 36,-1 2 0,0 0 0,0 1 0,1 0 0,0 2 0,-6 2 0,-48 14 0,56-19 0,7-2 0,-1 1 0,0 0 0,1 0 0,-1 1 0,1 0 0,-3 2 0,0 0 0,-1-1 0,1 0 0,-1-1 0,-12 2 0,-28 10 0,41-10 0,8-3 0,0 0 0,-1-1 0,1 1 0,-1-1 0,0 0 0,1 0 0,-1 0 0,0 0 0,0-1 0,1 1 0,-1-1 0,-2 0 0,-31 0 0</inkml:trace>
  <inkml:trace contextRef="#ctx0" brushRef="#br0" timeOffset="56586.07">14592 838 771,'0'0'409,"0"0"-68,0 0-80,0 0 40,0 0 40,0 0 41,0 0 39,0 0 38,0 0 37,0 0 34,0 0 1718,0 0-1738,0 0-43,0 0-43,0 0-47,-1 0 136,-1 0 152,-7-2 12,9 2-616,-1 0-1,1 0 1,-1-1 0,1 1 0,0-1-1,-1 1 1,1 0 0,-1-1-1,1 1 1,0-1 0,-1 1 0,1-1-1,0 1 1,-1-1 0,1 1-1,0-1 1,0 1 0,-1-1 0,1 1-1,0-1 1,0 1 0,0-1-1,0 0 1,0 1 0,0-1 0,0 1-1,0-1 1,0 0-61,0-1 543,0 1-79,0 1-95,3 0-96,-2 0-256,-1 0 1,1 0-1,-1 0 0,1 0 0,0 0 1,-1 0-1,1 0 0,-1 0 1,1 0-1,-1 0 0,1-1 0,0 1 1,-1 0-1,1 0 0,-1-1 0,1 1 1,-1 0-1,1-1 0,-1 1 1,0 0-1,1-1 0,-1 1 0,1-1 1,-1 1-1,0-1 0,1 1 0,-1-1 1,0 1-18,2-8 287,-2 6 20,0 1-71,1-1-60,0 1-52,0-1-34,1 0-38,3-3 16,-2 3-3,-2 1 6,0 0 36,0 1 24,0-1 39,0 1 45,-1 0 50,2 0-20,-1-1-55,0 0-50,1-1-40,2-1 11,1-5-55,-4 7 45,5-5 199,0 0-38,5-7 169,-3 4-185,0 1-35,18-16 383,-14 18-304,3-2 142,-2-2-74,-2 0-56,1-2-39,-5 5-61,1-1 0,0 1 0,0 1 0,4-3-202,2 1 168,5-4 91,1-4 64,18-15 120,5 5-63,-18 11-154,-13 8-112,-2 2-40,8-1-11,-13 5-58,1-1-1,-1-1 1,0 1-1,1-1 1,-1 1 0,3-4-5,44-31 128,-49 34-107,1 1 0,-1-1 1,1 1-1,0 0 0,0 0 0,0 0 1,0 0-1,0 1 0,0-1 0,4 1-21,20-9 174,-9 1 93,0 2-54,1 0-52,-1 1-45,10-2-17,-22 5-83,0 2 0,0-1-1,0 1 1,0 0 0,3 1-16,-6 0 5,-1-1 1,1 1-1,-1 0 1,1-1-1,-1 0 1,0 0-1,1 0 1,-1 0-1,0 0 1,0-1-1,0 1 1,0-1-1,1 0-5,1-1 5,0 0-1,0 0 1,1 0 0,0 1-1,-1 0 1,1 0 0,0 1-1,1-1-4,-1 1 13,-1 0 0,0-1 0,0 1 0,0-1 1,0-1-1,0 1 0,0-1-13,11-6 78,0 3-40,30-5-31,-14 4 31,-7 0 58,-20 6-74,25-9 58,5 6-54,-29 4-26,-1-1 0,0 1 0,1-1 0,-1 0 0,0-1 0,0 1 0,3-2 0,-3 1 0,1 0 0,0 1 0,0-1 0,-1 1 0,1 0 0,0 1 0,4-1 0,1 0 0,0 0 0,0-1 0,0-1 0,0 0 0,7-3 0,37-10 0,-8 6 43,68-17 150,-108 26-180,-1 0 1,1 1 0,-1-1-1,1 1 1,-1 0 0,5 2-14,-5-2 8,1 1 1,-1-1-1,0 0 1,1 0-1,-1-1 1,0 0-1,1 0 1,5-2-9,107-34-6,-23 8 33,-93 28-17,1 0-1,0 0 1,0 0 0,0 1 0,0-1-1,0 1 1,-1 0 0,2 0-10,15-1 29,-2-6-43,-15 5 4,1 1 1,-1-1 0,1 1 0,0 0-1,-1 1 1,1-1 0,0 0 0,0 1-1,0 0 1,1 0 9,28 1-22,-16 1 22,-1-2 0,0 0 0,0-1 1,1 0-1,9-3 0,-17 1 0,7-3 0,0 0 0,0 2 0,0 0 0,1 1 0,-1 0 0,1 1 0,10 1 0,20-1-27,-31 0 10,0 2 0,0-1 0,0 2 0,0 0 0,-1 1 0,5 2 17,-3 1 0,-13-3 0,1-1 0,-1 1 0,1-1 0,0 0 0,-1 0 0,1-1 0,0 0 0,0 1 0,23-1 9,29 0 89,-50-1-93,0 1-1,1-1 1,-1 0-1,0 0 0,0-1 1,5-1-5,-6 1-1,-1 0 0,1 1 0,0 0 0,0 0 0,-1 0 1,5 1 0,2-1-1,-1 0 0,1-1 1,0 0-1,0 0 0,1-2 1,27-6 25,-18 4 24,-17 4-43,0 0 1,0 0-1,1 1 1,-1 0-1,0 0 1,0 1-1,1 0 1,-1 0-1,0 0-6,36 0 5,-15 0-31,6 6-94,-4 8 37,-24-12 77,0 0 1,0 1-1,1-2 1,-1 1 0,0 0-1,1-1 1,-1 0-1,1 0 1,0 0 0,1 0 5,-2-1-36,0 0 1,0 0 0,0 1-1,0-1 1,0 1 0,0 0-1,0 0 1,0 1 0,3 0 35,1 3-104,-2 0-11,1 0-37,-1 1-45,1 0-52,2 3-204,0-4-37,-8-4 391,1-1-1,-1 1 1,0-1-1,1 0 1,-1 1-1,1-1 1,-1 0-1,0 0 0,1 0 1,-1 0-1,1 0 1,-1 0-1,1 0 1,-1-1-1,0 1 1,1 0-1,-1-1 100,12-3-680,-2 0 217,2 0 64,-5 3 305,1 0 37,22 0 16</inkml:trace>
  <inkml:trace contextRef="#ctx0" brushRef="#br0" timeOffset="59663.5">14538 2075 2056,'0'-10'241,"0"5"-54,0 2 116,0 3-103,0 0 47,0 0 54,0 0 56,0-1 57,0-1 56,0 0-268,0 0 63,-1 0 57,1 1 50,0 0 47,-1 0 40,0 0 558,-1 0 327,-1 3 951,1 0-1342,1 0-304,0-1-39,0 1-46,0 0-57,1 0-67,-1 1-74,0-1-86,0 1-94,1-2-119,-1 1-49,1 0-52,0 0-54,0 0-58,-1-1-60,1 1-62,0 0-67,-2 18 650,-4 8 103,1-12-165,2 2 47,1-5-63,2 1 39,-2 17 254,-2 1-91,-2 1-75,0-1-61,-5 24 111,7-34-154,2 1 0,-1 20-260,3 111 755,0-49-323,0-17-181,0-44-178,0 0-42,-1-26-65,-7 20 96,5-26-89,0 1-69,1-1-95,1-5 51,1-1-33,0-4-92,0-1-81,0-1-79,0 0-81,0 0-50,0-3-817,0 0 924,0-3-37,0-1 89,0-2 88,0 0 88,0 2 106,0-1 45,0-1 30,0-4 29</inkml:trace>
  <inkml:trace contextRef="#ctx0" brushRef="#br0" timeOffset="60754.31">14629 1947 4112,'-3'0'-89,"1"0"37,-1 0 35,0 0 34,-2 0 110,-2 0 116,3 0 7,-1 0 53,1 0 45,0 0 42,-3 0 492,1 0 100,3 0-142,3 0-95,0 0-198,0 0 233,0 0-18,0-3-282,0-1-35,0-4 181,0 5 402,0 3-420,0 0-231,0-1 41,3-1-65,4-4-112,1 3-34,20-2 293,-3 1-56,-21 2-333,5 0 158,-1-1-47,6 0 115,-3 1-118,20 0 230,-9 1-147,-2-1-59,0 0-50,0-2-43,5 1-9,3-1-35,37-1 80,83-12 142,-49 5-194,-1 4-40,-14 1-50,0-2-38,-20 0-17,1 4 1,26 2 10,-34 1-97,-1-2 1,41-9 96,-13-2-43,-48 12 43,-18 3-21,-18 0 19,0-1 0,0 1 0,0 0 0,0 0 0,0 0 1,1 0-1,-1 0 0,0 0 0,0 0 0,0 0 0,0 0 0,0 0 0,0 0 0,0 0 1,0 0-1,1 0 0,-1 0 0,0 0 0,0 0 0,0 0 0,0 1 0,0-1 1,0 0-1,0 0 0,0 0 0,0 0 0,1 0 0,-1 0 0,0 0 0,0 0 1,0 0-1,0 0 0,0 0 0,0 0 0,0 0 0,0 1 0,0-1 0,0 0 1,0 0-1,0 0 0,0 0 0,0 0 0,0 0 0,0 0 0,0 0 0,0 1 0,0-1 1,0 0-1,0 0 0,0 0 0,0 0 0,0 0 0,0 0 0,0 0 0,0 0 1,0 0-1,0 1 2,3 14-129,3-6 64,-5-7 60,0-1 1,0 1-1,0-1 1,0 1-1,0-1 1,-1 1-1,1 0 1,0 0-1,-1-1 1,1 1-1,-1 0 1,0 0-1,0-1 1,1 3 4,-1 1 3,0 1 1,1-1 0,0 1 0,0-1 0,1 1-1,-1-1 1,2 2-4,-1-2 18,0 0-1,-1 1 1,0 0 0,0-1-1,0 1 1,0-1 0,-1 3-18,-2 19 160,-5 8-27,0 2 12,5-6 38,1-7-58,0 0-50,-7 55 37,2-45-17,3 20 133,0 1 36,-3-27-132,3-17-69,1 0 1,0 0-1,1 0 1,-1 11-64,4 19 92,-1-23-77,-1 1-1,0-1 0,-1 1 1,-3 12-15,-2 9 72,2 2-41,0 91-27,4-45-4,0-87 0,0-1 0,0 1 0,0-1 0,0 1 0,0-1 0,0 1 0,0 0 0,0-1 0,0 1 0,0-1 0,0 1 0,0-1 0,0 1 0,0 0 0,0-1 0,-1 1 1,1-1-1,0 1 0,0-1 0,-1 1 0,1-1 0,0 1 0,-1-1 0,1 1 0,-1-1 0,1 1 0,-9-7 1,4 2 32,1 2 39,-18 3-52,6 1-15,5-3-29,-1-1-25,-1-1-32,4 0 27,-4-2-56,-2 1-41,-1 1-44,-4 2-44,4 1 98,0-2-41,-17-3-274,12 1-118,0 1-1,-19 0 575,0 3-451,-89 1-1028,72 2 935,26-1 302,1 1 56,0 1 67,1 1 78,-6 2-75,-17 4-12,-61 12-129,75-17 125,-2-1-49,-9-1-40,-8 0-522,-36 9 743,35-4-200,0-4 34,-4 1-3,14 1 63,14-2 70,-15-1 28,37-4 5,1 0 0,-1 2 0,1-1 0,-1 1-1,1 1 1,0 0 0,-1 1 3,4-2-37,1 0-37,-22-2-425,23-1 429,2 1 44,3 0 28,1 0-1,0-1 1,-1 1 0,1 0 0,0 0 0,0-1 0,-1 1 0,1 0 0,0-1 0,0 1 0,0 0-1,0-1 1,-1 1 0,1-1 0,0 1 0,0 0 0,0-1 0,0 1 0,0-1 0,0 1-1,0 0 1,0-1 0,0 1 0,0 0 0,0-1 0,0 1 0,0-1 0,1 1 0,-1 0 0,0-1-1,0 1 1,0 0 0,0-1 0,1 1 0,-1 0 0,0-1 0,0 1 0,1 0 0,-1-1-2,1 0 11,1-4-300,-3 2-74,-2-1-50,1-3-107,2 5 40,0 1-282,0 1 436,0 0 35,0 0-194,-1 0 117,0 1 98,-1-1 63,1 0 75,-1 0 53,-1-1-43,2 0-11,0 0-1,1 0-60,0 2-26,0-2 66,3-5-220,-2 4 259,1 0-35,0 1-71,0 0-71,1 0-84,0 0-99,2 1 357,5 0 86</inkml:trace>
  <inkml:trace contextRef="#ctx0" brushRef="#br0" timeOffset="61344.58">15034 2948 385,'0'-1'307,"0"-1"-80,0 1-50,0-1-41,0-1 44,2-5 108,-1 6-143,-1-1 67,1 2-44,-1 0 36,1-1 42,0 1 48,-1 0 50,1 0 57,0 0 62,0 0 66,-1 0 70,1 0 77,0 0 81,0 1 86,0-1 90,0 1 96,0 0 101,0-1 104,0 2-720,-1-1-111,0 1-98,0 1-82,-1 0-52,1 0-64,-1 4 49,0-4-51,1-1 3,0-1 49,-6 11 453,1-1-117,1-3-187,0 0-44,-4 7 164,-9 15 285,10-16-349,-2 2-40,0-3-67,-7 4 31,0-2-77,-6 6 25,3 0-47,4-3 21,-1 1 35,-13 16 234,9-13-197,4-5-104,0-3-76,-3-1 34,15-10-113,1-1 0,0 1 0,0 0 0,1 0-1,-1 0 1,0 1 0,1-1 0,-1 0 0,1 1 0,0 0 0,-2 1-21,3-2 1,-13 29 12,11-22-71,2 0-70,1-9-289,0 1 107,1-1 90,-1 1 76,1-1 59,0 1 41,3 0-6,-3-1-22,1 0-95,-1 0 34,0-1-41,0 1-51,0 0-54,0 0-60,0-1-65,0 1-73,0-1-78,0 1-83,-1-1-90,3-2 135,1-1 99,0 0 106,1-1 107,-1 2 135,-1-1 57,2 0 38,2-3 37</inkml:trace>
  <inkml:trace contextRef="#ctx0" brushRef="#br0" timeOffset="61724.15">15125 2985 4112,'0'0'245,"0"0"-40,0 0 143,0 0-118,0 0 48,0 0 56,0 0 55,0 0 57,0 0 56,0 0 406,3 0 561,3 0-286,0 0-96,-3 0-118,-3 0-96,0 0-70,0 0-64,0 0-67,0 0-80,0 0-97,0 0-112,0 0-161,3 0 48,-2 0-246,0 0 0,-1 0 0,1 0 0,-1 0 0,1 0 0,-1 0 0,1 0 0,0 0 0,-1 0 0,1 0 0,-1 0 0,1 1 0,-1-1 0,1 0 0,-1 0 0,1 1 0,-1-1 0,1 0 0,-1 1-1,1-1 1,-1 1 0,1-1 0,-1 0 0,0 1 0,1-1 0,-1 1 0,0-1 0,1 1 0,-1-1 0,0 1 0,0-1 0,0 1 0,1 0 0,-1-1 0,0 1 0,0-1 0,0 1 0,0-1 0,0 1 0,0 0 0,0-1 0,0 1-24,0 1 229,1 0-46,-1 0-43,2 0-35,-1 0-19,1 0-32,3 3 9,-2-3 1,-2-1 40,3 7 119,-1-1-53,-1 0-44,0 0-32,7 17 149,9 13-9,-17-33-207,0 0 0,1 0 0,-1 0 0,1 0 0,0-1 0,0 1-1,1 0 1,-1-1 0,1 0 0,-1 0 0,1 0 0,0 0 0,0 0 0,1 0-1,-1-1 1,1 1-27,3 2 4,32 21 20,-26-15-51,-1 0-38,1 1-202,-7-8 70,-3-3 24,1 0-63,-1 0-76,1-1-88,-3 0 141,-1 0-37,1 0-36,-1 0-39,0 0-38,0 0-38,0 0-39,0 0-41,0 0-583,-1 0-1637,0 0 1850,-1 0 102,-1 0 90,0 0-53,-3 0-282</inkml:trace>
  <inkml:trace contextRef="#ctx0" brushRef="#br0" timeOffset="62177.03">14794 3330 385,'-1'-1'-472,"0"0"-17,0 0 106,-1 0 103,1 0 96,0 0 93,0 0 87,-1 1 83,1-1 31,0 0 41,0 1 40,0-1 38,0 1 34,0-1 34,-1 0 386,1 1 109,-1-1 91,0 0 74,1 0 58,-1 1 184,-1-2 1670,2 2-1169,1 0-560,0-1-92,0 1-262,1 0-97,0 0-111,-1 0-335,1 0-34,0 0-35,0 0-37,0-1-39,0 1-41,0 0-43,0 0-44,0 0-46,1 0-49,5 1 336,0-1 53,1 1 73,1-1 38,18-5 836,-11 1-767,0 0-63,0 1-59,1 1-54,8 1 48,1 0-90,0 0-71,0 2-52,2-1-26,-10-1-44,1 0 0,-1-1 1,9-3-34,-12 2 9,-1 1 1,1 0-1,6 1-9,9-1-48,8-5-140,-2-1-2,-8 7 124,-20 0 55,-4 1-36,-5 0-46,-3-1-54,-2 2-64,-1-1-71,0 1-81,1 2-90,-5 2-443,-14 3-1272,16-6 1541,1-1 42,-1 0 1,0-2 90,0 0 109,4-1 239,1 1 35,-1-1-15,0-1 50,1-1 33,-3-2 31</inkml:trace>
  <inkml:trace contextRef="#ctx0" brushRef="#br0" timeOffset="67462.56">17272 1856 1670,'0'0'327,"0"-3"-54,0 2-595,0 0 63,-1 0 59,1 0 57,0 0 55,0 0 52,-1 0 49,1 1 48,-1-1 112,1 0 92,-1 0 84,0 0 74,0 0 66,0 1 58,0-1 48,0 1 42,-2-1 667,-3 0 1858,3 1-2102,1 0-247,0 0-84,0 0-104,1 0-359,0 0-33,0 0 7,-1 0-62,1 0-66,0 0-73,-2 0 671,3 0-113,0 0-100,3 0-95,12 0 51,-1 0-78,2 0-44,-1 0-62,10 0 82,35-7 318,-39 2-407,0-1 69,4-2-34,1 2-69,13-3 16,2 1-85,45-9 82,-49 7-103,31-7 140,-1 2-74,13-2-25,41-6 29,-56 11-92,69-7 110,-43 12-112,-31 2-72,0-1-39,-42 4-21,33 3 35,-34 2-44,-3 4-46,-4 3-62,-7 5-79,-5-1-357,-5-2-73,-7 0-195,-12 2-476,-4-5 46,11-5 510,6-2 212,2 0 101,8-2 347,-12 2-429,-1-1 96,1 0 92,0 1 98,2 0 123,1 1 44,-4 0 28,-9 3 31,21-4 16</inkml:trace>
  <inkml:trace contextRef="#ctx0" brushRef="#br0" timeOffset="68334.58">17253 1856 1670,'1'-1'104,"2"0"-69,3-4-39,-3 2 40,-1 1 50,-1 0 38,1 0 60,-2-1 71,1 1 82,-1-1-126,0 0 43,1 1 39,0 0 35,1 0 106,0 0 37,2 1 290,1 0 42,-2 1 257,-3 0-64,-2-2-279,1-1-71,0 2-64,1-1-59,1 1-50,0 0-45,2 0 322,-1 2-223,-1 2 207,-3 2 15,-3 0-196,4-3-457,-1 0 1,1-1-1,0 1 0,0 0 0,0 0 1,0 0-1,0 0 0,0 0 1,1 0-1,-1 0 0,0 0 1,1 0-1,-1 2-96,0 11 469,-1-2-159,1-6-203,0 0-39,-6 24 343,2-4-97,2 6-33,2 24 19,-4 18-42,-6 4-78,6-38-104,-3 9 38,-7 25 111,-8 47 155,18-39-221,5 172-137,-3-237-22,-13-3-22,1-12-85,12-3-21,3 0-22,0 0-64,3 0 85,46 0 557,-15 0-174,-4 0-72,-1 0-35,-5 0-56,0 0-33,-2 0-39,-1 0-41,9-1 156,-1-1 1,19-5-135,8 0 148,-15 5-94,20 3-47,1-4 0,-1-2 0,16-5-7,-9-1 0,41-8 0,4-6 0,-90 20 44,1-1-88,2 1-108,-13 3 31,0-1-34,4 0-115,-1 0-73,-2 0-79,-1 0-85,-9 2 260,0 0-47,-1 0-40,0 0-36,3-2-625,0-4-633,-5 3 672,0 1 365,-2 0 141,1 0 49,-1 0 113,0 0 47,0 0 54,-1-1 59,0 1-19,-1-1 59,-1 0 37,-2-3 37,6 7 14</inkml:trace>
  <inkml:trace contextRef="#ctx0" brushRef="#br0" timeOffset="69108.65">18520 1675 771,'0'0'241,"0"0"-54,-3 0 349,-7-2-247,7-2-18,1 0 63,1 1-116,1 0 40,0 1 343,0 1 426,0 1 643,0 0-85,0 0 43,0 0-844,0 0-48,0 0-61,0 0-65,0 0-259,0 0-59,0 1-51,0-1-48,0 1-42,0-1-35,0 2 28,0 0-79,1 3 23,-1-3-17,-1 0 47,1 0 86,-1 0 99,1-1 119,-1 0-160,0 0 37,-2 3 46,0 2-42,0 0-39,1 0-35,-1 9 134,1 1-104,1-2-109,1 0-37,2 28 135,-1-22-95,-1-3 76,0 25 206,0 0-87,0 0-74,0 0-62,0 34 60,0 96 200,12-78-429,-17-53 37,-2 12 54,7 45-9,0-51-100,-5-16-2,0-20-60,0-1-56,3-5-15,1-1-46,1 1-39,0 0-36,0 1-198,-3 2-304,-1-5 304,1 0-47,-5 5-1045,4-1 898,1-2 311,0-1 57,-2 0 57,1-1 55,-4-1 24,-3-1 84</inkml:trace>
  <inkml:trace contextRef="#ctx0" brushRef="#br0" timeOffset="70651.42">17658 2894 771,'1'-8'99,"0"3"34,0 4-114,-1 1 1,0-1 0,1 1 0,-1 0 0,1-1-1,-1 1 1,1-1 0,-1 1 0,1 0 0,-1 0-1,1-1 1,-1 1 0,1 0 0,-1 0 0,1 0-1,-1-1 1,1 1 0,-1 0 0,1 0 0,0 0-1,-1 0 1,1 0 0,-1 0 0,1 0-20,1-1 358,-1-1-107,2-9 294,-2 10-393,-1 1 41,1-1-357,0 0 113,0 0 104,1 0 98,-1 1 89,0-1 82,1 1 74,-1 0 67,0-1 47,0 1 49,1 1 43,-1-1 34,1 0 683,4 3 1864,-5-2-2259,0 0-59,1 0-64,-1 1-103,-1-2-394,1 1-34,-1 0-36,1-1-39,-1 1-18,1 0-62,-1 0-69,0 0-72,1 0-76,-1 0-82,0-1-85,0 1-91,0 2 532,0-2 3,0 2-79,-1 1-52,-1 6-18,2-9 18,-5 8 59,4-7-83,0-1 0,0 1 0,0 0 1,0 0-1,0-1 0,0 1 0,1 0 0,-1 0 1,1 0-1,0 0 0,-1 0 0,1 0 0,0 0 1,0 2-21,-5 33 252,1-26-192,0 1 1,0-1-1,-1 0 1,-1 1-61,-27 42 244,10-21 12,14-20-115,1-2 35,-1 0 1,-1-1-1,0 0 1,-3 2-177,-9 9 300,-2-1-205,19-20-51,0 2-33,-1 10-11,-7-9-21,7-3-86,-6 0-22,9 0 61,3 0 51,0 0 34,0 0 51,3 0 82,36 0 102,-6 0-106,1 0-68,13 0-66,2 0 14,-43-1 1,1 1-1,-1-1 1,0-1-1,0 1 1,5-3-27,15-4 82,-9 6-61,-9 3-21,-4-2 0,24-14 0,-23 12 0,2 2 0,18 2 0,-24-1-2,0 0 1,0 0-1,0 0 0,0 0 1,0 0-1,0 0 1,-1-1-1,1 1 0,0 0 1,0-1-1,0 1 0,0 0 1,-1-1-1,1 1 1,0-1-1,0 1 0,-1-1 1,1 1-1,0-1 1,-1 0-1,1 1 0,-1-1 1,1 0 1,0 0-4,-1 1 0,0-1 0,1 1 0,-1-1 0,1 1 0,-1-1 0,1 1 0,-1-1 0,1 1 0,-1 0 0,1-1 0,-1 1 0,1 0 0,0-1 0,-1 1 0,1 0 0,0 0 0,-1 0 0,1-1 0,0 1 0,-1 0 0,1 0 0,0 0 4,1 1-100,-1 0 39,-1 6 8,0-5 10,0-2-72,0 0 38,0-2-1,0 7-16,3-2-34,12-7 159,-15-3-17,0 3 74,1 3-2,1 0 37,-1 1-89,8-1 30,-6 0-9,-3 0 49,-21-16-81,16 17-18,0-1 10,-3-12 80,2 0 6,-3 1 46,-25-20 1,-47-51 301,56 53-336,3 0-52,-6 1-35,24 26-33,1 0 1,0 0-1,0 0 0,0 0 0,0-1 0,1 1 0,-2-3 7,0-1-48,0-2-64,0 0-53,1 1-57,1 0-59,1 0-61,3 1-65,2 0-65,2 0-70,-4 6-128,0-1 89,0 1 79,1 1 69,0-1-9,0 1 69,0 0-9,3 0-114,1 1-108,-2-1 119,-2-1-14,-1 1 208,0-1-33,3-1-210,3-1-222,3-2-316,-2 2 285,-1 2 47,2 0-104,-6 1 697,-1 0 59,2 0 37,1 0 37</inkml:trace>
  <inkml:trace contextRef="#ctx0" brushRef="#br0" timeOffset="71946">19695 1656 2955,'-1'0'94,"-1"0"60,-1 0 57,1 0 53,-1 0 49,-1 0 46,1 0 42,0 0 38,-2 0 133,0 0 43,-4 0 720,0 0-51,-9 0 1804,13 0-2198,1 0-35,1 0-48,0 0-61,2 0-289,0 0-35,0 0-41,1 0-43,1 0 17,1 0-82,0 0-88,1 0-96,2 0-103,0 0-111,2 0-117,1 0-126,15 0 674,2 1 47,23 0 349,-16-1-278,-4-2-143,-1-1-98,21-3 90,1 1-76,14-2 254,28-7-451,19-4 249,-53 10-151,3-3-60,92-26-33,-51 4-31,-74 24-31,-1 1-1,1 1 1,1 1 0,16 0 57,22 2-178,-64 5 17,-4 4-64,-3 3 105,0 0-90,-2-1-75,-1 0-62,-7 6-395,-26 13-1185,28-18 1379,0 0 80,12-7 428,-12 8-406,-1 0 72,-1-1 78,0-1 81,1-2 100,1 0 46,-5 0 29,-8 2 29</inkml:trace>
  <inkml:trace contextRef="#ctx0" brushRef="#br0" timeOffset="72710.03">19640 1656 4112,'0'-3'278,"0"3"-580,0-1 90,0 0 83,0 1 77,0-1 72,0 0 66,0 0 60,0 0 54,0-1 43,0 1 40,0-1 385,0-1 194,0-5 1274,0 6-1444,0 1-224,0-1-72,0 1-87,0 0-105,0-2 993,0 3-837,0 0-32,0 0 27,0 0-54,0 0-44,0 0-35,0 1 327,0 1-284,-1 10 477,1-1-123,-1 1-112,0 0-100,0 0-87,-1 0-75,0-1-64,1 1-50,-2 9 12,-1 15 5,2-21-57,1 1 53,1 0 76,0 120 678,0-46-375,0-15-161,0 1-89,-3-16-2,-4-4-39,1-4-49,4-1-34,2-10-112,0 12-30,0 38 13,-2-68 28,0 1 0,-1-1 1,-1 1-1,-4 10-48,-6 16 43,8-28-43,6-21 0,-1 0 0,1 0 0,-1 0 0,1-1 0,-1 1 0,0 0 0,1 0 0,-1-1 0,0 1 0,0 0 0,1-1 0,-1 1 0,0 0 0,0-1 0,0 1 0,0-1 0,-2-4-34,2-32-151,2 9 147,2 14-31,10-1-170,-8 8 140,0 3-23,4 2 39,2 0 21,5 2 13,-9 0 22,-2-1 33,1 0-1,-1 0 0,1-1 1,-1 0-1,0 0 1,1 0-1,-1 0 0,3-2-5,18-4 43,31 3 4,-30 4-2,5-3 34,44-10 148,26-5 167,44 7-42,-74 6-235,3-1-72,103-13-45,-157 15-15,0 0-1,20-7 16,-17 4-58,-3 2-46,-2 2-41,-10 1 8,-2 0-24,-1 0-60,-1 0-20,0 0-62,0-1-70,1 0-80,2-2-1165,-7-1-67,-5 0-52,-5-2-34,-6-5-670,12 9 1863,-1 1 65,0-2-38,-3-1-206</inkml:trace>
  <inkml:trace contextRef="#ctx0" brushRef="#br0" timeOffset="73331.42">20722 1547 1670,'0'-1'178,"0"1"-50,0 0-41,0-1-36,0-1-21,0-3-45,0 3 69,0 0 64,0 0 89,0 0 110,0 1-110,0 0 35,0 1 39,0-1 40,0-4 433,0-3 484,0 6-245,0 1-80,0 1-246,0 0 272,0-3 582,0 2-697,0 0-72,1 1-68,-1 0-65,0 1-62,0 1-59,0 0-55,0 0-53,0 1-48,0 0-46,0 1-43,0 0-40,0 0-35,0 0-34,0 6 60,0-1-107,0 0-49,-2 32-47,1-31 84,1-5-1,-1 0 36,-3 28-2,0 1 54,-2 82 547,5-67-443,1 18 79,0-2-69,0 146 472,0-120-358,3-52-237,4-2-85,1 6-58,-7-35-24,0-1 1,-1 1-1,0-1 0,0 0 1,-1 1-1,0-1 0,-2 7 4,1-5 28,-1 0-43,0 0-57,-1-1-76,1-2-1,1-1-45,-1 1-51,0-1-55,0-1 3,0 0-44,0 0-48,0 0-50,0 0-54,0 0-57,0-1-58,-1 1-63,3-3 185,0 0 89,-1-1 88,1 0 88,-2 0 106,1 0 45,-2 0 30,-3 0 29</inkml:trace>
  <inkml:trace contextRef="#ctx0" brushRef="#br0" timeOffset="74370.52">20117 2693 1285,'0'0'409,"0"-3"-68,0 2-43,0 0-77,0 0-67,0-1-57,1 0-23,0-1-91,0 2 84,0 0 88,0 0-8,0 1 49,0 0 55,0-1 62,0 1 98,0 0 87,0-1 94,0 1 103,1 0 110,-1 0 119,1 0 126,-1 0-475,0 0 35,-2 0-277,0 0-38,1 0-36,-1 1-33,-1 0 135,1 0-105,-1 1-97,1-1-61,-2 2-28,1 1-51,1-3 18,0 0 55,1-1 81,-2 2 138,1 1-42,0-1-40,0 0-34,1 1-1,0 0-36,0 2 25,0 0-42,0 5 165,0-7-172,-1-1 37,-7 10 134,-8 3 90,7-7-183,0 1 37,-1 4 175,-12 18 81,0-5-112,-8 3-29,-25 13 66,-3 8-187,41-30-195,4-2-39,7-4 76,6-14-83,0 1 0,-1-1-1,1 0 1,0 0 0,0 0-1,0 1 1,-1-1-1,1 0 1,0 0 0,0 0-1,0 0 1,-1 0 0,1 0-1,0 0 1,0 0 0,-1 0-1,1 0 1,0 0 0,-1 0-1,1 0 1,0 0 0,0 0-1,-1 0 1,1 0 0,0 0-1,0 0 1,-1 0-1,1 0 1,0 0 0,0 0-1,-1 0 1,1 0 0,0-1-1,0 1 1,0 0 0,-1 0-1,1 0 1,0 0 0,0-1-2,5-9 177,15-3 196,-7 9-217,-1 0-66,-5 3-85,-1 1-57,36-3 127,51-17 252,-68 14-262,-1 1-39,-10 2-26,-4 1 0,0 0 0,0-1 0,0 0 0,0 0 0,3-3 0,34-10-37,-3 0-33,-40 15 67,0 0 1,0 0-1,1 0 1,-1 1-1,0 0 1,0-1-1,0 1 0,1 1 1,1-1 2,3 1-20,-6-1-87,-3 0-22,0 0-20,-1-1 93,0 1 41,-7-1 134,4 3-164,3-1-26,0 1-42,0 1-49,0 0-57,0 1-65,1 1-70,-1-7 474,-1-2-58,-3 0-41,-1-1-32,2 2 33,-1-2-10,1 0-1,0 0 0,1-1 1,-1 1-1,1-1 0,0 0 1,0 0-1,1 0 1,-2-3-12,-13-62 113,10 37-93,3 17-20,1 9 0,1-1 0,0 0 0,1 0 0,0 0 0,0-3 0,-4-9-58,0 15-27,0 0-46,5 6 126,-3-3-229,3 3-3,0 0 41,-1 0-39,0 0-36,0 0-33,-4 0 75,2 1-69,0 1-59,1 0-49,0 2-419,2 11-1285,0-6 1136,0-5 545,0 1 53,-2 1-23,1-3 251,0 0 38,-1 1 16,-1-1 37,-7 8 15</inkml:trace>
  <inkml:trace contextRef="#ctx0" brushRef="#br0" timeOffset="81163.88">16042 4295 2570,'0'-1'327,"0"-1"-54,0 1-414,0-1 40,0 1 38,-1 0 36,1 0 34,-1 0 33,0-1 133,0 1 32,0 0 57,0 0 53,0 0 48,0 1 41,0-1 37,-1 0 529,2 1-4,0-1 1369,2 1-1646,0 0-33,2 0 201,-1 0-474,0 0-37,4 0 54,0 1-45,0-1-52,0 0-38,1 0-36,0 0-32,6-1 105,-1-2-104,7-2 80,0 1-50,0 0-45,1 0-38,8-1 5,0 2-45,68-5 129,-55 7-79,73-4 318,-7-6-63,79-5 163,-90 12-404,22-2-38,60-6-3,24-5-39,97-9 88,-123 12-92,-1-1-50,-11 2-47,-57 8-30,23 6-85,-66 4 21,-1 4-36,-52-7-59,-4-1 33,-2 0-42,-1 0-50,-1 1-63,-4 0-73,-3 1-85,-3 1-95,-5 0-107,-50 14-2027,32-12 1590,-3-1-41,15-3 626,0-1 36,-11 1-237,14-1 419,-1 0 39,1-1 40,0 1 44,-1-1 48,1 0 49,-10 0-60,-1 0 62,-5 0 41,-16 0 39</inkml:trace>
  <inkml:trace contextRef="#ctx0" brushRef="#br0" timeOffset="82116.75">15951 4386 1285,'0'0'318,"0"0"-79,0 0 130,-1 0-130,-1 0 52,0 0 336,1 0-40,-1 1-36,0 0-36,1 0-35,-1 0-32,-1 1 354,0 2-114,0 0-104,0 0-91,0 1-81,1-1-133,0 1-39,-2 4 148,1-1-113,-5 13 288,6-15-356,0 0 37,0 0 52,-1 0 63,-5 18 174,-1 18 395,2-14-323,3-10-232,0-4-95,-1-1-40,-3 8 187,3 0-60,0-2-48,2-1-35,-8 31 385,8-39-529,2-2-33,1 7 35,-2 6 34,-6-6-16,3-5-84,2 5-49,0 0-25,-1-14 0,1 1 0,13-2 0,-2-1 3,0 0-1,0-1 0,0 0 1,-1 0-1,1-1 0,-1 0 1,0 0-1,0-1 1,0 0-1,4-3-2,34-17 62,-31 20-53,1 0-1,-1 0 1,0 1-1,1 1 1,0 0 0,6 1-9,99 1-5,-54 2 1,49-4 29,-53-1 57,51-9-82,-43 3 26,10 3-26,30-4-5,10-9 5,-53 7 0,58-3 0,-26 10 12,123-10 105,-100 4 85,67 4-202,-59 7 51,-90 0-47,30-2-70,30-6-197,-5 1-36,-30 5 156,-30 2-127,-17 0 106,-1 0-57,-6 0 25,0 0-51,-2 0-6,0 0-47,0 0-55,0 0-59,-6 0 157,-3-1 115,-1-1 64,-9-8 16,8 8 18,0 1-20,1 0-33,0 0-42,0 1-49,0 0-151,-1 0 78,0 0 64,0 0 52,-2 1-16,-3-1-24,4 1 81,0-1-49,0-1-68,0 1-133,1-1 126,1 1-39,-1-1-44,1 0-47,0 1-50,0-1-55,-8-7-601,-1 3 415,-2 3 120,-10 1-120</inkml:trace>
  <inkml:trace contextRef="#ctx0" brushRef="#br0" timeOffset="82466.75">18301 4167 2955,'3'0'-13,"0"1"109,0-1 94,-1 1 81,0 1 43,0-1 46,-1 2 320,1 5 990,-1-6-1215,-1 1-59,0 0-50,0-1-219,1-1-36,-1 1-38,0 0-43,1-1-45,-1 1-50,2 6 664,0 0-96,-1-1-86,0-1-75,-1 1-18,0 0-73,-1 1-23,-1 4 31,-1 3 46,1-3-11,1-1 45,1 2 109,-1 12 177,-1-7-231,-1-2-91,0 1-34,1-4-73,-1 0-33,1 0-38,-1-1-41,1 1-50,-1-2 186,-1 0-115,0 0-106,-1 0-97,-1-1-85,-1 0-78,1 0-67,-2-1-58,-1 2-145,0-1-52,-29 27-1842,29-28 1854,0-1 47,1 0 46,-1 0 59,2 0 71,2-3 232,0 0 54,0 0 34,-2 2 35</inkml:trace>
  <inkml:trace contextRef="#ctx0" brushRef="#br0" timeOffset="83308.39">16464 4403 385,'10'0'10,"-5"0"23,2 0 191,-2-1-34,2 0 109,-4-11 123,-3 10-139,1 1-111,1 1-70,2 0-58,-1 0-14,0 0 17,-2 0 21,1 0 35,0-1 15,-1 1 33,0-1 40,1 0 42,10-12 538,-9 10 107,-3 3 22,3 0 21,2 1-355,-1 0-68,-1 0-63,-1 1-58,-1 1-52,-2-1-48,0 2-42,-1-1-37,-2 3 55,-1 1-62,-16 15 230,14-14-229,0-1 66,3-2-32,1-1 55,-17 28 473,3-4-147,5-10-257,1-4-113,-2 0-65,-1 0-79,-32 31 347,25-27-300,10-9-104,-1 0-41,-1-1-50,1-1-59,2-2 60,0 1-112,1 0-119,0 1-122,0 0-128,4-4 217,1 0-34,1 1-34,-1-1-35,0 0-37,1 0-36,2-1 169,0-1 36,0 0-446</inkml:trace>
  <inkml:trace contextRef="#ctx0" brushRef="#br0" timeOffset="83625.56">17088 4367 385,'0'0'237,"0"0"-56,-1 0 86,1 0-109,-1 0-89,0 0-78,-3 0-258,2 0 224,1 0 69,0 0 38,0 0 44,0 0 52,0 0 63,0 0 68,0 0 76,0 0 83,0 0 89,1 0 99,-1 0 104,0 0 112,-6 0-174,1 0-79,2 0-48,0 1-41,1 1-39,-4 4 381,-2 7-94,-6 6-136,-3 4 59,1 4 87,9-12-331,-1-1-78,0-1-67,-1-1-60,-5 8 53,4-3-135,0 1-34,-1 5-98,2-8-52,2-4-48,0 1-66,-1 0-106,0 1-117,5-7 134,1 0-37,-1 0-41,1 0-43,1-2 136,1 1 39,1-1 40,0 0 41,0-4 100,0 7-84,0 5 61</inkml:trace>
  <inkml:trace contextRef="#ctx0" brushRef="#br0" timeOffset="83953.58">17584 4312 2570,'0'0'654,"0"0"-398,0 0 33,0 0 106,0 1 586,0 1-665,0 12 653,2 16 648,-4-15-751,-1-3 51,-6 4-272,2-4-233,0-1-38,-10 19 547,11-20-583,1 2 35,-3 3-211,-1 0 65,-20 33 673,16-28-583,5-10-203,1-1-43,-1 1-52,1-1-61,-2 2-85,0-1-97,0 0-109,-1 1-119,5-6 177,1 0-35,-1 0-35,0 0-37,0 0-40,0-1-39,0 1-43,0 0-42,4-4 388,-3 3-521,-6 3-962,3-4 714,1-1 359,-1-1 61,-1-1-40,-5 1-209</inkml:trace>
  <inkml:trace contextRef="#ctx0" brushRef="#br0" timeOffset="84439.85">18263 4421 2955,'0'0'279,"0"0"-97,-3-3 64,1 1-203,0 1 66,0-1 58,0 1 47,-3-2 305,-4 0 442,5 2-574,0 0-45,0 1-81,0-1-106,2 1-129,0 0-39,0 0-43,1 0-46,-1 0-50,0 0-53,-1 0 55,3 0 21,0 0-21,0 0-64,0 0 139,0 0 65,0 0 62,0 0 88,0 0 24,0 0-28,0 0 89,0 0 64,0 0-14,0 0 178,0-1-104,-1 1-70,0 0-61,0 0-52,-1 0-26,0 1-50,0 0-30,-2 0-17,2 0 45,1-1 64,-1 4 51,0 2-77,1 2-54,1 6-67,-1 3-47,-4-4 27,-5 3 69,0 0 31,6-4-59,1 1-60,2 0-56,1 11-203,-2 14-296,-3-21 333,-6 6-67</inkml:trace>
  <inkml:trace contextRef="#ctx0" brushRef="#br0" timeOffset="85609.12">18978 4204 6939,'0'2'78,"0"-1"1,0 1-1,0 0 1,0-1 0,-1 1-1,1-1 1,-1 1-1,1-1 1,-1 1-1,1-1 1,-1 1-1,0-1 1,0 0-1,0 1 1,0-1-1,0 0 1,0 0-1,0 1 1,0-1-1,-1 0-78,-8 11 747,2 6 41,1 18 215,1-2-216,-2 2-50,-9 21 238,6-16-400,3-15-269,1-1-49,0-2-59,1-1-67,-7 40 183,5-19-153,-8 1-101,11-34-109,2 0-86,0 0-72,0 1-56,0 1-121,-7 15-580,4-20 653,4-4-149,1-3-108</inkml:trace>
  <inkml:trace contextRef="#ctx0" brushRef="#br0" timeOffset="86379.82">18906 4167 4497,'0'0'318,"0"0"-79,0 0 123,0 0-142,0 0 33,0 0 40,0 0 36,3 0 420,5 0-230,-1 0-46,0 0-44,0 0-41,1 0-37,-1 0-37,6 0 211,1 0-119,0 0-104,1-1-61,0 1-79,0-2-56,23-2 82,-14-1-12,-9 2-13,1-1 63,141-28 870,-46 15-415,-17 5-166,-1 0-64,-20 3-145,-4 0-57,6 1-36,-4 2-56,-3 2-54,-1 0-50,46-2-72,6-4-124,-81 6-5,-4 1-35,0-2-34,6-1-77,20-10-192,-44 10 382,18-3-56,-12 6 39,-22 4 179,0 3-34,0 8-55,0-11 22,0 20-274,-1 4 71,3-2 75,-2-20 121,0 0 0,0-1 0,1 1 0,0 0 0,0-1 0,-1 1 0,1-1 0,1 1 0,-1-1 0,0 1 0,0-1 0,1 0 0,0 0 0,0 0 16,1 2-129,-3-4 61,0 0 51,0 0 46,0 0 49,0 0 64,0 0-34,-1 1 25,1 1-79,1 5-33,-1-5 45,0 1 58,0-1 83,0 0 106,0-1-111,0 0 34,0 5-103,0 2-38,0 3-4,-1 18 28,0-21-56,0-1 36,-5 16 161,2-2-92,1-1-64,0 28 67,3-14 4,-9 50 367,4-45-341,2-2-88,1 18-4,-11 21-68,11-59-80,2 4-68,1 1-53,-3-2-39,2-18 176,-1-1 0,1 1 0,0 0 0,-1-1 0,1 1 0,-1-1 0,0 1 1,1-1-1,-1 1 0,0-1 0,0 0 0,0 1 0,0-1 0,0 0 0,0 0 0,0 0 0,-1 0 0,1 0 0,0 0 1,-2 1 22,-1-1-780,-1-1 68,0-2 70,-2 0 75,1-1 78,-1 0 81,1-1 85,0 1 88,1 0 87,0 0 104,-9-8-80,2 0-4,6 7 26,-1 1-37,-30-6-394,-2 2 94,-2 2 84,-2 3 72,-1 1 61,1 1 48,-42 1-73,1 1 38,-38 2-377,65 1 337,1 0 41,-21 2 8,18 0 55,4 2 62,10-1 59,2-3 41,-132 15 176,105-10-151,-9 3-82,39-5-27,-3 0-40,12-3-41,0 0-73,-6 0-108,-17 1-216,23-3 259,2 0 38,-11 2 12,15-2 169,-9-3 48</inkml:trace>
  <inkml:trace contextRef="#ctx0" brushRef="#br0" timeOffset="86850">19328 4167 4497,'0'0'318,"0"0"-79,0 3 425,-1 11-71,-1-1 84,1-8-333,-1-1 0,1 1 0,-1-1 0,0 1 0,-1-1 0,1 0 0,-1 1-344,-2 2 484,0 0-36,-1 1-38,-1-1-60,0 0-70,0 0-83,-6 8 281,1 0-52,0 3 32,-6 10 162,-1 3 48,5-11-191,5-7-232,2 1-61,1-1-49,0 1-36,-9 20 94,10-26-184,-1 0 34,-14 18 178,10-16-168,4-2-59,0-1-46,-1 0-58,2 1-69,-1-1-80,1 1-91,0-1-102,1 1-115,3-5 299,0 0-65,1-1-57,0 0-48,1 1-141,1-1-45,5 2-1385,-2-3 820,-1-1 451,-1 0 177,1-1 64,-2 0 140,1-1 62,0 1 70,-1-2 76,2-1-29,-1-2 71,2-1 45,2-7 45</inkml:trace>
  <inkml:trace contextRef="#ctx0" brushRef="#br0" timeOffset="87089.42">19733 4113 12464,'-1'1'409,"-2"1"-68,-1 2 14,1 1-46,0-1-43,1 2-37,-2 5 130,1 1-100,0 2-58,-12 21 198,8-23-314,0 1 81,-6 10 244,-8 17 400,13-22-492,0-1-60,1-1-99,-10 16 108,-3-6-83,1-1-82,6 1-77,7-7-25,5-15-3,-1 1 0,1-1 0,-1 1 0,0-1 0,0 0 0,-1 0 0,0 1 3,-3 6-72,1-1-44,2-1-62,0 0-80,0 1-140,2-6 147,-1 0-38,0 1-43,0-2-44,-1 1-49,-1 0-50,2-2-105,1-2-146</inkml:trace>
  <inkml:trace contextRef="#ctx0" brushRef="#br0" timeOffset="87325.58">19805 4239 4883,'2'-10'407,"2"8"-107,1 7 135,-1 5 93,-2-3-133,0 1 46,0 6 375,-2 23 1174,0-25-1436,-1-1-61,0-1-120,0 0-79,0-2-92,-1 0-106,-1 8 189,-1-1-38,-2 0-37,0 0-38,-1 0-40,-1 0-39,0-1-41,0 1-41,-4 7-72,0 0-95,-3 6-324,-1-3-46,-3 0-149,-13 13-385,-11 12-96,36-40 1072,-1 0 33,-14 23 14,22-33 37</inkml:trace>
  <inkml:trace contextRef="#ctx0" brushRef="#br0" timeOffset="94491.05">12463 2549 3341,'0'-16'407,"0"14"-158,0 1 80,0 1 121,0 0 128,0 0 374,0 0-576,0 0 32,0 0 62,0 0-46,-3 0-98,-2 0 68,-2 0 261,4 0 394,3 0-21,0 0-420,0 0-231,0 0-35,0 0 130,3 0 278,2 0-287,1 0-60,1 0-57,1-1-51,2 1 4,0 0-62,1-1-55,0 1-45,1 0-20,1 1-37,16 3 81,-18 0-135,-5-2 14,-1 0 1,1 0-1,0 0 0,0-1 1,-1 0-1,1 0 0,2-1-40,22 1 73,-17-1-69,33 1 19,-10 0 12,0-1 0,0-2 1,5-1-36,6-4 0,1 2 0,37 1 0,-8 4-129,-73 0 68,-1 0-116,0 0-102,0 1-90,-1-1-1,1 0-46,2 1-529,-2-1 271,5 2-1296,-5-1 1156,-1 1 137,1-1 67,0 1 79,-1-1 114,-1 0 258,0 0 36,0 0 40,0 1 42,2 1-238,1-4 157,-2-1 38,1-3 13,0-1 96,7 1 120,4 5 163,-6-1-152,-1 0 89,-5 1-82,-2-1 36,-6-4-178,2 3-81,1 3-69,1 0-53,2-1-38,-1-4-154,1 1 226,0 0-133,0 3 176,0 0 109,0 0 142,0 0 197,0 0-65,0 0-42,-5-3-118,2-3-70,-1-1-82,-5 4-98,-2 3-3,-4-6-336,12 3 374,-2-1 62,3 2 45,-28-17-53,23 15-51,-2 3 87,3 0 22,-4-4 38,2 0-48,2 3 40,-1 1 49,-2 0 73,4 2-81,5-1-67,-9-5 86,-11-6 71,-1 6 0,10 3-80,7-10-90,4 12-3,0 0-1,0 0 0,0 0 0,0 0 1,0 0-1,0 0 0,1-1 0,-1 1 1,0 0-1,0 0 0,0 0 0,0 0 1,0 0-1,0 0 0,-1 0 0,1 0 1,0-1-1,0 1 0,0 0 0,0 0 1,0 0-1,0 0 0,0 0 0,0 0 1,0 0-1,0 0 0,0 0 0,0 0 1,0-1-1,0 1 0,0 0 0,0 0 1,0 0-1,-1 0 0,1 0 0,0 0 1,0 0-1,0 0 0,0 0 0,0 0 1,0 0-1,0 0 0,0 0 0,0 0 1,-1 0-1,1 0 0,0 0 0,0 0 1,0 0-1,0 0 0,0 0 0,0 0 1,0 0-1,0 0 0,-1 0 1,1 0-1,0 0-2,-15 0 193,-1 0-129,13 0 43,3 0 43,3 0 30,-1-2-65,0 0-39,0-2-36,0-1 6,1 2 54,0 1 64,2 2 100,-1-1-228,-4 0-79,2 3 55,5 2 69,1 1 29,3 1 58,8-3-121,-1 0-94,-12 0-8,12 6-119,-5-1 85,-3-2 59,-1 2 57,25 15 244,-14-13-188,-1-1-47,-1 0-62,-12-6 92,-2-1 34,23 11-52,-15-7-55,-5-2-23,-1-1-43,-1 0-58,-1 0-78,-2-1-12,-1-1-90,-1-1-93,0 0-95,0 0 36,0 0-954,0 0 856,0 0 63,0 0 96,0 0 97,0 0 96,-6 4 129,4 0 65,0 0 37,0-1 36,-2 0 42,-2-2 51,2-1-93,2-1-25,0 1-1,-1 0 1,1 0 0,0 0 0,-1 0-1,1 1 1,0-1 0,-1 1 0,1-1-1,-1 1-32,-3 6 106,6-6-100,-1 0 0,1-1 0,0 1-1,-1-1 1,1 1 0,-1-1 0,1 1-1,-1-1 1,1 0 0,-1 1 0,0-1-1,1 1 1,-1-1 0,0 0 0,1 0-1,-1 1 1,1-1 0,-1 0 0,0 0-1,0 0 1,1 0 0,-1 0 0,0 0-1,1 0 1,-1 0 0,0 0 0,1 0-1,-1 0 1,0 0 0,0-1-6,-20 4 108,-34 13 278,46-13-345,-21 13 123,16-7-112,-1-3-32,3-3-63,0 1-76,-7 3-200,-11 8-337,17-7 400,1 1 51,1 2 90,3-4 47,-3 4 50</inkml:trace>
  <inkml:trace contextRef="#ctx0" brushRef="#br0" timeOffset="96330.77">15546 765 2955,'1'-7'147,"1"1"40,2 3 52,-1 0 63,1 0 29,-2 1 68,0-2 74,-1-2 84,-1 3 1135,-2 3-1105,1 0-117,0-1-105,0 1-92,0-1-49,0-1-91,0 1-62,0-2-65,0 0 7,0 1 100,0 0 101,0 2-54,0-1 42,0 0 2,1 1 34,-1 0 38,0-1 41,0 1 42,0 0 46,0 0 49,-1 0 51,-3 0 241,-2 3-109,1 0-100,-1 1-89,0 2-80,-1 0-71,1 1-62,-1 0-51,-1 2-18,0 1-45,-16 19 165,17-19-113,-16 22 83,12-14-48,1 1 0,1 0 1,0 0-1,0 5-208,-5 21 324,1 0-123,10-35-134,0 0 0,1 0-1,0 0 1,1 1 0,0-1-1,0 9-66,3-14 18,-1-1-1,0 0 0,1 0 0,0 1 1,0-1-1,0 0 0,0 0 0,2 2-17,-1-1 8,1 1 0,0-1-1,1 0 1,-1 0 0,1 0-1,0-1 1,1 2-8,3 3-8,-7-7 4,0 0 0,1-1 0,-1 1 0,1 0-1,-1 0 1,1-1 0,0 1 0,0-1 0,0 0 0,0 1 0,0-1-1,0 0 1,0 0 0,0 0 0,0-1 0,0 1 0,1 0 0,-1-1-1,0 1 1,1-1 0,-1 0 0,0 0 0,0 0 0,2 0 4,22 1-17,16 0 67,-13-2-59,-7-1-71,-4-3-100,2-8-114,-9 3 55,-5 3 68,1 1-41,1-1-50,2 1-59,25-21-800,-26 15 798,-1-4 54,12-20-333,-11 20 395,-2 6 115,-2 0 55,1 1 69,-2 0 81,-3 8-107,-1 1-1,0-1 1,1 1-1,-1-1 1,0 1 0,0-1-1,0 1 1,0-1-1,1 1 1,-1-1-1,0 1 1,0-1 0,0 1-1,0-1 1,0 1-1,0-1 1,0 1-1,0-1 1,0 1 0,-1-1-1,1 1 1,0-1-1,0 1 1,0-1-1,-1 1 1,1-1 0,0 1-1,0-1 1,-1 1-1,1 0 1,0-1-1,-1 1 1,1-1 0,-1 1-1,1 0 1,0 0-1,-1-1 1,1 1-1,-1 0 1,1 0-1,-1-1 1,1 1 0,-1 0-1,1 0 1,-1 0-1,1 0 1,-1 0-6,-12-1 157,4 5 67,3 3-1,2 2-48,0 2-42,0 1-37,-1 4-17,-1-4-92,-2 9-13,7-11 59,0 2 38,1 2 28,-1 5 84,4 10 155,-3-28-319,1 1-1,-1-1 1,1 0-1,0 1 1,-1-1-1,1 0 1,0 1 0,0-1-1,0 0 1,0 0-1,0 0 1,0 0-1,0 0 1,0 0-1,0 0 1,2 1-19,18 2 111,-14-4-36,1 0 1,-1-1-1,0-1 1,0 1-1,1-1 1,-1 0 0,0-1-1,6-2-75,9-7 165,-1-3-34,4-6-27,-2-4-83,-3-2-100,-3-2-118,-8 4 21,-7 1-38,-5 1-41,-6 1-43,-4 2-47,-4 1-50,-2 2-52,-1 3-57,14 9 431,-1 1-36,0 0-33,0 0-33,-7-4-269,0 2-120,0 2-112,0 1-103,2 4-95,-1 3-87,7 4-498,3-3 669,1-4 429,-1 0 40,-1 0-24,-3-1-127</inkml:trace>
  <inkml:trace contextRef="#ctx0" brushRef="#br0" timeOffset="97211.36">16098 910 4497,'0'-1'-163,"0"0"41,0 0 40,0 0 37,0 0 37,0 0 35,0-1 128,0-1 119,0 1 104,0-2 190,0 1 98,1-1 223,-1-1 531,2 1-42,-1 2-563,1 1-239,-1 1-333,0 0-34,0 0 52,1 0-120,-1 1-122,0 0-35,0 0-40,0 0-39,1 0 293,-1 1 54,0 12 1139,0-9-1083,-1-1-104,0-3-151,1 1-39,-1 0-44,1-1-47,8 24 484,-4 3-105,-2-2-91,-4 36 207,0-24-86,1-19-95,0-1-91,0 0-57,0 22 24,0-26-34,-3-7 50,-7 1-31,6-7-63,5-9-48,0 7 21,4-4-10,3-7 28,-6 2 45,-2-6 70,8-25-20,-6 33-115,0 1-1,0 0 1,-1-1 0,0 1 0,0-3-6,0-3-15,0 0 1,1 0 0,0 1 0,1-1-1,1 1 1,0 0 0,0 0 0,1 0-1,3-3 15,-3 1 0,0 3 0,25-19 0,-29 29 0,-1 0 1,1 0-1,-1 1 0,1-1 0,0 0 1,-1 1-1,1-1 0,0 0 0,-1 1 1,1-1-1,0 1 0,0-1 0,0 1 0,0 0 1,0-1-1,-1 1 0,1 0 0,0-1 1,0 1-1,0 0 0,0 0 0,0 0 0,0 0 0,2 7-17,-3-6 8,7 3-52,-1 1-69,-4 10-43,-1-3 67,1 1 43,1-1 39,0 1 39,1 0 39,-1 1 39,0 16 195,-3-23-234,2 53 536,0-47-464,2 2-32,2-1-59,5 2-3,0-15 49,5-19 153,-14 16-195,7-15 95,2-13 151,-3 8-133,-4 12-110,1 1-34,32-60 13,-35 65-21,1 0 0,-1 0 0,0 0 0,0 0 0,0-1 0,-1 1 0,1 0 0,-1-4 0,4-7 0,7-3 22,-3 12 68,-3 9-63,0 13-55,-4-11 24,8 34-119,-5 29-203,-4-63 318,-1 0 0,1 1 1,0-1-1,0 0 0,0 0 1,1 1-1,0 0 8,0 0 2,0 0-1,0 0 1,-1 0-1,0 0 1,0 0-1,0 0 1,-1 3-2,1 7-49,1-9-27,1 0-49,1 3-135,-2-5 83,1 1-36,-1-1-162,-1 8-556,-1-6 487,0 4-119</inkml:trace>
  <inkml:trace contextRef="#ctx0" brushRef="#br0" timeOffset="97658.42">16685 947 4112,'1'-9'10,"2"3"92,-1 4-4,0 1 37,2 1 43,-1 0 49,-1 0 33,-1 0 34,-1 0 372,1 0 76,1 6 80,0-3-669,-1 0 37,2 5 278,0 1 158,1 14 965,-3-14-1075,0-1-172,0-1-57,-1 0-72,0 1-87,2 11 391,6 9 350,-1-4-96,-6-8-342,-1-7-145,0-1-38,0 7 151,0-2-95,0 15 307,0-19-389,0 0 42,0-6-135,0-2-22,-2-1-44,2 0-60,-1 0 0,1 0 0,0 0 0,-1 0 0,1 1 0,0-1 0,-1 0 0,1 0 1,0 0-1,-1 0 0,1 0 0,0 0 0,0 0 0,-1-1 0,1 1 0,0 0 0,-1 0 0,1 0 1,0 0-1,-1 0 0,1 0 0,0 0 0,0-1 0,-1 1 0,1 0 0,0 0 0,0 0 0,-1-1 1,1 1-1,0 0 0,0 0 0,0-1 0,0 1 0,-1 0 0,1-1-3,4-7 133,1-3 27,-2-6 40,-4-1-64,-4 0-51,1 1-58,2 0-61,11-22-159,-6 15 113,-3-2 35,4-27-1,3 18-24,-4 24-7,1 0 0,-1 0-1,2 0 1,-1 1 0,2-1-1,4-6 78,1 2-72,2 1 35,-13 14 36,0-1-1,0 1 1,0 0-1,0 0 1,0 0-1,0 0 1,0 0-1,0 0 1,1-1-1,-1 1 1,0 0-1,0 0 1,0 0-1,0 0 1,0 0-1,0 0 1,0 0-1,1 0 1,-1 0-1,0 0 1,0 0-1,0-1 1,0 1-1,0 0 1,0 0-1,1 0 1,-1 0-1,0 0 1,0 0-1,0 0 1,0 0-1,0 0 1,1 0-1,-1 0 1,0 0-1,0 1 1,0-1-1,0 0 1,0 0-1,0 0 1,1 0-1,-1 0 1,0 0-1,0 0 1,0 0-1,0 0 1,0 0-1,0 0 1,0 1-1,1-1 1,-1 0-1,0 0 1,0 0-1,0 0 1,0 0-1,0 0 1,0 1 1,10 14-81,-4 4-100,-5 3-80,-4 1-62,-4 4-122,4-21 306,1 0 1,-1 0-1,0-1 1,0 1-1,0-1 1,-1 0-1,0 0 1,-2 3 138,-2 0-292,0 0-33,-2 1-151,1 0-52,0 1-51,1 0-48,-4 7-732,7-12 949,0 0 39,2-2 100,-1 0 40,0 0 48,0-1 53,1-1 36,-1 0 36,-7 0 17</inkml:trace>
  <inkml:trace contextRef="#ctx0" brushRef="#br0" timeOffset="98169.31">16978 838 1670,'1'0'114,"1"0"-40,5 0-78,-4 0 86,-1-1 72,0 1 108,-1-1-84,-1 1 37,1-1 40,-1 1 43,0-3-305,0 1 35,0-1 128,0 2 116,0 0 98,0 1-15,1 1 42,-1 0 122,0 2 312,0 3 183,0-3-371,-1 1-151,1-1-57,-1 0-127,0 0-60,1-1-70,-1 0-78,-4 8 444,-2 13 852,5-15-955,1-1-135,1 1-74,-1 0-94,1 1-111,0 4 197,0-1 51,0 1 45,0 0 36,0 10 353,0 30 1069,1-41-1500,3-3-85,5 3-29,2-3-103,17 2-36,-18-10 12,-2-1 41,4-5 3,-5-5-39,-4 7-37,8-8-61,0 0-106,-10 10 131,1-1-1,-1 1 1,0-1 0,0 0 0,0 0-1,0 0 1,0 0 0,0 0 0,0 0-1,-1 0 1,1 0 0,-1 0 0,1 0-1,-1 0 1,0 0 0,0 0 0,0-1 31,2-21-307,2 1 50,2 0 52,0-1 54,1-1 54,-1 0 66,-1-1 69,-3-1 72,-2 11-3,0 13 43,0 6 107,0 10-50,0 0-61,0 0-52,0 1-44,0 12-42,0 35-116,0-43 140,0 0 75,0 1 46,2-2-31,5 14 30,-1-1-108,-3 4-87,-3-29 49,0 0-101,0 1-90,0 0-82,0 0-144,0 1-84,0 0-185,0 2-448,0-8 838,0 0 34,0 0-398</inkml:trace>
  <inkml:trace contextRef="#ctx0" brushRef="#br0" timeOffset="98530.78">17346 856 1670,'3'-3'-64,"0"0"121,0 0 103,-1 0 85,0 0 32,0 0 41,1-8 836,-2 6-688,-1 3 117,0 1 333,0 1 605,0 0-86,0 0 0,0 0 64,0 0-86,0 0-757,0 0-48,0 0-59,0 0-49,0 0-37,0 0-48,0 0-158,1-1-57,-1 1-51,1 0-44,1 0-25,0 0-40,4 1-36,-3-1 11,-1 0 34,0 0 27,0 0 42,30-1 350,-1-2-65,0-1-61,0-3-56,-12 3-155,27 2 235,-32 3-298,0-1-47,3 1-87,-9-1-15,-1 1-37,-6-1-304,-1 0 110,1 1 94,-1-1 77,1 1 63,-1 0 43,1 3 43,-1-1-41,0-1-86,0-1 14,0 0-38,0 0-48,-1 0-51,0 0-57,1 0-63,-1 0-68,0 0-75,0-1-80,-1 1-86,-22 8-2119,18-7 2225,0-1 38,-2 1-2,1-1 76,0-1 91,0 1 106,2-1 88,0 0 67,0 0 43,-1 0 42</inkml:trace>
  <inkml:trace contextRef="#ctx0" brushRef="#br0" timeOffset="98827.67">17437 838 6553,'0'-5'322,"1"2"-97,0-1-50,3-1 134,-2 4-156,-1 1 3,0-1 45,-1 1 57,1 0 66,-1 0 175,0 0-201,0 0 36,-1 0 42,1 0 42,-1 0 44,0 0 46,0 0 48,0 0 52,0 0 53,-1 0 56,2 0-692,2 0 104,-1 0 51,0 0 44,0 0 37,3 1 421,1 2 1064,-4-1-1211,-1 1-202,0 0-90,-1 0-109,0-1-114,0 0-34,-6 26 93,6-8 12,1 0 48,-4 3 66,2-14-257,1 1 107,0 2 92,0 18 285,1-19-333,0-3-72,0 1-54,1-1-67,-1 1-79,0-4 18,0 0-40,1 0-42,-1 0-45,0 0-49,0 0-51,0-1-55,0 1-57,0-1 73,-1-1-76,1 0-64,-1 0-53,-1-1-173,-5 1-1537,2-3 1360,4 0 270,0 0 122,0-1 124,1-1 128,0 0 152,0-1 67,0-1 43,0-3 42</inkml:trace>
  <inkml:trace contextRef="#ctx0" brushRef="#br0" timeOffset="99148.68">17805 838 3726,'0'0'323,"0"0"-67,-1 0 151,0 0-158,0 0 37,-3 0 730,1 1-115,0 1-107,1 0-100,0 1-90,1 0-85,0 0-74,0 1-69,1-1-118,-1 1-34,1 3 137,0 2-42,1 4 43,0-3-42,-1-5-39,0 8 215,0-2-72,0 1-61,0-2-52,0 9 153,0 29 434,5-29-652,-4-17-215,0-1 0,0 0 0,0 0-1,0 0 1,0 0 0,0 0 0,1 0 0,-1 0 0,0 0-1,0 0 1,1 0 0,-1-1 0,1 1 0,-1-1 0,1 1-1,-1-1-30,17 3 292,-6-2-128,-2-1-58,-1-1-34,-2 1-46,-1 0-33,20-4 6,-9-3-69,-4 2-30,-4 2-121,9-4-220,-10 4 90,-3 1 87,0-1-68,1 0-84,0 0-100,-4 2 337,-1 1 66,0-1 1,0 0 0,0 0-1,0 0 1,0 1 0,0-1-1,0 0 1,0 0 0,-1-1 0,1 1-1,0 0 1,0 0 0,-1 0-1,1 0 1,-1-1 0,1 0 112,6-10-1159,-6 10 990,1 1-41,0 0-35,-1 0-34,2 0-312,0-1-77,-2-1-206,-3-7-502,0 7 917,0-1 49,-2 0-35,-2-3-168</inkml:trace>
  <inkml:trace contextRef="#ctx0" brushRef="#br0" timeOffset="99361.57">17768 910 5525,'0'0'327,"0"0"-54,0 0-64,0 0 34,1 0 37,1 0 37,4 0 239,-1 0-47,1 0-43,0 1-40,0-1-6,0 0-37,7 0 292,3 0 16,11-4 238,-6-1-522,18-3 210,-6 5-142,-25 3-436,1 0 34,35-6 404,-30 4-395,-1-2-84,-5 2-47,-1 0-40,0 0-47,0-1-51,0 1-56,0-1-62,-1 0-67,0 0-73,-5 3 247,0 0 44,0-1 12,1 1-16,2-1-32,-2 0 16,0 0-29,-1 1-76,0-1-25,0 1-79,-1 0-90,0-1-102,-4-3 429,-1-1 88,-2-1 47</inkml:trace>
  <inkml:trace contextRef="#ctx0" brushRef="#br0" timeOffset="99611.52">17749 765 5525,'-2'0'177,"-1"0"-35,-1 1 57,0-1-100,-4 0 84,4-1-72,2 1 45,-1-1 78,2 0 37,-1-1 84,1 1 97,0-1 111,0 1-236,1 0 33,0 0 35,-1-1 36,1 1 38,0-1 39,0 1 42,0-1 43,0 2-83,0 0-59,0 0-54,1 0-52,-1 0-47,1 0-45,0 0-41,0 0-37,0 0-9,0 0-44,2 0 18,-1 0-100,3 0-67,-3 0 40,-1 0 44,1 0 61,-1 0 82,6 0 1,0-1-45,0 0-41,1 0-35,7-2-13,0 0-93,31-6-267,-26 8 228,-10 1 74,0 0-38,0 0-36,0 0-33,10 0-186,0 0-100,-2 0-29,0 0-49,42 0-1196,-34 0 973,-19 0 602,1 0 32,14 0 14</inkml:trace>
  <inkml:trace contextRef="#ctx0" brushRef="#br0" timeOffset="100276.78">18704 819 1285,'1'0'-563,"1"0"107,0 0 103,0-1 97,-1 1 92,1-1 88,0 1 83,-1-1 78,1 1 72,-1-1 69,0 0 62,1 0 59,-1 1 54,0-1 48,0 0 44,1 0 38,-1 0 489,1 0 79,3-1 2709,-4 3-2241,0-1-699,0 1-68,-1 1-82,1-1-100,-1 1-114,0-1-300,1 1-34,-1-1-37,0 1-39,0-1-39,0 1-43,0 6 301,-1 0-38,0 8 178,-1-1-116,-5 27 444,2-24-392,3-1 50,3 6 148,-1 7 105,-5-6-183,-1-8-340,0-2-59,3 7 40,2-13-82,-2-3 158,-2-8 12,1-1-148,1 0-91,0-5 172,3-12 58,-1-3-52,-1-8-28,2-1-88,1-2-89,4 2-89,14-52-268,-4 61 154,16-1 22,-25 20 156,36-20-207,-35 22 229,-1 0-1,1 1 0,-1 0 0,1 1 1,0-1-1,0 1 0,0 0 0,4 1 32,0 0-74,14 9 7,-15-4 5,-4-1-18,1-1-44,0 5-45,-4 3-45,-7 19-311,3-24 395,-1 0 0,0-1 0,-1 1 0,0-1 1,1 1-1,-2-1 0,1 0 0,-1 0 0,0 1 130,-10 6-423,-1 0 104,1-1 90,-19 11-248,19-13 236,0 0-62,5-2-100,0-2 72,-2 2-57,-13 15-458,20-15 637,0 0-34,-2 8 70,7-3 69,3-3 56,4-1 43,3-2 41,11-1 108,-11-5 115,0 0-88,0 1-82,1-1-76,-2 1-58,0-1-46,1 0-45,-1 1-39,11-1-278,0-1-113,2-2-215,-18 2 535,0 0 0,0-1 0,0 1 0,0-1 0,0 0 0,0 0 0,-1-1 0,4-1 246,-3 0-94,-1 1 37,8-9 15</inkml:trace>
  <inkml:trace contextRef="#ctx0" brushRef="#br0" timeOffset="100580.64">19109 765 2570,'-4'1'49,"0"-1"94,1 1 84,1 1 77,0 0 68,0 0 59,1 1 51,0 0 43,0 2 382,0 11 1803,1-8-1609,0-4-590,0 0-39,0 0-47,0 0-53,0-1-61,0 1-69,0-1-77,-1 1-84,-2 3 46,-1 3 10,2-5-48,0 1 39,0-2-10,1 1 34,0 4 193,0-4-120,1 1 39,0 6 94,0 0-37,0 50 1021,0-43-858,0 1 95,1-9-223,3 1-77,1-1-67,1 0-57,4 0-30,0 0-52,-6-8-61,-1 0 0,1-1 0,0 1 1,0-1-1,0 0 0,0 0 0,3 1-12,-4-2 1,0 0 1,0 0 0,0-1-1,0 1 1,0-1 0,0 0-1,1 0 1,-1 0-1,0 0 1,0-1 0,0 1-1,0-1 1,0 0-1,0 0 1,1 0-2,25-13-28,-11 5-26,-1 2-38,-10 6 146,0-1-105,-1 1-50,0 0-50,1-1-47,-1 1-43,0-1-40,-1 0-36,6-4-415,-5 1 69,-1-1-54,-3-3-196,-6-9-516,1 14 966,-5-7-963,3 7 852,5 4 574,-4-4-423,1 1 45,-2-2-32,-1-2-156</inkml:trace>
  <inkml:trace contextRef="#ctx0" brushRef="#br0" timeOffset="100842.72">19090 910 2570,'-6'0'47,"3"0"87,0 0 79,2 1 66,1-1 59,0 0 47,5 0 489,6 0 717,-6-1-940,1 0-1,-4 0-365,0 0-35,7-5 806,2-1 205,8 4-87,-9 3-864,1-1-37,9-3 167,-1-1-117,0-2-94,5-1-39,-16 6-132,0 0 0,1 0 0,-1 0 0,1 1 1,8 0-59,5 0-103,-9-2-46,-8 1 42,0-1-36,-1 0-42,0 0-49,-2 1-95,-2 1-76,1 1-72,-1 0-69,0 0 42,-1-1-730,-1-1 531,-1-1 198,-1-1 84,-1 1 88,-2 0 93,1 2 114,0 0 50,-3 0 33,-4 1 31</inkml:trace>
  <inkml:trace contextRef="#ctx0" brushRef="#br0" timeOffset="101097.1">19071 801 5911,'0'-1'293,"0"1"-69,0-1-59,0 1-50,0-2 5,0-4-40,0 4-6,0 0 70,1 1 100,-1 0-76,0 1 35,1-1 39,-1 1 41,1 0 46,-1 0 49,4 0 21,-1 0-37,0-1-34,1 0-34,3 0 201,0-1-112,0-1-101,1 1-85,-1-1-74,1-1-60,7-2-63,11-2-126,-15 5 111,-4 2 11,1 0-44,1 0-39,0 1-38,9 0-216,1 0-97,-4 0 38,26-1-800,-26-1 716,-3-2 133,0 0 74,-4 2 121,0-1 40,7 1-1,7 1 84,-22 1 33</inkml:trace>
  <inkml:trace contextRef="#ctx0" brushRef="#br0" timeOffset="101314.72">19549 710 3341,'0'0'813,"0"0"-499,0 0 37,0 0 252,0 0 957,-1 0-532,-1 0-129,-2 0-426,0-1-34,-5 1 206,-1 0-63,-1 0 59,-1 4 263,6 1-394,1-1-112,0-1-34,-5 0 38,-1 0-106,9-2-232,0 0-1,0 0 0,0 1 1,0-1-1,0 0 0,1 1 1,-1-1-1,0 1 1,1 0-1,-1-1 0,1 1 1,0 0-1,-2 2-63,-8 20 486,9-13-324,1 0-33,2-1-39,1-1-46,6 7-45,20 25-188,-16-28 165,-5-7 20,0 1 0,-1 1 0,0-1-1,0 1 1,3 8 4,9 12-22,-10-15-14,-3 1-38,-4 0-57,-4-1-73,-4-2-90,-4 0-108,4-7 156,-2 0-34,0 0-35,-2-2-38,5 0 277,-1-1-34,-7 1-202,-1 0-116,-2 0-102,-3 0-227,0-1-110,5 0 155,0 0-41,-12-1-848,19 0 975,2-1 83,0 0 78,2-1 76,0 0 72,0-1 68,1-1 67,1 0 62,0 1 36,1-1 33,1-7 14</inkml:trace>
  <inkml:trace contextRef="#ctx0" brushRef="#br0" timeOffset="101673.64">19695 784 13492,'-11'2'42,"-1"3"72,-3 5 94,-8 9 194,3 3 20,8-8-176,4-4-87,1-2-60,-11 21 208,4-1 47,1 7 120,-2 19 297,13-46-677,0 2 48,1 2 77,2 6 161,3-1-3,2-8-163,1-1-77,2-3-51,-7-4-76,0 0-1,1 0 1,-1 0-1,0 0 0,1-1 1,-1 1-1,1-1 1,-1 0-1,1 0 1,-1 0-1,1 0 1,-1 0-1,1 0 0,1-1-9,0 0 6,1-1 0,-1 1 1,0-1-1,0 0 0,1 0 0,-1 0 0,3-3-6,10-8-24,-2-2-35,-3 0-40,-3 1-44,-4 3 5,7-13-123,-2 1 55,-7 17 164,-2 0 0,1 0 0,-1-1 0,0 1 0,0 0 0,0-1 0,-1 0 42,-4-56-706,-3 35 344,-2 7-27,3 11 153,-1 3-33,-2 0-37,0 2-40,-2 2-47,-1 2-48,8 1 264,0 1-60,1 0-52,0 1-43,0 1-113,1 0-37,-5 7-1047,3-4 608,2-3 518,0 0 57,0-1-16,1-2 42,1 1-25,0-1-128</inkml:trace>
  <inkml:trace contextRef="#ctx0" brushRef="#br0" timeOffset="102145.23">19805 784 2955,'0'0'407,"0"0"43,0 0-314,0 0 28,0 0 114,0 0-93,3 3 80,0-1-88,0 1 34,1 0 37,-2 0 37,1-1 248,-6 2 369,3-4-821,-1 1 0,1 0 0,-1-1 0,0 1 0,1 0 0,0 0 0,-1-1 0,1 1 0,-1 0 0,1 0-1,0 0 1,-1 0 0,1-1 0,0 1 0,0 0 0,0 0 0,0 0 0,0 0 0,0 0 0,0 0 0,0 0-81,3 13 1058,0-6-525,-1 1-42,-2 1-51,-2 1-58,-2 7 302,-4 29 1071,6-26-953,1 0 2,1-10-360,0 1 36,0-3-243,-1 7 92,3 1-57,4-3-86,-1-8-136,2-1-32,11-3 4,-7-2 90,-1-2-52,1-1-49,-1-1-42,5-4-88,-2-2-71,-3-4-55,-2-2-39,-4 5 81,2-7-49,0-1 56,-2-1 82,-2 1 108,-2-24-91,0 13 109,3 15 70,9 12-36,-9 5 68,-3 2-64,-3 11-43,-2 3-112,-3 36-415,6-30 355,2-12 131,0-1 32,0 1 39,0-1 46,0 3-5,0 0-42,2 0-48,-1 0-55,1 0-60,1-2-67,0 0-74,1-3-78,-3-8-74,-1 0 37,1 0-282,0 0 122,0 0 109,0 0 143,0 0 56,0-1 48,1 1 39,-1-1-1,4 0-162,-4 0 147,1-1-39,0 1-79,-1-1-113,0 1 150,-1-1-37,1 1-40,0-1-43,-1 1-46,1-1-50,1-1 311,1-1 61,1-1 41,2-2 35</inkml:trace>
  <inkml:trace contextRef="#ctx0" brushRef="#br0" timeOffset="102744.03">20173 856 5525,'0'1'246,"0"1"-42,0 3-28,-1 0 107,1-2-40,0 1 39,0 5 385,0-2-91,1 0 53,2 7 734,1-1-723,-1 0-47,-1 1-42,0 0-37,0 3 63,-1 1-35,0 36 967,-1-42-1242,0 14 274,-1-13-322,-1-1-47,-2 2-34,0-8-115,0 0-34,1-3 118,3-3 22,-1-3-8,-1 0-42,-1 0-23,-2-2-13,0 0 43,0-17 72,6 2-74,0 10-69,-2-31-64,0 31 18,1-1 0,0 1 0,0 0 0,1-1 0,1 1 0,0-2 31,4-21-31,7-29 52,-6 36-37,4-2-57,3 2-85,5 5 8,-13 16 120,0 1 0,1 0 0,-1 0-1,1 1 1,2-2 30,-3 3-26,0 0-1,0 0 1,0 0-1,0 1 1,0-1 0,1 1 26,17 3-162,-14 2 141,6 1 51,14 10 113,-22-6-139,-2 1-63,-2 4-85,-3 2-109,-3 12 34,-5-3-69,-4-1-62,-2-2-51,-14 10-325,-17 12-482,23-25 630,12-10 304,0-1 95,0 0 73,0 1 74,0 1 61,-1 4 84,9-13-104,1 0-1,-1 0 1,1 0 0,0 0 0,-1 0 0,1-1-1,0 1 1,-1 0 0,1 0 0,0 0 0,0 0 0,0 0-1,0 0 1,0 0 0,0 0 0,0 0 0,1 0-1,-1 0-8,0 0 8,1 0-1,0 0 0,-1 0 0,1 0 1,0 0-1,0 0 0,0 0 1,0-1-1,-1 1 0,1 0 0,0-1 1,0 1-1,0-1 0,0 1 0,1-1 1,-1 1-1,0-1 0,0 1 0,0-1 1,1 0-8,29 4 126,-13-4-2,-13 0-57,11 0-39,23 0 219,-23-1-181,-7 1-67,0-1-38,0 0-45,0 0-56,-2-1-24,0 1-48,1-1-55,-1 0-57,0 0-64,1-1-68,-1 1-73,0-1-78,6-8-1214,-7 4 1093,-3 1 305,1 0 45,1-2-32,1-5-156</inkml:trace>
  <inkml:trace contextRef="#ctx0" brushRef="#br0" timeOffset="103025.76">20557 801 5911,'1'-7'420,"0"2"63,2 4 14,-2 1-291,1 0 33,-1 0-1,0 0 36,0 0 41,1-1 46,-1 1 50,1-1 56,-1 0 61,1 0 66,-2 6-6,-1-1-105,1 0-96,-1 0-85,0 0-35,0 0-88,-1 0-52,-1 2-53,-1 5 5,2-7 0,1 0 54,-7 23 80,-13 18 177,14-33-242,1 1 46,-1 2 57,-1 4 74,1-2-77,-2 5 131,-9 34 668,14-35-708,3-1-65,2 0-93,1-10-135,0-1-33,-1-7-8,0 0 1,0 1 0,1-1-1,-1 0 1,0-1 0,1 1-1,-1 0 1,1 0-1,-1-1 1,1 1 0,0 0-1,0-1 1,0 0-1,0 1 1,0-1 0,0 0-1,0 0 1,0 0-1,1-1 1,-1 1 0,0 0-6,6 1 10,-1-1 1,1 0 0,-1 0 0,1 0-1,4-1-10,18 0-24,-2-3-64,-2-2-89,1-5-112,-22 7 266,0 1-36,4-2-158,-1 0-33,0 1-62,0-1-54,-1 0-47,7-4-454,-9 5 417,0 0 1,0 0-1,-1-1 1,0 1-1,1-1 0,1-3 450,-1 0-552,-1 0 34,-2 3 413,-1 0 42,-1 0 27,0-3 26</inkml:trace>
  <inkml:trace contextRef="#ctx0" brushRef="#br0" timeOffset="103340.78">20760 838 4883,'-11'0'318,"6"0"-79,3 0-31,1 0 48,1 0-47,0 0 39,0 0 125,0 0 73,0 1 72,0 1 72,0 2 25,0 0-52,0 0-49,-1-1-46,1 1-45,-1 0-42,1 0-40,-1 0-38,0 0-35,1 0-33,-2 4 144,0 0-105,1-1-88,-1 1-75,0-1-45,-2 16 14,3-13-20,1-4 9,-1-1 35,2 22 78,7 31 419,-1-34-378,-3-11-116,-1-1 42,4 11 286,-6-21-384,0 0 0,0 0 0,0 0 0,1-1 0,-1 1 0,0 0 0,1-1 0,0 1 0,-1-1 0,1 1 1,0-1-1,-1 0 0,1 1 0,0-1 0,2 1-51,5 1 287,1-1-45,0-1-41,0-1-36,2-2-7,-1-2-38,3-1-13,4-6 5,-11 7-88,-1 0-43,3-1-97,-4 2 7,-1 1-39,0-1-46,0-1-50,-1 1-56,0-1-61,0 0-65,-1 0-72,0-1-75,-1 0-82,0-1-86,-2 0-92,0-1-96,-1 0-102,-1 0 457,-1-1 104,0 0 104,-1 1 105,2 1 127,-1 2 51,0-1 36,-3-2 33,7 7 14</inkml:trace>
  <inkml:trace contextRef="#ctx0" brushRef="#br0" timeOffset="103551.76">20685 966 1670,'7'-6'720,"0"1"33,32-13 2894,-25 13-2601,-1 1-89,-6 2-518,0 0-35,-1 0-39,1 0-43,-1-1-48,0 1-51,0 0-56,-1-1-60,12-5 294,0 3-112,-1 2-97,0 0-80,8-1-61,14-9-133,4-2-179,-28 13 87,-7 1 46,0 1-37,2 0-297,-2-2-101,-1 0-53,4-4-882,-8 4 1072,0-1 35,-1 3 300,1-2-415,-2 1 85,0-1 89,-2 1 91,0-1 133,0 0 35,-2-3 14,-4-2 42</inkml:trace>
  <inkml:trace contextRef="#ctx0" brushRef="#br0" timeOffset="103822.03">20722 784 3341,'4'-3'407,"6"-6"64,-6 6-269,0 1-1,0 0 1,0 0-1,0 1 1,0-1-1,0 1 0,3-1-201,10-1 572,-1 1-115,1 0-75,-5 1-160,1 0-63,0-1-71,0 0-80,10-3-16,0 1-46,1-1-35,50-12-295,-37 14 341,-37 3 43</inkml:trace>
  <inkml:trace contextRef="#ctx0" brushRef="#br0" timeOffset="104150.86">21274 656 8738,'2'-2'105,"0"0"-58,1-1-60,2-2-155,-5 3 154,0 1 51,0 0 46,0 1 59,-2-1 71,1 0 81,-1 1 92,-1 0 104,0-1 113,-1 1 126,-3 1-286,0 0-59,0 1-53,1 1-48,-1 1-43,1 0-37,-6 5 115,2 2-91,-11 15 223,14-17-245,-3 10 36,3 2-70,2 14-15,7 1-80,-1-25-55,2 0 1,-1 0-1,1 0 1,1 0-1,2 5-21,5 5 74,1-2 43,6 6 22,1 1-63,-1 2-49,-2 2-33,-8-7 7,-9-3-67,-7-1-54,-5 0-43,9-12 104,-7 5-136,-1-6 59,-3-2 26,-9-4-5,12 0 50,-7 0-11,-35 0-232,4-1-80,6-1-6,-65-11-582,75 10 756,19 3 92,4 0-15,0 0-64,3 0-31,-1 0-68,2 0-28,3 0-92,1 1-74,2-1-56,16-4-1868,-9 2 2011,0-1 41,2-1-34,5-3-160</inkml:trace>
  <inkml:trace contextRef="#ctx0" brushRef="#br0" timeOffset="119752.66">23989 3421 4497,'0'0'327,"0"0"-54,0 0-63,0 0 35,-1 0 41,-1 0 44,-1 1 379,0 1 81,0 1 161,-4 10 1344,5-7-1514,0 0-128,1 0-56,-1-1-71,1 1-85,0 0-101,0 0-114,0-3-161,1 0-33,-1 0-37,1-1-37,-1 3-115,-1 3 322,-3 22 356,-1-1-37,-6 31 395,-5 11 52,6-33 330,-13 29-1261,16-43 223,2-3-55,-2 7-24,-10 24 220,17-51-358,1-1 0,0 0 0,-1 1-1,1-1 1,0 1 0,-1-1 0,1 0-1,-1 1 1,1-1 0,0 0 0,-1 1-1,1-1 1,-1 0 0,1 0 0,-1 1 0,1-1-1,-1 0 1,1 0 0,-1 0 0,1 0-1,-1 0 1,0 0 0,1 0 0,-1 0-1,1 0 1,-1 0-6,1 0 0,-2-1 134,1-2-52,4-14 88,4-2-95,0 1 34,38-73 545,-30 64-517,1 0-84,-6 7-53,-1 0 0,-1 0 0,-1-1 0,4-15 0,1-6-22,10-20-240,22-42 262,-19 51-147,2-3-83,-18 38 141,-8 14 80,1 0 0,0 1-1,0-1 1,1 1 0,-1-1 0,1 1-1,0 0 1,-1 0 0,2 0 0,-1 0-1,1 0 10,-3 2-4,0 1 0,1-1 0,-1 0 0,0 1 0,1-1 0,-1 1 0,1-1 0,-1 1 0,1 0 0,-1 0 0,1-1 0,0 1 0,-1 0 0,1 0 0,-1 1 0,1-1 4,17 8-5,6 13-92,-12 12-63,-8-17-20,0-1-1,2 0 1,7 13 180,-3-6-106,-1 1 65,-1 0 85,-4 0 107,1 16 38,0-4-67,-1 0-54,-2 0-56,-2 3-60,-1-12-115,0-8-19,0-5-72,0-7 80,0 0-38,0-1-62,0-1-35,-1 3-397,-1-1-63,-5 4-1099,5-8 1336,0 1 44,1-3 337,-1 2-468,1-1 113,0-1 113,-1 0 112,0 0 134,0 0 59,-2 0 37,-2 0 37</inkml:trace>
  <inkml:trace contextRef="#ctx0" brushRef="#br0" timeOffset="120016.17">24027 3603 4883,'13'-12'353,"1"2"55,2 1 52,0 2 49,1 0 46,0 1 41,0 1 39,1 0 35,0-1 111,1 0 34,1 0-129,0 2-33,1 0-42,0 1-53,0 2-63,0 0-71,-1 1-81,1 1-92,-7 0-138,0 1-48,-1-1-51,1 1-53,-1 0-56,0 0-60,0 1-61,0-1-65,24 2-1084,-25-4 963,-1 0 76,-4-1 150,0 1 68,3 0-10,2 0 86</inkml:trace>
  <inkml:trace contextRef="#ctx0" brushRef="#br0" timeOffset="120355.35">24632 3475 4112,'-1'0'409,"-1"0"-68,0 0-309,0 0 91,0 0 82,0 1 74,0 0 140,1 0 77,-1 1 361,1 1 88,0 3 1004,0-4-1338,1 1-45,0-1-140,0 0-50,0 1-60,0 0-68,0-1-113,0 0-47,0 0-49,0 0-54,0 4 428,0 1-54,-1-2-48,0 1-44,-2 4 160,0 0-105,-6 22 446,8-23-562,1 0 40,0 119 1829,0-82-1479,0-23-347,0-1-42,-6-10-85,6-13-119,0 1-1,0 0 0,0 0 0,0 0 1,0 0-1,0 0 0,0 0 0,0 0 1,0-1-1,0 1 0,0 0 0,0 0 1,0 0-1,-1 0 0,1 0 0,0 0 1,0 0-1,0 0 0,0 0 1,0 0-1,0 0 0,0-1 0,0 1 1,-1 0-1,1 0 0,0 0 0,0 0 1,0 0-1,0 0 0,0 0 0,0 0 1,-1 0-1,1 0 0,0 0 1,0 0-1,0 0 0,0 0 0,0 0 1,0 0-1,-1 0 0,1 0 0,0 1 1,0-1-1,0 0 0,0 0 0,0 0 1,0 0-1,0 0 0,0 0 1,-1 0-1,1 0 0,0 0 0,0 0 1,0 0-1,0 1 0,0-1 0,0 0 1,0 0-1,0 0 0,0 0 0,0 0 1,0 0-1,0 0 0,0 1 1,0-1-1,0 0 0,0 0 0,0 0 1,0 0-3,11-52 514,-11 37-432,2 1 0,-1-1 1,2 1-1,0-2-82,4-18 117,-5-3-71,3-33-64,6 1-38,-5 29 2,3 3-32,-6 29 80,0 0 0,1 0 0,0 1 0,0-1 0,1 1 6,27-33-40,-6 13-61,-16 19 30,5-1-78,-15 9 137,1-1 1,0 1-1,-1 0 1,1-1-1,0 1 1,-1 0 0,1-1-1,0 1 1,0 0-1,-1 0 1,1 0 0,0 0-1,0 0 1,-1 0-1,1 0 1,0 0-1,0 0 1,0 0 0,-1 0-1,1 0 1,0 0-1,0 1 1,-1-1 0,1 0-1,0 1 1,-1-1-1,1 0 1,0 1 0,-1-1-1,1 1 1,-1-1-1,1 1 1,0-1-1,-1 1 1,1 0 0,-1-1-1,1 1 12,3 10-90,0 2-54,-3-9 62,0 1 0,-1 0 0,1 0 0,-1-1 0,0 1 0,0 0 1,-1 0-1,1-1 0,-1 1 0,0 0 0,-1 1 82,-1 0-108,1 0 0,-1 0 0,0 0-1,-1-1 1,1 1 0,-1-1 0,0 0 0,-1 0 0,1 0-1,-1-1 1,-1 1 108,-34 26-863,16-13 282,20-15 490,-1 1-35,-3 3-222,-2 0-146,1 1-93,0-2-50,-13 9-927,8-7 673,6-5 490,1 0 50,-1 0 62,-1-1 71,2-1 93,0 0 49,-2 0 32,-5-1 32</inkml:trace>
  <inkml:trace contextRef="#ctx0" brushRef="#br0" timeOffset="115871.8">23770 2257 4112,'0'-1'-171,"0"-1"74,0 0 67,0 0 64,0 0 57,0 0 53,0 0 48,0 0 42,0-3 331,0 1 105,0-1 55,0-5 1020,0 7-1247,0 1-41,0-1-45,0 1-70,0 0-83,0 1-97,0-2 598,0 3-64,0 0 611,0-1-545,0-1-282,1-3-146,0 1 66,6-2 1098,-6 5-906,0 1-193,-2 0-113,-2 0-155,2 0-113,-2 0-35,0 0 788,3 6-385,0 0-48,0 1-46,0-1-42,0 0-40,0 0-37,0 7 72,-1-5-149,1 0-41,0 9-48,0-2-92,1 21-210,-1-25 245,1-1 48,0 3 85,0-8 2,-1 1 33,7 31 236,0 8 110,-5-11-254,-3-5-83,0-9-5,1 1 0,1-1-1,3 12-121,0-9 35,-3-10-34,2-1 1,-1 0-1,2 0 0,0 0 1,0-1-1,3 6-1,-3 3 0,-4-19 0,0-1 0,0 1 0,0-1 0,0 1 0,0 0 0,0-1 0,0 1 0,0-1 0,0 1 0,0-1 0,0 1 0,1-1 0,-1 1 0,0 0 0,0-1 0,0 1 0,1-1 0,-1 0 0,0 1 0,1-1 0,-1 1 0,1-1 0,-1 1 0,0-1 0,1 0 0,-1 1 0,1-1 0,-1 0 0,1 1 0,-1-1 0,1 0 0,-1 0 0,1 1 0,-1-1 0,1 0 0,-1 0 0,1 0 0,0 0 0,-1 0 0,1 0 0,-1 0 0,1 0 0,-1 0 0,1 0 0,-1 0 0,1 0 0,0 0 0,-1-1 0,1 1 0,6-1-20,-1-3-33,5-20-198,-4 7 125,-1 6 84,-1 3 37,0 0 0,-1-1 1,0 1-1,2-9 5,2-10 33,0-2 38,-8 29-71,18-42 27,-5 15-32,4-14 5,-11 32-22,-1 7-37,1 18-133,-2 17-86,-4-15 122,2 1 90,1 1 51,-1-10 36,1 1 0,0-1-1,0 0 1,1 0 0,1 0-1,0 0 1,3 4-21,-6-11 5,0 0-1,1 1 1,0-1-1,0 0 1,0 0 0,0 0-1,1-1 1,-1 1-1,1-1 1,2 2-5,-2-3 12,0 1 0,0-1-1,-1 0 1,1 0 0,0 0 0,0 0 0,0-1 0,0 0 0,0 0 0,0 0 0,0 0-1,0-1 1,0 1 0,0-1 0,0 0-12,7-2 39,-1-1 0,0 0-1,0 0 1,0-1 0,3-2-39,26-17 72,-36 22-69,17-14 18,-8-5 54,4-32 190,-16 52-262,1-6 13,0-1 1,0 1-1,-1-1 0,0 1 1,0-1-1,-1 1 1,0-4-17,-7-29 47,4 18-38,-1-3-45,-2 2-66,-5-9-144,-4 3-77,10 20 106,1 0-66,2 2-94,2 3 145,0 1-35,0-2-149,0 1-77,1-1-84,-1 0-94,1 5 248,0 2-39,0 1-377,0 12-1208,2-9 1458,0 1 44,0-2 142,0 1 53,0 0 104,0-1 36,0 1 36,0-1 37,-1 3 11,0-1 50,0 1 33,-1 5 31</inkml:trace>
  <inkml:trace contextRef="#ctx0" brushRef="#br0" timeOffset="116381.14">24560 2675 8738,'0'-4'24,"0"1"68,1 0 59,1 1 47,1-2 249,8-3 750,-7 5-827,1-1-81,0-1-112,-3 3-141,0-2-40,18-19 567,-4 0-93,1-2-63,4 1-91,-13 15-257,-2-1 77,2-4 101,1-5 192,-6 11-241,-1 1 39,-2 0-51,-1 2-92,0 0-1,-1 0 1,1 0-1,-1 1 1,0-1 0,0 0-1,-1-1-83,-1 0 142,2 0 35,1 3-142,-1 1 0,1-1 1,0 1-1,0-1 0,-1 1 1,1 0-1,-1 0 1,1 0-1,-1-1 0,0 1 1,1 1-1,-1-1 0,0 0 1,0 0-1,0 1 0,0-1 1,1 1-1,-1-1 0,0 1 1,0 0-1,0 0 1,0 0-1,0 0 0,0 0 1,0 0-1,0 1 0,-1-1-35,-34 10 547,16-1-249,-2 4 4,6 1-69,1 4-15,-5 16 66,2-1-36,4-6-54,10-17-103,1 0-1,0 0 0,0 0 0,1 0 0,0 0 0,-1 11-90,5 8 174,9-4-36,-9-23-128,1 0-1,0 0 1,-1 0 0,1 0 0,0 0-1,1 0 1,-1-1 0,0 1 0,2 0-10,0 1 3,0-2 0,0 1 0,1 0 0,-1-1 0,1 1 0,-1-1 0,1-1-3,33 5 75,29-5 154,-38-2-155,6-2-51,-1 0-110,-17 1-12,0 0-42,0 1-48,-1-1-53,-14 2 214,3 1-176,0-1 34,6-2-89,0 0 76,18-6-185,-21 5 215,1 1-44,1-2-112,0 0-106,-5 2 162,0 0-36,0 0-38,-1 0-41,1 0-44,-1-1-47,0 1-49,0 0-54,-1-1-55,0 0-58,1 0-62,-2 1-65,2-3 162,0 0 69,0-2-45,3-5-234</inkml:trace>
  <inkml:trace contextRef="#ctx0" brushRef="#br0" timeOffset="117008.48">24963 2348 771,'0'-3'150,"-1"-2"-18,-3-1 94,1 3-15,1 2-47,0-1 54,0 1 65,0-2 78,1 1 89,0-2 101,0 0 113,1-2 124,0 1-211,0 1-73,-1-1-67,0 1-59,0-1 8,0 1-62,-1-2 1,-1-2 79,-2-7 272,4 10-403,-1-1 49,2 2-5,-1-2 54,1 1 62,-1-1 72,1 4-397,0 0 57,0 0 47,0 0 41,0-3 424,0-6 1092,0 8-1224,0 1-208,0 0-93,0 0-115,0 2-114,0-1-36,0-1 569,0 1 232,-3 1 505,0 1-869,0 0-43,0 1-39,1 1-37,-1 4 194,1 3-118,1-1-146,1 0-51,0 5 12,1 1-58,0 5 56,-1 68 140,0-59-255,0-2-40,2-12 34,6 1-21,-1-3 0,-6-1 17,3 4-41,6-15-20,5-11 15,-4 1 28,-2 1 33,-2 3 49,10-4 133,-1 0-79,0 0-66,0 1-51,7-2-35,-16 7-26,0 1-1,-1 0 0,1 1 1,0-1-1,0 1 1,0 1-1,4-1 0,8 0-7,10 0-28,-11 5-37,-4 3-35,-3 5-57,20 39-222,-18-21 232,-8-4 51,-14 13-4,6-17 90,3-18 18,0 0 1,0 0-1,-1 0 0,1 0 0,-1 0 0,0 0 0,-1 0 0,1 0 0,-1 0 0,1 0 1,-1 0-1,0-1 0,-1 1 0,1-1 0,-1 2-1,-38 26 85,19-19-80,-1-2-33,-7 0-77,-2-1-93,-1 1-126,17-4 111,-1 0-37,1-1-5,1 0 52,6-3 64,0 0-1,0 0 0,-1-1 0,1 0 1,-3-1 139,-2-1-456,3 0 61,-10-7-627,16 5 681,-2 0-37,-4 0-772,-3-2-596,10 2 1024,1 0-26,2-3 81,1 3 218,2-1 46,2 0-38,2-3-172</inkml:trace>
  <inkml:trace contextRef="#ctx0" brushRef="#br0" timeOffset="118655.77">24816 2038 771,'0'-2'44,"0"-1"85,0 1 75,0-1 71,-1 0 52,1 0 52,0 0 46,0 0 38,0 0 134,0-1 34,1-6 1346,1 6-1014,-1 0-70,1 2-356,0 0-61,-1 1-135,2 0-56,-1 1-65,0 0-70,-1-1 402,0 0-88,0 0-77,-1-1-66,0 0-9,0-1-62,1-1-5,-1-2 75,0 1-37,0 2-51,0 1 1,0 0 48,0 0 152,1 1 108,-1 1-224,1 0 35,-1 0 37,1 1 38,10 17-293,-6 6-71,-5 31-57,-1-28-16,2 3 44,0 1 60,2 5 80,2 17 167,2 30 235,-6-56-418,0 0-36,-3 12 655,-6 38-777,2-25 302,3-1-96,3-34-250,0 0 65,0 1 58,0 25 173,0-28-190,0 5-46,0-1-105,0-9-6,0-1-40,0 1-45,0-1-48,0 4-160,0-1-106,0 1-116,0-7 258,0 0-33,0-6 385,0 6-715,2 3-1051,-1-7 1185,1 0 59,1-1 54,1-1-41,3 0-198</inkml:trace>
  <inkml:trace contextRef="#ctx0" brushRef="#br0" timeOffset="121154.17">24907 3512 5525,'0'0'404,"0"0"-79,0 0-84,0 0 37,0 0 40,0 0 44,0 0 48,0 0 50,0 0 52,0 0 55,0 3 1960,0 8-1719,0 1-73,0 1-69,0 1-61,0-1-59,0 2-51,0-1-46,0 1-42,0 10 239,0 0-85,0 38 1062,0-55-1245,0-2 34,1-33-410,2 1 91,2-1 68,0 1 48,3-14 161,0-3-287,3 3-100,2 0-85,1-1-70,-8 23 80,6-14-126,10-15-36,-18 40 216,0 1-1,1 0 1,-1 0-1,1 0 1,0 1-1,0-1 1,1 1 0,0 1-1,0-1 1,5-2 38,36-15-125,-5 4 78,-39 17 41,-1 0-1,1-1 0,-1 2 0,1-1 0,0 0 1,0 0-1,0 1 0,-1 0 0,1-1 1,0 1-1,0 0 0,0 0 0,0 1 0,-1-1 1,1 1-1,0-1 0,0 1 0,-1 0 1,1 0-1,0 0 0,-1 0 0,1 0 0,-1 1 1,1-1-1,-1 1 0,2 1 7,7 11-88,-2 4-55,-8-14 100,1-1-1,-1 1 0,-1 0 1,1 0-1,0-1 0,-1 1 1,0 0-1,0 0 0,0 0 1,-1 0-1,1 0 0,-1 1 44,-1 1-63,0 0 0,-1 0 0,1 0 0,-1 0 0,-1 0 0,1 0 0,-1-1 0,-1 2 63,-4 4-63,0-1-33,-1 0-35,0-1-35,0 0-36,-2 0-37,1-1-37,-1 0-38,1-1-40,-1 0-39,0-1-42,0 1-41,0-1-43,0-1-42,0 0-45,1 0-45,2-2 217,1-1 50,-1-1-30,-5-1-153</inkml:trace>
  <inkml:trace contextRef="#ctx0" brushRef="#br0" timeOffset="123796.72">25477 1947 7196,'0'-2'-55,"0"-1"36,0-3 80,0 0 121,0 1 107,0 0 25,0 0 58,0 1 48,0-1 40,0-4 527,0-12 1438,0 15-1740,0-1-68,0 1-81,0 0-119,0 2-260,0 1-39,0 0-42,0 0-44,0-4 356,-2 1-55,0 0 9,-3-2 95,-3-6 247,7 8-423,0-1 35,-1-6 321,-4 1-105,-3 2-91,-3 1-74,-10-4 89,-14-3 72,11 5-112,12 4-78,-9-7 74,-6-5 49,4 0-117,9 2-97,10 12-162,1 0 1,-1 0 0,-1 0 0,1 0-1,-5-2-65,-3 1 180,-2 4 91,10 2-237,-6 0-25,-26 1-43,35-1 28,0 1 0,0-1 0,0 0 0,0 0 0,0 1 0,0-1 0,0-1 1,1 1-1,-1 0 0,0 0 0,0-1 0,0 0 0,0 1 0,0-1 1,0 0-1,-1 0 6,-2-5 0,4 5 0,0 0 0,0 0 0,0 0 0,0 1 0,0-1 0,-1 0 0,1 0 0,0 0 0,0 1 0,-1-1 0,1 1 0,0-1 0,-1 1 0,1 0 0,0-1 0,-1 1 0,1 0 0,-1 0 0,1 0 0,-1 0 0,1 0 0,0 0 0,-1 0 0,1 1 0,-1-1 0,1 0 0,1 0 0,-1 0 0,0 0 0,0 0 0,0 0 0,1 0 0,-1 0 0,0 1 0,0-1 0,1 0 0,-1 0 0,0 1 0,0-1 0,1 1 0,-1-1 0,0 0 0,1 1 0,-1-1 0,0 1 0,1-1 0,-1 1 0,1 0 0,-1-1 0,1 1 0,-1 0 0,1-1 0,0 1 0,-1 0 0,1-1 0,-1 1 0,1 0 0,-1-1 0,0 1 0,1-1 0,-1 1 0,1-1 0,-1 1 0,0-1 0,0 1 0,1-1 0,-1 0 0,0 1 0,0-1 0,1 0 0,-1 0 0,0 1 0,0-1 0,0 0 0,1 0 0,-1 0 0,0 0 0,0 0 0,0 0 0,-10 0-24,-2 1-36,-38 0-272,33-6 255,-26-9 53,29 11 26,-1 1 0,0 1-1,0 1 1,-1 0-2,-7 2-17,1 0 0,-14 4 17,-11 7-99,23-6-9,-1 0-1,-16 0 109,-54 6-252,50-7 100,16-3 75,4-2 33,-44-5-6,28 0-29,10 4 50,15 1 30,9 0 0,-3-1-4,-11-17 26,16 14 63,-41 3-160,6 0 39,-62 0 43,38 0-14,60 0 6,0 0 0,1-1 0,-1 0 0,1 0 0,-1 0 0,1-1 0,-1 1 0,1-1 0,-1 0 0,-2-2 0,6 3 0,-1 0 0,1 1 0,-1-1 0,0 1 0,1-1 0,-1 1 0,0 0 0,1 0 0,-1-1 1,0 1-1,1 1 0,-1-1 0,0 0 0,1 0 0,-1 0 0,0 1 0,1-1 0,-1 1 0,1-1 0,-1 1 0,0 0 1,1 0-1,0 0 0,-1 0 0,0 0 0,0 1-2,-1-1-1,1 0 1,-1 1 0,1-1 0,-1 0 0,0 0 0,1-1 0,-1 1 0,0-1-1,0 1 1,-2-1 2,-6 0-32,7-1 21,0 1 1,-1 0-1,1 0 0,0 0 1,0 0-1,-1 1 0,1 0 0,0 0 1,-2 0 10,-91 38-82,32-8 57,-25 3 29,36-17-30,24-15-40,28-2 62,-1-1 0,1 1 1,0 0-1,0 0 0,-1 1 1,1-1-1,0 0 0,0 1 1,-1-1-1,1 1 0,-2 1 4,3-2 0,-7 4 0,0 0 0,0 1 0,0 0 0,0 0 0,-5 6 0,2 0-25,-1-5-72,-15 7-10,-12 11 79,20-10 41,1 8 81,7-7-25,10-14-65,0 0 1,1 0-1,-1 0 1,0 0-1,0 0 1,1 0 0,-1 0-1,0 1 1,1-1-1,0 0 1,-1 0-1,1 0 1,-1 1-1,1-1 1,0 0-1,0 0 1,0 1-1,0-1-4,0 2 7,-1-1-1,1 1 1,0-1-1,-1 1 1,1-1-1,-1 1 1,0-1-1,0 1 0,0-1 1,0 0-1,0 0 1,-1 1-7,-10 23 72,-19 80 142,28-97-209,0 1-1,-1 0 0,-1-1 1,1 0-1,-6 7-4,6-9 4,-1 0-1,2 1 1,-1-1-1,1 1 1,0 0-1,-2 7-3,-2 14 83,-7 4 83,-6 18 78,7-2-80,-3 9 271,1 16-435,9-29 184,3 2 39,-3 35-40,-6 1 71,4-41 42,3 0-1,-1 37-295,5-42 219,-7 36-219,3-37 188,1 32-188,4 7 112,0 90 55,-4-113-43,-11 22-41,0 3-26,11-22 21,3-14 48,-5 30-126,0-26 24,4 10 9,2-49-22,1 1-1,-1-1 1,-1 1 0,1 0-1,-1-1 1,0 1-1,-1 2-10,-6 8 27,7-15-21,0 0 0,1-1-1,-1 1 1,0 0 0,0 0-1,1 0 1,-1 0-1,1 0 1,0 0 0,-1 0-1,1 0 1,0 0 0,0-1-1,0 1 1,1 0-1,-1 0 1,0 0 0,1 2-6,1 0 11,-1 0 0,0 0-1,0 1 1,0-1 0,-1 1 0,0-1 0,1 0 0,-2 1-11,1 0 11,0-1-1,1 0 1,-1 1-1,1-1 1,0 0-1,0 1 0,0-1 1,1 0-11,-1 18 67,-8-1-36,5-19-29,1 1 0,0-1 0,0 1 0,0 0 0,1-1 0,-1 1 0,1 0 0,-1-1 0,1 1 0,0 0 0,0-1 0,0 1 0,0 0 0,1 0 0,-1-1-1,7 17 61,-5-15-54,-1-1 1,0 1-1,1-1 0,-2 1 0,1 0 1,0-1-1,-1 1 0,1 3-8,4 24 30,9-4 42,-10-22-39,1 1 0,0-1 0,0 0-1,0 0 1,1-1 0,-1 0 0,6 4-33,5 1 96,1-1 0,-1 0 0,1-2 0,1 1-96,15 4 141,-1-3-50,16 1 87,3 0 5,-17 0-100,26 7 26,33-2-90,-65-10-18,23 4-1,-18-2 0,0-2 0,1-1 0,5-2 0,18 0-9,73 7-103,-79-3 125,-25-3 29,0-2-1,11-1-41,53-6 25,-31 2-25,12 2 0,312 3-22,-339 2-42,19 5 33,27 2-3,-28-13-72,-50 2 79,22-3-88,0 1 0,13 1 115,-10 2-118,0-2 1,8-3 117,-13 2-65,0 1 1,5 1 64,14 0-96,30-5 96,-18 1-77,2 3-50,-26 2-42,-3-1-50,-1-3-52,2-3-56,-9 5 117,0 3 73,-20 1 103,0-1 1,0 0 0,0-1 0,0 0 0,6-1 33,22-8-19,31-7 28,-27 12 86,-22 5-99,7 0 54,-17 0-71,4 0-58,4 0-81,-7-3 121,-4-3 71,-3-14 89,-2 15-106,0 4 77,3-1-38,9-1 14,-9-1-34,-2-12-61,-2 3 96,1 5 5,0-2 33,1-6-103,1 0 0,0 1 1,1-1-1,1 1 0,2-6-4,-1 5 4,-1 0 1,0 0-1,-2 0 0,1 0 1,-2-8-5,-1-104 129,0-179 84,-3 242-201,-2 1-1,-6-16-11,-4-35-23,12 76-14,-3-24-54,-6-23 91,-2-10-173,2-31 173,-1-14-63,8 102 63,0 0 0,1 0 0,3-4 0,-1 8 0,-6-34 0,-1-21 0,8 52-24,0 28 3,1 1 0,0-1 0,0 1 0,1-1 0,0 1 0,2-9 21,10-3-85,-10 2 42,-8-30 57,4 45 0,0-1 0,-1 1-1,1 0 1,-1-1 0,0 1-1,0 0 1,-1 0 0,0-1-14,-9-15 26,6 10-26,4 7 0,0-1 0,0 0 0,0 1 0,0-1 0,1 0 0,0 0 0,0 0 0,0 0 0,0 0 0,0-3 0,1 4 3,-1 0 0,1 1 0,-1-1 0,0 1 0,0-1 0,0 1 0,0-1 0,0 1 0,0-1 0,-1 1 0,1 0 0,-1 0 0,1 0 0,-2-2-3,-34-32 69,15 16-52,-16-10-40,-33-10-69,47 27 21,1-1 0,-17-13 71,17 10-127,-1 1 0,-17-9 127,10 8-136,-1 2-75,5 4-41,0 2-89,0 1-104,1 2-122,12 4 86,2 2-82,-19 8-1333,22-5 1339,-1 0 49,3-1 147,0-1 40,-2-1-23,-5 0-129</inkml:trace>
  <inkml:trace contextRef="#ctx0" brushRef="#br0" timeOffset="125981.98">24064 4458 5140,'0'-3'-157,"0"-1"55,0 1 51,0 0 47,0 0 45,1 0 41,-1 0 38,0 0 33,1 0 73,0 0 37,1-3 359,0 1 11,6-5 925,-7 9-1179,-1 1-39,1-1-38,-1 0-36,1 0 168,-1 0-115,0-1-64,0 0-110,0 1-71,0-2-60,0 0 42,0 2 85,0 0 80,0 1-65,1-1 34,-1 1 213,1-1 121,-1 1-211,0 0 36,1 0 38,-1 0 41,7 0 57,-5 0-49,-11 0 357,9 0-440,-1 1-74,0 0-67,1 0-55,-1 1-30,0 0-50,0 4 14,1-3-17,-1-2 98,-7 15 475,-1 1-71,0-1-66,-1 1-63,1 0-58,-1 0-54,0 1-50,0-1-46,-4 7 26,0 1-71,-1 0-60,0-1-48,-4 9-28,-37 56-18,33-52 21,2-5 68,0 0 102,11-16-154,1 0 0,1 1 0,-6 18-77,-6 10 111,-22 36-47,-2-1 44,8-12 3,-4-2 34,11-23 27,-2-1-1,-2-1 1,-1-2-1,-3-1 0,-32 25-171,48-43 39,1 0 0,0 1 0,-6 11-39,8-10 61,-2 0 0,0-1 0,-6 4-61,-30 20 144,-5 0-144,-22 10 110,-1-3 0,-51 20-110,104-58 26,-1-1 0,0-2-1,-1-2 1,-5 1-26,-136 23 149,148-29-122,-38 5 88,-28 0-115,14-7 15,-74-6-15,-77-22 6,75 1 93,55 1-73,-39-23-30,121 41 4,-6-4 0,0 0 0,1-2 0,-12-8 0,5 3 21,-15-12 52,2-5-42,22 15-30,1-1 0,1 0-1,0-2 1,-8-14-1,0 9 0,23 25 0,1 0 0,0 1 0,0-1 0,0 0 0,0 0 0,0 0 0,0 0 0,1-1 0,-1 1 0,1 0 0,-1-1 0,1 1 0,0-1 0,0 1 0,0-1 0,0 0 0,1 1 0,-1-1 0,0-2 0,1-83 0,2 72 8,6 0 53,-1 2-7,-5 2-48,-2 6-7,0-3 17,0-30 97,0 23-91,0 13 85,0 0 0,0-10-99,0 4 52,0-8 292,0 14-230,0 0-81,0 0-67,0 0 261,0 3 22,2 0-200,8 0-92,-14 0-47,-16 0 56,20 0 28,0 0-1,1 0 0,-1 0 0,0 0 1,1 0-1,-1-1 0,1 1 0,-1 0 1,0 0-1,1 0 0,-1 0 0,1 1 1,-1-1-1,0 0 0,1 0 0,-1 0 1,0 0-1,1 0 0,-1 0 0,0 1 1,1-1-1,-1 0 0,0 0 0,1 0 1,-1 1-1,0-1 0,1 0 0,-1 0 1,0 1-1,0-1 0,1 0 0,-1 1 1,0-1-1,0 0 0,0 1 0,1-1 1,-1 1-1,0-1 0,0 0 0,0 1 1,0-1-1,0 0 0,0 1 0,0-1 1,0 1-1,0-1 0,0 0 0,0 1 1,0-1-1,0 1 0,0-1 0,0 0 1,0 1-1,-1-1 0,1 0 0,0 1 1,0-1-1,0 0 0,-1 1 0,1-1 1,0 0-1,0 1 0,-1-1 0,1 0-1,0 1 6,-7 4-6,-4 10 0,5-7 0,1-1 0,-1 1 0,0-1-1,0 0 1,-1-1 0,0 1 0,-1-1 0,-27 29 23,17-11 44,-1-1-34,-7 8-18,-1-1 0,-15 12-15,3-9 105,4-7-15,4-3-62,2 1-1,-6 7-27,0 10 91,-18 13-70,39-36-21,11-7-21,6-9-47,4-9 15,-3-2 88,0-1 25,-1 0-1,2 0 1,-1 1-1,1-1 1,1 1-1,4-6-59,15-18 114,-1-1-88,4-20-30,-23 44-2,0 1 1,1-1 0,0 1-1,0 0 1,1 0 0,0 1-1,0 0 1,3-2 5,-2 2-13,1-1 0,-2-1 0,1 1 0,-1-1 1,5-10 12,-2 2-20,1 1 0,0 1 0,8-9 20,21-30-90,-36 50 91,1-4 1,1 0 0,0 0 1,0 1-1,1 0 0,0 0 0,0 1 1,1 0-1,-1 0 0,4-1-2,8 5 107,-8 5-23,0 6-24,4 4 32,-13-11-85,7 4 20,0 0 0,1-1 0,-1 0 0,1-1 0,0 0 1,0 0-1,0-1 0,0 0 0,0-1 0,1 0-27,25 1 151,18 8 200,-16-2-103,-7-2-90,0 1-47,16 5-17,-2 2-58,0-1-28,22 12-32,-42-12-26,-12-5-16,1 0-38,0 1-46,0 0-56,-4-1-87,2 3-228</inkml:trace>
  <inkml:trace contextRef="#ctx0" brushRef="#br0" timeOffset="130186.86">24064 5331 5911,'0'-9'504,"0"1"49,0 2 44,0 1 39,0-4 732,0 5 93,0 6 2776,0 4-2520,0-3-1046,0 1-33,0 0-38,0 0-44,0 0-49,0 1-54,0 0-59,0-1-64,0 1-70,0 0-74,0-1-80,0 0-85,0 1-90,0-1-95,0-1-101,0 1-105,0 23 677,0-1-45,0 0-43,0-1-38,0 23 78,0 0-116,0-39-135,1 0 0,0 0 1,1 0-1,-1 1 1,3 4-9,3 11-40,-5-12-33,-2 1-49,0-12 0,0 0 34,0 1-6,0 0 76,0 2 59,0-3-60,0-1-37,0 2-79,0-1-96,0 0 61,0-1-37,0 1-42,0 0-43,0 0-48,0 0-51,0 0-54,0 1-59,0-1 153,0 1 37,0 7-498</inkml:trace>
  <inkml:trace contextRef="#ctx0" brushRef="#br0" timeOffset="130535.42">23789 5167 2056,'-2'-2'-82,"0"1"48,0-1 44,0 0 43,-1-1 48,1 1 43,-1 0 38,1-1 35,-1 1 82,1-1 37,-2-2 223,2 1 44,1-4 642,3 3-458,3 2-205,2-1-101,4 1 380,-1 1-79,1 1-76,-1 1-70,1 1-66,-1 1-62,1 0-57,-1 1-51,7 4 141,-1 0-102,-4-1-167,1 0-39,11 8 147,30 14 336,-11-8-476,0 3-99,-1 3-79,-2 3-59,-26-18-24,-1 1 0,0 1 0,0-1 0,-2 2 0,1 0 0,-2 0 0,0 1 0,-1 0 0,0 1 0,2 7 21,-1 0-32,12 29-24,-10-15 51,-6-5 32,-3 3 39,-3-26-54,-1-1 0,0 1-1,0-1 1,0 0 0,-3 8-12,2-11 17,0 0 0,0 1 0,-1-1 0,1 0-1,-1 0 1,-1 0 0,1-1 0,0 1 0,-1-1 0,0 0 0,0 0-1,-1 0 1,-2 2-17,-17 11 134,-1-4-46,0-2-50,0-3-53,-1-2-57,1-1-59,-1-1-63,0 0-67,-7 0-161,20-2 101,1-1 36,-13 1-198,9-1 212,-47-6-729,47 2 686,0-1-49,0-1-75,1-1-83,0-1-100,1-1-116,9 4 207,-6-7-1092,9 4 968,0 1 169,1 0 49,1-2-39,0-6-185</inkml:trace>
  <inkml:trace contextRef="#ctx0" brushRef="#br0" timeOffset="131114.99">24467 5512 5525,'1'7'903,"0"-6"-717,0 0-1,0 0 0,0 0 0,0 0 0,0 0 1,0 0-1,0 0 0,0 0 0,1 0 1,-1 0-1,0-1 0,1 1 0,-1-1 1,0 1-1,1-1 0,-1 1 0,1-1 0,-1 0 1,1 0-1,-1 1-185,11 0 1086,0-2-84,0-1-113,-6 0-496,-1 0-40,5-3 3,2 0-74,-1 1-95,-1-1-36,4-2 25,-4 0-43,-1-3 70,6-1 130,-6 4-205,-2-6 7,-5-5-8,-1 4-12,-1 11-85,0 2-19,0 1 1,0-1-1,0 0 0,0 1 0,-1-1 1,1 1-1,0-1 0,0 1 0,0-1 1,0 1-1,0-1 0,-1 1 0,1-1 0,0 1 1,-1-1-1,1 1 0,0-1 0,-1 1 1,1-1-1,0 1 0,-1 0 0,1-1 1,-1 1-1,1 0 0,-1-1 0,1 1 0,-1 0 1,1 0-1,-1-1 0,1 1-11,-20 0 288,8 4-181,0 0-35,2 0-42,3 1-50,-14 11-106,5 0 72,-6 4 84,11-11 29,7-7-44,0 0 1,1 1 0,-1 0 0,1 0-1,0 0 1,0 0 0,0 1-1,0-1 1,0 1 0,1-1-1,-1 1 1,1 0 0,0 0-1,0 2-15,-4 8 74,1 4 57,-1 2 51,3 1 44,2-17-146,1 1-1,0 0 1,0 0-1,0 0 1,1-1 0,-1 1-1,2 2-79,-2-5 44,1 0-1,0 1 0,0-1 1,0 0-1,0 0 0,0 0 1,0-1-1,0 1 1,1 0-1,-1 0 0,1-1 1,-1 1-1,1 0 1,-1-1-1,3 2-43,15 8 84,2-2 33,-11-5-34,1-1 1,0 0 0,0-1-1,1 0 1,-1-1 0,0 0-1,1-1 1,1 0-84,25-3 152,-15-1-118,1 0-60,0-2-73,-1-1-84,0 0-97,-1-1-108,0 0-121,-12 4 205,0 0-34,5-2-514,-2-1 123,-1 1 117,0-1 108,-1 0 100,-1-1 93,-1 1 83,1 0 77,-2-1 36,1 1 46,0-1 29,5-5 29</inkml:trace>
  <inkml:trace contextRef="#ctx0" brushRef="#br0" timeOffset="131564.84">24872 5149 6168,'-2'13'840,"-3"-3"58,-4 10 576,7-9-947,1 2 61,1 31 1325,0-22-1059,0-11-465,0 0-36,-1 3 49,-1-1-95,-2 5 119,0 0-33,3 1-34,6 16 238,-1-13-273,0 18 111,-3 1-48,-2 0-40,-1 1-35,-1 30 164,3-46-264,1 0-1,1-1 0,2 6-211,2-3 131,0 11 17,-2 2-63,-4 8-63,-1-48-22,1 1 0,0-1 0,0 0 0,1 1 0,-1-1 0,0 0 0,0 0 0,1 1 0,-1-1 0,0 0 0,1 0 0,-1 0 0,1 1 0,0-1 0,-1 0 0,2 1 0,4 1 0,-6-3 0,-6 0-22,15-6-63,-5-5 76,-1 0 1,0 0 0,0 0-1,-1 0 1,-1-2 8,2-6-45,1-1-40,1-8-14,1-2-52,0-7-83,4-19-177,0-8-64,-4 40 318,4 0 50,6-2 30,-12 21 67,1 0 1,-1 0-1,1 0 1,0 0-1,4-2 10,-6 5-3,1-1 0,-1 1 0,1 0 0,0 0 0,0 0 0,0 0 0,0 1 0,0 0 0,1-1 0,-1 2 0,0-1 0,1 0 0,-1 1 0,0 0 0,1 0 3,0 0-11,-1 1 0,0 0-1,0 0 1,0 0 0,0 0 0,0 0 0,0 1-1,0 0 1,0 0 0,-1 0 0,2 1 11,-2-1-40,0 1 0,1-1 1,-1 1-1,0 0 0,-1 0 1,1 0-1,0 0 0,-1 1 40,0-2-26,0 1 0,-1 0 0,1 0 0,-1 0 0,0 0 0,0 1 0,0-1 0,0 3 26,-2 26-124,-10 1 58,7-25 57,0 0-1,-2 0 0,1 0 0,-1-1 1,0 1-1,0-1 0,-1-1 0,1 1 1,-9 4 9,-19 9-97,27-17 56,-1-1-53,-1 1-47,0 0-46,0-1-43,-1 0-39,1 1-36,-1-1-33,-4 1-228,0 1-58,1-1-48,2 1-37,7-3 306,0 0 41,1-1 40,-1 0 36,-2 0-188,0-2 113,-1-1 47,1 0 97,-6-7-235,10 7 358,0-1 37,1-7 15,1 11 42</inkml:trace>
  <inkml:trace contextRef="#ctx0" brushRef="#br0" timeOffset="132361.87">25312 5568 4883,'0'0'327,"3"0"-54,1 0 473,1-1-47,-1 0-44,-1-1-43,1 0-41,-1 0-40,1 0-37,-1-1-37,0 0-35,0-1-32,3-3 297,-1-1-112,0 0-98,0 1-107,0 0-63,0 0-53,1 1-42,5-3 133,8-9 102,-5-7-122,-3 4-114,10-7 69,-16 21-219,0 1-1,0-1 0,-1 0 1,1 0-1,-2-1 0,2-1-60,5-18 95,15-34 174,-14 34-206,-5-2 40,-4-32 197,-4 40-106,-1-1 0,0 1 0,-2 0 1,-4-10-195,1 16 309,-9-3 209,13 14-339,4 5-170,0-1-1,0 0 1,0 0-1,0 0 1,0 0 0,0 0-1,0 1 1,0-1-1,0 0 1,0 0-1,0 0 1,0 0-1,0 0 1,0 1 0,0-1-1,0 0 1,0 0-1,0 0 1,0 0-1,0 0 1,0 1 0,0-1-1,0 0 1,-1 0-1,1 0 1,0 0-1,0 0 1,0 0 0,0 1-1,0-1 1,0 0-1,0 0 1,-1 0-1,1 0 1,0 0 0,0 0-1,0 0 1,0 0-1,0 0 1,-1 0-1,1 0 1,0 0-1,0 0 1,0 0 0,0 0-1,0 0 1,-1 0-1,1 0 1,0 0-1,0 0 1,0 0 0,0 0-1,0 0 1,-1 0-1,1 0 1,0 0-1,0 0 1,0 0 0,0 0-1,0 0 1,-1 0-1,1 0 1,0-1-1,0 1 1,0 0 0,0 0-1,0 0 1,0 0-1,0 0 1,0 0-9,-17 31 536,8-12-350,-3 3-52,-1 7-83,0 0-1,2 1 0,0 4-50,4-11 32,2 1 0,-3 23-32,7-35 13,-7 63 85,1 5 38,4-39 40,2 0 0,4 31-176,1-53 43,0 0 0,2 1 0,0-2 0,1 1-1,0-1 1,2 0 0,0 0 0,1-1 0,1 0-43,9 6 22,-15-19-8,0 1 0,1-1 0,0-1 0,0 1 0,0-1 0,3 2-14,-5-3 5,1-1 0,-1 1 0,0-1 1,1 0-1,-1 0 0,1 0 0,0-1 0,-1 0 0,5 0-5,-7 0-5,1 0 1,-1-1-1,1 1 1,-1-1-1,1 0 1,-1 0-1,1 0 1,-1 0-1,0 0 1,3-1 4,3-6-61,-1 0 0,1 0 0,-1 0-1,0-1 1,1-3 61,2-2-80,4-5-160,-3-1-54,13-40-709,-12 27 533,-5 17 284,1 0 45,-1 1 43,-2 1 53,0-6 54,-4-1 61,3 5 48,3 0 33,-1-2 137,-6 18-278,0-1-1,0 1 0,-1 0 0,1-1 0,0 1 1,0-1-1,0 1 0,-1 0 0,1-1 1,0 1-1,-1 0 0,1-1 0,0 1 1,-1 0-1,1-1 0,0 1 0,-1 0 1,1 0-1,0 0 0,-1-1 0,1 1 1,-1 0-1,1 0 0,-1 0 0,1 0 1,0 0-1,-1 0 0,1-1 0,-1 1 1,1 0-1,-1 0 0,1 1 0,-1-1 0,1 0 1,0 0-1,-1 0 0,0 0-9,-2 1 144,1 0-39,-3 2 17,-3 10-21,8-13-59,-6 13 99,2-1-57,0 1-37,0 7-30,1-2 14,-1-6 35,-2 6 25,5-14-68,-1 0 1,1 0-1,0 0 1,0 0-1,0 1 0,1-1 1,0 0-1,0 2-23,-1 5 93,1 20 71,6 0-70,-6-29-93,1-1 1,-1 0 0,1 0 0,-1 1 0,1-1-1,0 0 1,-1 0 0,1 0 0,0 0 0,0 0-1,0 0 1,0 0 0,0 0 0,0 0 0,0 0-1,0-1 1,0 1 0,1 0-2,0 0-1,-1-1 0,1 0 0,0 0 0,-1 1 0,1-1 0,0 0 0,0-1 0,-1 1 0,1 0 0,0 0-1,-1-1 1,1 1 0,0-1 0,-1 1 0,1-1 0,0 0 0,-1 1 0,1-2 1,23-14-41,-3-7-101,-4-5-61,-14 20 126,0 0 0,0 0 0,-1-1 0,0 1 1,0-1-1,-1 0 0,0-2 77,0-9-134,-4 1 36,-8-16-103,-10-12 38,1 2 34,6 24 116,5 13-37,-2 3-35,0 1-40,-2 2-43,1 2-48,-1 1-52,0 2-56,1 1-61,0 1-66,1 1-68,1 1-74,1 1-78,2 1-82,2 0-87,2-3 24,1-1 112,0 0 102,1-1 93,-1 0 181,1-1 41,0 0 39,0 0 32,1 3-131,-1-1 82,1 6-210,-1-6 328,0 0 59,0-1 37,0 2 37</inkml:trace>
  <inkml:trace contextRef="#ctx0" brushRef="#br0" timeOffset="132940.63">26027 5459 7196,'-4'-5'292,"0"2"52,1 0 59,0 2 65,1 1 69,0 1 76,2 2 82,-1 1 86,1-2-450,0-1-36,0 1 194,-1 0-119,0 0-103,0 0-61,-1 0-97,0 0-68,-1 1-60,1-2 26,1 0 48,1 0 40,-1 0 58,-3 9 558,0-1-115,1 0-95,1 0-80,0-1-69,0 1-42,-1 20 601,2-15-467,1 1 111,0-6-225,0 0 43,0 0-124,2 0-34,4 8 123,7-1-60,2-6-137,3-4-34,9-1 54,0-4-43,-1-5-41,1-2-38,24-14-62,-4-8-114,-24 11-37,-19 14 128,-1-1 0,1 0 0,-1 0 0,-1 0-1,1 0 1,0-1 0,-1 1 0,0-1 0,0 1-1,0-1 1,-1 0 0,1-3 46,0 3-8,3-11 8,-5 6 43,-2 1 33,-3-2 49,3 7-133,1-2 69,0 1 59,0-1 44,0 1 50,-1-1 342,-2 9-203,1 1-217,-1 3-40,1 2 222,2 1-103,1 0-79,0 1-58,1 9-12,-2 68-217,0-4-37,1-27 91,2-9 61,1 0 59,1-10-35,3 34 38,-3 53-26,-5-96-15,-1-1 0,-4 14 15,-5 7-51,-5-1-32,6-30 33,-1-3-55,-1-5-45,-2-4-37,-10-3-166,19-4 255,0 1 0,-1-1 1,1 0-1,0-1 0,0 1 0,-2-2 98,-21-10-404,10 2 168,3 1 71,2 0 38,2 1 55,1 1 35,1-1 41,1 2 45,-4-6-83,0-1 0,0 0 0,-1-4 34,5 6-14,0-1 1,1 0 0,1 0-1,0 0 1,1-1-1,0 0 1,1 0 0,1 0-1,0-1 1,0-6 13,-1-41-44,5 36-6,3-3-72,2 2-107,-1 11 15,2 0-65,1 1-74,1 1-82,2 0-93,2 2-100,2 0-109,2 1-120,-5 5 440,1 0 68,0 1 73,1 0 76,-3 2 95,0-1 42,3 0 27,6-3 26</inkml:trace>
  <inkml:trace contextRef="#ctx0" brushRef="#br0" timeOffset="133615.96">26450 5459 5911,'2'-3'-19,"0"1"60,1 0 57,-1 0 51,0 0 47,1 1 43,-1-1 37,1 0 34,0 1 98,0 0 34,3-1 352,8 3 1125,-10 0-1370,1 1-40,1 1-2,-1 2 89,2 0 47,7 10 920,-5-6-683,-5-5-492,0 0-50,-1 0-61,1-1-72,4 8 428,-2 1-97,-2 1-80,-2 2-63,-1 4 18,-2 26 452,0-29-499,0-2 49,-3 16 255,-1-12-255,-1 2 0,3 1-108,0-3-42,-4-6-98,1-3-79,4 0-51,1-2-49,1-7 14,1-4-140,0 0 38,1-2 3,2 0 42,4-11-59,-2-6-133,0 0 1,0-14 248,3-11-276,-1 16 138,2 6 65,3 2 51,1-7 22,-14 29 0,0 1 0,1-1 0,-1 1 0,1-1 0,0 0 0,-1 1 0,1-1 0,0 1 0,0 0 0,0-1 0,0 1 0,0 0 0,0-1 0,0 1 0,0 0 0,1 0 0,-1 0 0,0 0 0,1 0 0,-1 0 0,2 0 0,9-6 3,3 1-94,-14 7 81,0-1 1,0 1-1,0 0 1,-1-1 0,1 1-1,0 0 1,0-1 0,0 1-1,-1 0 1,1 0-1,0 0 1,-1 0 0,1 0-1,-1 0 1,1 0-1,-1 0 1,1 0 0,-1 0 9,22 28-141,-3-4 37,-10-7 6,-5-1 65,1 6 80,4 7 132,-8-26-145,0 0 0,0 0 0,0 0 0,-1 1 0,0-1 0,0 0 0,0 0 0,0 0-1,0 1 1,-2 1-34,1 17 134,6 0-50,6-11 1,11-44-42,-16 23-15,12-18 39,-8 5-55,-7 1-12,-3 16 0,0 1 0,1 0 0,-1 0 0,1 0 0,0 0 0,0 0 0,1 0 0,-1 0 0,1 0 0,0 0 0,0 0 0,0 1 0,0-1 0,2-1 0,10-8 0,-11 11 0,-1 0 0,1 0 0,-1 0 0,0 0 0,0-1 0,0 1 0,0-1 0,0 0 0,-1 1 0,2-2 0,-3 2 0,1 1 0,0 0 0,0 0 0,0 0 0,0-1 0,0 1 0,0 0 0,0 0 0,1 1 0,-1-1 0,0 0 0,0 0 0,1 0 0,9-1-9,-4 4-25,-5-1 17,-1 0-1,0 0 1,0 0-1,0 0 0,1 0 1,-1 0-1,0 0 1,0 1-1,0-1 1,-1 0-1,1 0 1,0 1-1,0-1 0,-1 1 1,1-1-1,-1 0 1,1 1-1,-1-1 1,0 1-1,1-1 0,-1 1 1,0 0 17,0 39-328,-1-24 229,3 5 61,7 23 18,-4-24-51,-3-11 57,0-1-68,0 0-63,0-1-59,0 1-55,1-1-51,-1-1-46,1 0-43,3 4-316,0-1-81,3 1-240,7 3-623,-10-11 1210,-2 1 45,1 0-37,2 2-171</inkml:trace>
  <inkml:trace contextRef="#ctx0" brushRef="#br0" timeOffset="134303.03">27165 5640 771,'5'-10'80,"-3"4"4,1 0 35,-1-1 56,1 1 52,0-1 55,0 0 61,1 1 66,-1 0 69,2 0 76,-1 1 79,0 1-211,-1 0 47,0 0 142,1-3 369,2-3 587,-1 5-594,-1 3-260,-1 1-403,0 1-37,-1 0 203,0-1-106,0 0-92,-1 0-81,2 0-49,-2-1-75,1 0-52,1-2-49,-2 3 24,0-1 38,0 2 22,0-1 36,13-5 316,-12 6-340,0-1 0,1 0 0,-1 0 0,0-1 0,0 1 0,0 0 0,0-1 0,0 1 0,0-1 0,0 0 0,1 0-68,0-2 53,3-2 60,12-11 405,-14 13-366,-1-1 270,-1 1 45,-2 4-414,0-1 0,0 1 0,0 0 0,0-1 0,0 1 0,0-1 0,0 1 0,0 0 0,0-1-1,0 1 1,0 0 0,0-1 0,0 1 0,0 0 0,-1-1 0,1 1 0,0 0 0,0 0 0,0-1 0,-1 1 0,1 0 0,0 0 0,0-1 0,0 1 0,-1 0 0,1 0 0,0-1-1,-1 1 1,1 0 0,0 0 0,-1 0-53,-4-2 662,1 1-307,0 0-40,0 1-48,0 0-59,1 0-66,0 1-76,0 0-86,2 0-94,-3 5 270,1 0-97,-3-2-110,0-1-48,3 12-30,3 12 109,0-21 62,1-5 110,1 0-70,0 0-49,6-1-15,-4-1 45,-3 0 25,-1 0 54,0-4-101,0 1 52,0 0 39,2-7 353,0 7-274,2 1-84,0 2-112,0 0-70,-1 1 123,-3 0-50,0 0-36,0 0-50,0 0-82,-1 3-116,0 2 87,2 2 51,-1 5 51,1-3 42,-1 2 148,-1 8-44,1-17-66,0 0-1,0-1 1,0 1-1,0-1 0,0 1 1,0-1-1,1 1 1,-1-1-1,0 1 1,1-1-1,0 1 1,-1-1-1,1 1-2,23 13 54,-20-14-38,1 0 0,-1 1 0,1-2 0,-1 1 0,1 0 0,-1-1 0,1 0 0,-1 0 0,2-1-16,-2 1 11,-1-1 0,1 1 0,-1-1 0,0 0 0,1 0 0,-1 0 0,0-1 0,0 1 0,0-1 0,0 0 0,0 1 0,0-1-11,-1 0 3,-1 1 0,1-1 0,-1 1 0,1-1 0,-1 0-1,0 0 1,0 1 0,1-1 0,-1 0 0,0 0-1,-1 0 1,1-1-3,2-5-11,4-10-52,0-16-95,-7 32 150,0 1-1,1-1 1,-1 1 0,0-1-1,0 0 1,0 1-1,0-1 1,-1 1 0,1-1-1,0 0 1,-1 1-1,1-1 1,-1 1-1,1-1 1,-1 1 0,0-1-1,0 1 1,0 0-1,1-1 1,-1 1 0,0 0-1,-1 0 1,1 0-1,0 0 1,0 0 0,0 0-1,-1 0 1,1 0-1,-1 0 1,1 0 0,-2 0 8,-1 0-17,-1 0 0,0 0 0,0 0 0,1 0 0,-1 1 0,0 0 0,0 0 0,0 1 0,0-1 0,1 1 1,-1 0-1,0 0 0,-1 1 17,-28 11-147,1 3-71,24-12 139,-9 7-69,3 3 48,0 4 23,-4 14 5,-5 5-24,23-33 95,-1-1-1,1 1 1,0-1-1,0 1 1,0-1-1,0 1 1,1-1-1,-1 1 1,1 0-1,0 0 1,0-1-1,0 1 1,1 0-1,-1-1 1,1 1-1,0-1 1,0 1-1,0 0 1,0-1-1,1 0 1,-1 1 1,17 22 42,7-7 76,-6-11 44,0 0 1,17 3-163,-2-2 201,1-1 1,17 0-202,-28-6-6,31-5 170,-38 0-175,0-1-75,-4-1-64,0 0-88,0-1-103,-1-1-119,-6 3 180,0 0-35,-1-1-38,0 1-40,1-1-41,-1 0-44,-1-1-46,1 1-47,2-4 33,0 0 89,2 0 62,-1-1 112,-3 3 139,0-1 53,0-1 36,1-4 34</inkml:trace>
  <inkml:trace contextRef="#ctx0" brushRef="#br0" timeOffset="134935.66">27661 5440 3726,'-1'-2'-171,"-1"1"36,1-1 35,0 1 35,0-1 34,0 1 34,-1-2 99,0 0 125,0-1 118,1 1 114,0 0 107,0 0 101,0 0 96,1-1 90,-1 1 83,1 0 79,0 0 72,0-1 66,0 1 61,-1 8-628,1-1-141,0 2-34,1 3 152,2 0-41,0-3-247,0 0-43,1 6 135,1 29 514,-5-31-632,0 2 61,0-5-118,3 27 634,10 17 575,-11-45-1148,-1 1-41,0-1-37,-1 0-33,-1 6 59,0-1-88,0-1-61,1 13 14,5-9 27,-5-13-91,1-1 0,-1 1 0,1 0 0,-1 0 0,1-1 0,-1 1 0,1-1 0,-1 1 0,1 0 0,0-1 0,-1 1 0,1-1 0,0 1 0,0-1 0,0 0 0,-1 1 0,1-1 0,0 0 1,0 1-1,0-1 0,0 0-2,1 0 5,-1 0 1,0-1 0,0 1-1,1-1 1,-1 1 0,0-1 0,0 0-1,0 1 1,1-1 0,-1 0-1,0 0 1,0 0 0,0 0 0,-1 0-1,2 0-5,4-6 5,0 0 0,0 0 1,0-1-1,-1 0 0,1-2-5,13-20-4,-10 14-26,-2-9-89,2-4-41,3 8 83,-7 13 30,0 0 0,-1-1 0,0 0-1,2-7 48,10-22-68,-15 37 69,0-1-1,0 1 0,-1 0 1,1 0-1,0 0 0,0-1 1,1 1-1,-1 0 0,0 0 1,0 1-1,0-1 0,1 0 1,0 0-1,12-3-26,-13 5-85,0 2 37,-1 12-76,0-15 121,2 17-231,2 0 33,2 0 46,1 0 57,2 4 68,-6-11 76,0 0 37,0 0-22,0 0 1,0 0 0,1-1-1,0 1 1,4 6-36,-6-13 5,0 0 1,0 0 0,0 0-1,1 0 1,-1 0-1,1-1 1,-1 1-1,1-1 1,0 1 0,0-1-1,0 0 1,0 0-1,1-1 1,-1 1-1,0-1 1,1 0 0,-1 1-1,3-1-5,-1 0 10,1-1-1,0 0 0,0 0 1,0 0-1,-1 0 1,1-1-1,0 0 1,-1-1-1,1 1 0,0-1-9,22-4 13,10-3-49,-5-2-72,1-5-73,5-9-72,-15 2-134,-5-3 37,-15 17 230,0 0 0,0 0-1,-1 0 1,0 0 0,1-8 120,4-51-487,-7 1 93,-1 47 279,-2-10 89,-5-6 133,0 8 4,2-15 28,0 2 2,1 14-14,-5-3 95,-5 9 92,11 18 71,3 9 86,0 13-182,0 0-58,-1 1-50,1 0-44,-1 21 34,0-5-99,3 46 35,0-58-44,0 0 36,4 29 234,-3-16 75,3 1-1,2 5-407,6 2 308,14 1-60,5-7-73,-12-15-84,0 3-60,11 12-18,-4-11-100,-23-23-97,9 0-134,-10-5 175,0-1-55,-1 0-23,-1-1-62,0 0-73,0-2-84,-2 0-96,0-1-106,-1-1-118,1 3 333,-1 0-34,-2-3-381,-5-11-1220,4 12 1461,0-1 37,-2-1-112,0 0 73,-3-2-48,-4-3-246</inkml:trace>
  <inkml:trace contextRef="#ctx0" brushRef="#br0" timeOffset="135201.11">28176 5349 12721,'33'-7'-19,"1"1"86,0 1 68,1 2 54,66-12 532,-67 9-533,-1 2-61,-2 0-48,0 0-38,80-11-27,-63 12-14,-36 2-25,-2 0-63,-3-2-80,-3 0-102,-2 0-121,-2 1 144,-1 0-38,-1 1-40,0-1-43,0 0-45,-2 0-48,-3-3-133,-4-5-135,11 10 724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40:11.283"/>
    </inkml:context>
    <inkml:brush xml:id="br0">
      <inkml:brushProperty name="width" value="0.05" units="cm"/>
      <inkml:brushProperty name="height" value="0.05" units="cm"/>
    </inkml:brush>
  </inkml:definitions>
  <inkml:trace contextRef="#ctx0" brushRef="#br0">1726 8753 3726,'2'-1'-158,"-1"0"53,0 0 53,1-1 49,-1 1 46,-1 0 45,1 0 42,0 1 39,0-1 83,-1 0 49,1 0 45,-1 0 40,0 0 260,0 0 68,0 0 53,0 1 38,-4-2 2518,2 2-2286,0 0-94,0 0-251,0 0-108,1 0-339,0 0-33,0 0-38,-1 0-38,1 0-39,0 1-48,0-1-51,0 0-54,-1 0-57,1 0-59,0 0-62,0 0-66,0 0 564,0 1-59,1 0-52,-1 0-43,1 1-26,-1 0-38,0 4-10,0-4 10,1 0 81,-1-1-163,0 1 94,-1 2 102,0 0 78,0 0 46,-4 6 439,4-5-338,0-3-212,1-1-59,-7 5 249,3-2-113,3 5-71,2-6-34,3-3-76,11 0-32,-3 0-46,3-1-107,-4-6-217,-7 4 289,0-1 38,10-3-101,-13 7 107,0-1 0,1 1 0,-1-1 0,0 1 0,0-1 0,1 1 0,-1-1 0,0 0 0,0 1 0,0-1 0,0 1 0,0-1 0,0 1 0,0-1 0,0 0 0,0 1 0,0-1 0,0 1 0,0-1 0,0 0 0,-1 1 0,1-1 0,0 1 0,0-1 0,-1 1 0,1-1 0,-11-21 25,4 11-56,3 8-57,0 3-58,-1 1-42,4-1-270,1 0 80,-1 1 71,1-1 63,-1 2-51,0 0 110,2 5-172,-1-6 233,0 0-47,1 0-70,-1 0-80,1-1-96,0 0-111,1 0 433,1 0 38,7 0 16</inkml:trace>
  <inkml:trace contextRef="#ctx0" brushRef="#br0" timeOffset="609.41">2241 8627 5525,'-4'-4'-105,"-1"1"112,0 0 103,0 1 90,-1 0 79,1 0 67,-1 1 57,0 0 44,-1 0 93,-12 1 1055,11 0-938,0 0-118,1 0-64,3 0-186,-1 1-50,1-1-58,-1 0-65,3 0 27,0 0-1,0 0 1,-1 0-1,1 1 1,0-1-1,-1 1 1,1 0-1,0 0 1,0 0-1,0 0 1,0 0 0,-2 1-143,-8 8 802,2 3-44,1 2-50,1 2-58,2-1-63,0 0-71,0 1-2,-1-3-121,-2 8 93,5 0-66,4 0-66,3-1-70,4-1-71,4 0-73,2-1-75,4-1-78,-15-16 16,0 0 0,0 0 0,0-1 0,0 1 0,1-1 0,-1 0 0,1 1 0,-1-1 0,3 0-3,-1 1 13,1-1-1,0 0 1,-1-1 0,1 1 0,0-1-1,0 0 1,-1 0 0,5-1-13,38-9 101,-19 1-74,5-5-91,-3-4-113,3-8-148,-26 19 199,0-1 1,-1 1-1,0-1 1,0 0-1,0-3 126,-1 4-111,-1-1 1,-1 0-1,0 0 0,0 0 0,0 0 0,-1-1 111,3-32-391,-9 5 133,-7 0 89,-4 3-174,-4 6 84,-6 3 71,-12-1 57,28 19 98,-24-16-64,20 12 4,-1-3-69,10 9 170,-1 1-45,1 0-44,-1 1-46,0 0-43,0 0-42,0 1-43,1 0-41,0 0-41,1 2-40,1-1-40,0 2-38,2 0-37,1 1-38,1 0-37,2 2-35,-2-3-176,0-1 94,0 1 86,0-1 82,0 1 76,-1-1 69,1 0 65,0 0 58,0 0 20,-1-1 65,1 1 57,0 0 46,1-1 38,3 2 104,-4-2-101,0 0-54,-1 0-70,1 1-89,3 0 86,-1 0 57,1 0 38,2-1 37</inkml:trace>
  <inkml:trace contextRef="#ctx0" brushRef="#br0" timeOffset="890.59">2607 8464 6553,'0'-2'-224,"0"-1"85,0 1 80,0-1 74,0-1 117,-1 0 115,1 0 104,0 0 88,1 0 187,-1-1 84,0 0 222,1-1 544,0 3-262,0 2-456,0 0-176,1 2-61,0 0 25,-1 0-325,0 0-39,0 1-42,0 0-46,1 1-49,-1 0-51,1 1 363,-1-1-44,0 1-42,0 0-37,-1 2 57,0 0-59,-1 7 108,0 4 20,1-6-394,0 0 55,0 0 48,0 0 45,0 3 70,0 0 46,0 2 90,0 10 218,0 15 356,0-13-395,0-17-336,0 1-33,0-1-39,0 1-45,0-3-46,0 1-37,0-1-42,0 1-43,0-1-48,0 0-50,0 0-53,0 0-56,0-7-49,0-1-50,0 0-52,0-1-55,0-1-153,0 1 72,0 0 68,0-1 65,0 1 59,0-1 55,0 0 51,0 1 46,0-1 56,0 0 33,1-1-98,-1 0 114,0 0 46,1-3-165,0 3 109,-1 0-106,0 2 88,0-1-46,3-6-397,1-1 109,-1 1 112,0 0 117,-2 1 143,0 2 62,0-1 40,-1-2 40</inkml:trace>
  <inkml:trace contextRef="#ctx0" brushRef="#br0" timeOffset="1359.05">2644 8572 771,'0'-5'46,"1"0"70,0 0 66,0 0 58,2-3 219,1 1 98,0-1 80,1 1 58,17-19 2272,-15 18-2065,-3 4-493,0 1-38,0-1-20,0-1-37,4-3 214,0-1-115,-1 1-99,1-1-58,0 0-70,22-19 252,-13 17-175,-4 2-121,0 0-40,2-2 2,-2 0 0,0-1 1,5-6-105,-16 14 256,0-1-42,-2-13 385,-1 13-291,1 2 71,0 0 563,1 3-594,1 1-46,0 0-41,0 0-38,0 1 49,0 1-63,-1 0-49,1 0-39,1 12 256,-2-10-194,-1-1 81,2 14 15,4 8 27,2 3 30,0 12 197,9 61 788,-11-65-913,0-1-79,-3-8-161,-2 2-64,-1 1-64,0 0-65,-1-10-36,1-2-36,-7 8-404,2-15 259,-1-2-117,4-8 129,0-1-44,-1-1 125,0-2-51,-10-11-576,9 6 508,2 4 173,1 0 37,0 0 45,0 0 51,7-24-214,-2 7 20,-1-2-90,-3 18 173,0 0 0,1-1-1,-1 1 1,1 0 0,0 0 0,1 0 0,-1 0 0,1-1 73,20-31-674,-14 27 394,-1 1 1,2 0 0,-1 0 0,1 0-1,9-5 280,-9 8-213,-1 0 39,2 1 37,-1 1 33,6-1 2,0 3 56,-12 1 49,0 0 0,-1 1 0,1-1 0,0 1 0,0-1 0,-1 1 0,1 0 0,0 0 0,1 1-3,6 8 180,-2 6 38,2 22 286,-4-17-143,-3-12-104,0 1-21,0-1-48,2 7 74,-1-2-113,-1 19 130,-2-25-286,2 7 100,-1-11-101,0 0-46,-1-1-22,0 0-38,1 0-44,0-1-50,0 2-145,0 0-106,0 0-120,-1-2 241,0 0-35,1 2-305,4 5-1379,-3-6 1237,-3-3 820,1 1-605,0 0 67,-1 0-44,1-1-221</inkml:trace>
  <inkml:trace contextRef="#ctx0" brushRef="#br0" timeOffset="2155.73">3342 8681 5911,'0'0'355,"1"0"-80,-1 0-70,1 0-58,0 0-39,0 1-44,3-1 22,-2 0-12,0 0 8,-1-1 38,1 1 159,-1 0-88,0-1 40,0 1 44,-1-1 48,1 1 51,0-1 56,10-9 729,-5 6-629,0-1-39,0 1-45,1 0-50,1 0-56,1 0-61,0-2-210,-1-2 89,-1-2 116,3-6 227,2-4 61,-8 14-416,1 1-36,4-6-20,-3 0-33,-5 8-50,0 0 0,0 0 0,0 1 0,-1-1 0,0 0 0,1 0 0,-1 0 0,0 0 0,0 0 0,-1 0 0,1 1 0,-1-1 0,1 0 1,-1 0-1,0 0 0,0 1 0,0-1 0,0 1 0,-2-3-7,-9-10 106,-4 5 86,0 9 184,6 5-201,-5 8 47,-8 12 128,12-9-60,-1 7 24,1 4 70,8-16-182,-1 0 1,2 0-1,0 1 0,0-1 1,1 1-1,0 0 1,1 7-203,6 19 519,-1-27-364,3-1-40,22 8 109,-22-14-161,2 2 32,-1-1 0,1 0 0,0-1 0,1 0-1,7 1-94,24-3 235,-6-9-146,-18 1-94,2-2-38,-15 7 33,22-11-79,-4-2-61,-3-4-81,-1-8-103,-5 6 45,7-11-149,-6-3-56,-11 17 225,1 1 77,-1 1 44,0-16-46,-3 28 180,-1 0-1,0 0 1,-1 0-1,1 0 1,-1 0-1,1 0 1,-1 0-1,0 0 0,-1 0 1,1 1-1,-1-1 1,0 0-1,1 1 1,-2-2 14,-7-11-37,5 8 70,1 2 33,3 5-49,0 1 0,0-1 0,0 0 0,0 0 0,0 0 0,0 1 0,0-1 0,0 1 0,0-1 0,0 1 0,0-1 0,0 1 0,-1-1 0,1 1 0,0 0 0,0 0 0,0 0 0,-1-1-17,-14 1 103,16 0-102,-1 0 0,0 0 0,1 0 1,-1 0-1,0 0 0,1 0 0,-1 0 1,0 0-1,1 0 0,-1 0 0,1 1 0,-1-1 1,0 0-1,1 0 0,-1 1 0,1-1 1,-1 0-1,1 1 0,-1-1 0,1 1 0,-1-1 1,1 1-1,0-1 0,-1 1 0,1-1 1,-1 1-1,1-1 0,0 1 0,0-1 0,-1 1 1,1 0-1,0-1 0,0 1 0,0 0-1,-1 1 5,1 1 0,0-1 0,0 0 0,1 1 0,-1-1 0,0 1 0,1-1 0,0 0 0,-1 1 0,2 0-5,1 4 8,-1 0 1,2-1-1,-1 0 0,1 0 1,0 0-1,0 0 1,2 2-9,5 4 0,-1 0 0,0 0 0,-1 1 0,5 12 0,7 7 0,-19-28-7,0-1 1,0 0-1,0 1 1,-1 0-1,1-1 1,-1 1-1,0 0 1,0 0 0,0-1-1,-1 1 1,1 0-1,-1 0 1,0 4 6,5 27-45,2-18 41,-6-14-12,1 1 0,-1 0 0,0 0 0,0 0-1,0 0 1,0 0 0,-1 0 0,1 0-1,-1 2 17,1 14-137,4-9 96,6-7 95,10-3 92,-5-2-117,21-9 96,-26 6-119,0 0-35,-2 0-27,0 1-34,0 0-40,0 0-47,-6 2 246,0 0-59,0 0-54,-1 0-51,1-1-48,0 1-43,-1 0-40,1 0-37,0-1-71,-1 1-35,4-2-458,-1-1-65,6-4-1285,-7 5 1540,-1 0 38,1-1-44,0 1 97,-1 0-20,-2-1 65,1 1 64,-1 0 67,0 0 63,0 0 68,1 0 64,0 0 59,2-1 38,1-2 41,-2 3 36</inkml:trace>
  <inkml:trace contextRef="#ctx0" brushRef="#br0" timeOffset="3421.1">4607 8373 5525,'0'1'246,"0"1"-42,0 4 123,-1 0-52,-1 1 7,-2 4 89,0 2 103,1-2-83,0 3 162,0 1 53,-5 25 974,6-26-1077,0 0-32,1-3-115,0 1-41,0-1-48,1 0-56,-2 22 523,-1-12-178,-3-3-28,-2 1 74,-1 2-10,4-3-167,1 23 497,4-28-612,0 0 32,0-10-63,0-6-44,0-8-103,0 1-66,0-1-56,1 1-46,0-11-132,7-28-364,-4 34 436,0 0 78,2-5-96,-1 0-57,0-5-88,1-13-182,2-9-91,-5 32 396,1 1 33,4-21-205,-3 3 64,-2 2 50,-2 3 40,2-10-74,4 7 96,-1 8 100,-3-2 82,-2 12 98,2 6 95,2 5 71,0 5 46,9 17 541,-11-13-634,0 0-38,-1 14 124,-1 4-90,2 29 107,2-24-97,0-1 55,13 53 711,-6-48-638,2-5-118,3 0-102,-14-24-183,0 0 0,0 1 0,-1-1 0,1 1 0,-1-1 0,0 2 2,1 3-51,0-1-45,1 1-57,0-1-70,-3-9 338,-1-1-56,0 1-53,0 0-47,1 1-44,-1-1-40,1 2-227,-1-1 0,0 1-51,0 5-1063,0-5 868,0-2 278,0 1 39,-1-1 33,1 0 66,-1-1 78,0 0 91,-1 0-82,-1-2 38,-7-8 16</inkml:trace>
  <inkml:trace contextRef="#ctx0" brushRef="#br0" timeOffset="3967.81">4553 8555 1285,'-12'-14'379,"9"8"-165,1 3-58,1-1 35,1 1 43,0-1 48,0 2 71,0 1 60,2 1 56,2 0 52,6-1 386,1 0-94,0-1-89,1 0-82,0-1-78,0 0-72,0 0-65,1 0-62,-3 0-104,1 0-35,10-2 135,-6 2-158,0 0-46,13 1 62,-7 2-99,2 0-93,5-3-110,-19 0 48,4 0-78,6 9-103,-11-4 139,-1-1 47,-7-1 30,3 2 16,-3 4 40,0 0 52,0-2 65,0-4-97,0 20 749,0 0-93,0 1-83,0 0-77,0 0-66,0-1-59,0-2-50,0 0-42,0-16-320,1 19 516,2-2-57,1-1-51,0 0-48,1 0-54,0 3-38,7 27 68,-2-12-128,-4-13-116,-3-5-58,-2-3-43,-1-13-30,0 0 1,1-1-1,-1 1 1,-1 0-1,1 0 1,0 0-1,0-1 1,-1 1 0,1 0-1,-1-1 1,1 1-1,-1 0 1,1-1-1,-1 1 1,0-1-1,0 1 1,-1 0 3,-3 0-86,4-2-48,-20-33-744,13 19 653,2-1 37,0-18-95,4 5 122,4-15-17,-1-8-21,-4 20 20,-3-8-6,-3-51-363,9 58 403,-1 2 24,0 25 97,0 0-1,1 0 0,0 0 1,0 0-1,1-1 1,-1 1-1,1 0 0,0 1 1,1-1-1,-1 0 1,1 0-1,0 0 0,0 1 1,0-1-1,1 1 1,1-3 24,1-3-4,14-19-69,-18 28 71,0 0 0,0 0 0,0 0-1,0 0 1,0 1 0,0-1 0,1 0 0,-1 0 0,0 1 0,0-1 0,1 1 0,-1-1 0,0 1 0,0 0 0,1 0 0,-1-1 0,0 1 0,1 0 0,-1 0-1,1 0 1,-1 0 0,0 1 0,1-1 0,-1 0 0,1 1 2,27 10 80,16 15-53,-40-23-23,0 1 0,0 1 0,-1-1 0,0 1 0,0-1-1,0 1 1,2 3-4,7 25 80,-8 18-10,-7-33 6,-1-2 57,-9 15 167,6-19-196,-1-1-34,-1-2-36,-3 1-40,-2 0-41,-4 1-44,13-9-64,2 0 99,-1-1 56,-7 5 154,5-4-134,3-1-53,-2 0-48,2 0-31,-1-1-47,0 1-53,0-1-60,-1 1-66,1-1-73,-1 0-79,0 0-85,-2-3-1596,5 0 1132,2-2 43,0 0 51,2-1 58,2-1 67,1 0 75,-1 4 590,0-1 60,3 0 40,5-3 39,-13 7 16</inkml:trace>
  <inkml:trace contextRef="#ctx0" brushRef="#br0" timeOffset="4371.31">5121 8518 2056,'1'0'486,"2"0"-94,-1 0-378,-1 0 54,1 0 50,-1 0 47,1 1 44,-1-1 39,0 1 353,1 1 39,-1-1 73,-1 1-1,1 3 1372,-1-2-1218,0 0-259,0-1-44,1 1-58,-1 0-69,0 0-81,1 1-94,0-1-105,0 1-118,2 4 442,0 0-46,5 17 739,-2-8-373,-2-5-193,-1-2-30,1 1 85,-2-4-327,0 1-38,-1 1-36,-1 0-34,0 9 140,-2 1-100,1-4-115,1-1-39,0-9-78,0 1-1,0-1 1,0 0 0,1 0 0,0 0-1,1 3-34,5 9 16,-7-16-15,1 0-1,0 1 0,-1-1 1,1 1-1,-1-1 1,1 1-1,-1-1 0,0 0 1,0 1-1,1-1 0,-1 1 1,0 0-1,0-1 1,-1 1-1,-10 14-43,9-14-53,1-2-65,1-3-128,0 0 42,-1 1 38,1-1 33,-2 0-33,1 0 55,-3-3-43,-1-2 24,3 1 6,-4-13-75,1 1-1,1-2 1,1 1-1,-1-18 243,2-14-386,3 15 154,-1 0 53,1 7 83,-1 1 53,0 21-10,1 1 0,0 0 0,1-1-1,-1 1 1,1 0 0,2-4 53,4-23-259,-7 26 117,2 3 75,8-3 18,-11 8 29,0 0 18,0 0 0,0-1 0,0 1 0,0 0 0,0 0 1,0 0-1,1 0 0,-1 0 0,0 0 0,0-1 0,0 1 0,0 0 0,0 0 0,0 0 1,0 0-1,0 0 0,1 0 0,-1 0 0,0 0 0,0 0 0,0 0 0,0 0 1,0 0-1,1 0 0,-1 0 0,0-1 0,0 1 0,0 0 0,0 0 0,0 0 1,1 0-1,-1 1 0,0-1 0,0 0 0,0 0 0,0 0 0,0 0 0,0 0 1,1 0-1,-1 0 0,0 0 0,0 0 0,0 0 0,0 0 0,0 0 0,0 0 0,0 0 1,1 1-1,-1-1 0,0 0 0,0 0 0,0 0 0,0 0 0,0 0 0,0 0 1,0 1-1,0-1 2,7 8-62,-2 3 42,-3-5 35,-1 1 0,1 0 0,-1 0 0,0 0 0,-1 0 0,0 0 0,0 0 0,-1 4-15,-2 15-27,1-13-31,-1 0-38,-1-2-45,0 1-53,0-2-59,0-1-66,3-7 188,-1 0-33,0 3-263,0-3 70,0 1-57,0 0-55,1 1-56,-1-1-54,1 1-53,1 0-52,0 1-52,0-2 214,0 1 55,0 1-43,0 1-197</inkml:trace>
  <inkml:trace contextRef="#ctx0" brushRef="#br0" timeOffset="4668.11">5177 8590 1670,'10'-11'650,"2"-5"409,6-8 616,-3 10-683,-5 5-321,-1-1-56,0-1-50,-1-3-45,4-7 177,3 1-104,0 0-92,1 2-80,2-5 10,-1 1-76,-13 17-194,1-1-69,1 0-46,3-3-45,0 0 18,-3 2 73,-1 1 69,-1 1 101,-2 0 53,0-1 102,-1 1 116,0 2-218,-1 0 34,0 4 62,-1 0-76,1 0-69,-1 0-62,-1 1-29,1-1-65,-1 1-44,-1 1-55,-1 0-38,2-1 38,1 0 44,0-1 62,-10 17 7,1 1 57,-2 5 87,-2 16 182,6 1-30,6-13-203,3-5-99,4 0-75,4 13-43,-2-14 0,-2 1 0,0 0 0,-2 0 0,0 0 0,-1 9 0,-3-25-32,-1-1-58,-1 0-55,-1 0-47,-2-1-44,1-1-36,-9 4-362,0-3-53,-20 0-991,24-6 1125,-5-3-539,3 2 220,3 0 319,2 0 124,1 1 40,0-1 102,1 1 40,0-1 46,0 1 52,0-2 23,0 1 50,1-2 33,-3-3 31</inkml:trace>
  <inkml:trace contextRef="#ctx0" brushRef="#br0" timeOffset="-169162.73">8793 712 385,'-10'0'24,"5"0"60,3 0 15,1 0 37,1 0 228,0 0-4,0 0 223,0 0 316,-3-2-107,-10-10-21,10 10-21,3 2-65,-3-3 43,3 2-558,0 1-82,-1-2-67,-2-2-110,1 2 89,0 0 75,0 0 107,0 1 100,1 1-90,0-1 37,0 1 41,0-1 44,0 1 47,-1 0 50,-2 0 6,0-2-72,1 0 4,0-2 119,1 1-195,0 1 37,-3-1 195,1 1 31,1 2-218,-1 0 38,4 0-101,0-1-38,0 1-35,0 0-34,0-1 62,0 1-100,0-1-79,0-1-55,0-2-200,0 3 184,0 0 58,0 0 38,0 0 42,0 0 52,0 1 62,0-1 69,0 1 75,0-1 84,0 1 91,0 0 99,0 0 107,0 0 114,-7 21 370,3-14-874,0 1-56,2 1-79,1 1-98,1 98 663,0 9-79,0 3-107,0-61-345,0-2-39,0 15 4,0-7-84,0-7-92,0-11-100,0-119 137,0 0-49,0-49-65,0-164-176,0 198 197,0 0 57,0 63-44,0-24 18,5-38-10,8 19-60,-2 33-11,3 2-36,16-18 5,27-25 33,-55 72 61,1 0 0,-1 0 1,1 0-1,0 0 0,1 0 1,-1 1-1,0-1 0,1 1 0,-1 0 1,1 0-1,3-1 8,-1 1-6,-1 1 0,1-1-1,0 2 1,-1-1 0,1 0 0,0 1-1,1 0 7,-3 1-7,1-1-1,-1 1 1,1-1 0,-1 1-1,0 0 1,1 1-1,-1-1 1,0 1 0,0 0-1,0 0 1,0 0-1,0 0 1,0 1 0,-1 0-1,1-1 1,-1 1-1,0 1 1,0-1 0,0 0-1,0 1 1,0 0-1,-1-1 1,1 3 7,6 9-36,-2 1 0,0 0 0,-1 1 0,0-1 0,-1 4 36,-3-14-14,0 2-8,1 0 1,-2 0-1,1 0 0,-1 0 1,-1 1-1,1-1 0,-1 0 0,-1 1 1,0-1-1,0 0 0,-1 3 22,-9 21-132,-7 1-75,9-21 116,0 0-37,-12 10-220,-3 1-104,-1-2-75,-50 31-1124,46-33 972,17-13 284,1-1 113,-1 0 53,-4 1-2,2-1 13,5-2 2,1 1-37,1 0-91,0 1-27,0 0-90,0 1-102,0 1-115,1-1 88,-9 9-855,6-6 632,4-4 343,0-1 53,0 1-31,-1 2-166</inkml:trace>
  <inkml:trace contextRef="#ctx0" brushRef="#br0" timeOffset="-167944.27">9105 712 6939,'-3'-3'-62,"-1"0"112,1 0 106,1 2 90,0 0 73,-1 2 304,2 7 444,1-6-401,-1 0-117,1-1-103,-1 1-93,0 0-35,-1 0-96,1 0-51,-2 1-40,0 0-30,1-1 18,1-1 51,0 1 96,-1 12 524,3 0-75,2 0-73,1 2-70,-1-4-171,1 1-39,-2 0-39,-1 0-38,-4 25 320,-3 1-59,2-18-187,1 0 0,1 0 0,1 0-359,1 7 394,-2 1-87,-2 3-32,1-17-88,0 0-1,-1 0 1,-4 10-187,-2-2 241,5-13-81,-2-3 155,4-8-172,-1-4-42,1-1-68,0-2-35,-1-3 14,2 7-3,1 0 0,-1 0 0,1 0 0,0 0 0,0-1 0,0 1 0,1 0 0,-1-1-1,1 1 1,0 0 0,1-1 0,-1 1 0,1-3-9,2-8 16,1-3-15,-1 0 1,0-1-1,-1 1 1,-2-3-2,4-37-40,-1 39 4,0 0 0,1 1 0,1-1-1,1 1 1,1 0 0,2-4 36,22-23-129,23-43-106,-37 58 201,-16 27 27,0 0 0,0 0 1,1 1-1,-1-1 0,1 0 0,-1 1 0,1-1 0,0 1 0,0 0 0,1-1 0,-1 1 0,0 0 1,1 0-1,-1 0 0,1 1 0,-1-1 0,1 1 0,0-1 0,0 1 0,0 0 7,2-1-15,0 0 1,-1 1 0,1-1 0,0 1 0,0 0 0,0 0 0,0 1 0,0-1 0,1 1 14,-4 0-9,-1 1 0,1-1 0,0 0 0,-1 1 0,1-1 0,-1 1 0,1 0-1,-1-1 1,1 1 0,-1 0 0,1 0 0,-1 0 0,0 0 9,8 9-97,-2 5-32,-6-11 114,0 0-1,0 1 1,0-1-1,0 0 1,-1 1-1,0-1 1,0 0-1,0 1 1,-1-1 0,1 0-1,-1 1 1,-1 1 15,-20 52-220,9-28 111,8-19 106,0 0 1,0-1-1,-1 1 0,-1-1 1,0 0-1,0-1 0,-1 0 0,0 0 1,-1-1-1,-1 2 3,-14 8-33,-3-2-35,-19 10 1,23-13-10,-1 0-58,6-8 49,17-5 78,0 0 0,1 0 0,-1 0-1,0 0 1,1 0 0,-1 0 0,0 0 0,1-1 0,-1 1 0,0 0 0,1 0 0,-1-1-1,1 1 1,-1 0 0,0-1 0,1 1 0,-1-1 0,1 1 0,-1-1 0,1 1 0,0-1-1,-1 1 1,1-1 0,-1 1 0,1-1 8,0 0-8,-1 0 0,1 1 0,0-1-1,0 0 1,0 0 0,0 1 0,0-1 0,0 0 0,0 0-1,0 1 1,0-1 0,0 0 0,0 0 0,0 1 0,0-1-1,1 0 1,-1 1 0,0-1 0,0 0 0,1 1 0,-1-1-1,1 0 9,11-10-45,-3 7 29,1 0-1,-1 1 0,0 0 0,8-1 17,-4 1-50,-1 2-1,1-1 0,0 2 0,0 0 0,9 1 51,-6 0-64,0 2 1,0 0-1,-1 1 1,7 2 63,30 16-67,-45-18 68,-1 0 0,1 1-1,-1-1 1,0 2 0,-1-1 0,3 3-1,-2-2-4,-1-1-1,1 0 1,0 0-1,0-1 1,0 1-1,5 1 5,-3-1-164,0-1 78,1 1 57,3 3 75,-2-2 3,-3-1-46,-1-2-38,0 0-46,-1-1-29,0 1-48,0-1-53,0 0-61,0-1-7,0 0-50,0 0-55,0 0-59,0 0-63,1 0-68,-1-1-70,1 0-74,-2 0 341,0 0 37,7 0-550</inkml:trace>
  <inkml:trace contextRef="#ctx0" brushRef="#br0" timeOffset="-167475.62">9655 568 1285,'0'0'486,"0"0"-94,0 0-99,0 0 38,0 0 36,0 0 34,0 0 33,0 0 34,0 0 37,0 0 37,0 0 399,0 3 538,0 2-589,0 1-70,1-1-65,0 1-64,-1-1-58,1 0-57,0 1-53,1-1-49,-1 0-46,0 0-43,1 1-39,-1-1-37,2 5 215,1 1-105,1 4 50,4 21 440,-6-22-506,-2-6-143,0-1 40,-1 1 45,0 0 54,0 15 132,0 36 763,-3-37-784,-1 0-47,2-5-100,4-1-81,2 4-63,-1 0-43,-1 2-79,-3 0-107,1-12-44,0 0-38,-1 1-80,1-2-72,0-6-177,1-1 104,1-1 91,-1-1 75,2 0 48,-1 0 64,4-3 54,-5 3-49,-1 0-61,2-5 28,-1-6 48</inkml:trace>
  <inkml:trace contextRef="#ctx0" brushRef="#br0" timeOffset="-166725.81">10316 568 4497,'-3'-3'-92,"0"0"108,-1 0 93,1 1 77,-1-1 54,0 1 43,-9-6 755,7 6-634,1-1-80,2 1-209,1 1-38,-1 0-44,0 0-67,-11 0 717,3 4-168,2 2-22,0 0 79,4-2-114,0 0 55,-4 3 111,2 2-101,1 1-77,0 1-58,-7 9 308,-15 12 386,6-10-385,4 3-35,6 1-68,0-2-74,1-7-150,-5 11 159,7 8-16,2 4-69,2-10-94,4-25-322,1 1 0,0-1-1,-1 0 1,2 1 0,-1-1 0,0 0 0,1 1 0,0-1 0,0 0 0,0 0 0,1 0-1,-1 0 1,1 0 0,0 0 0,0 0 0,1 0 0,-1-1 0,1 1 0,-1-1 0,1 0-1,0 0 1,0 0 0,1 0 0,2 2-28,-1-1 34,0-1 0,1 1-1,-1-1 1,1 0 0,0-1 0,0 1 0,0-1-1,0 0-33,21 2 81,1-5-52,-27 0-29,13-1-21,0-1-34,16-2-154,3 2-125,3 1-118,-33 2 504,1 0-43,0 0-41,0 0-39,1-1-38,-1 1-36,1 0-34,0-1-34,4 0-304,1-1-114,0 1-100,1-1-89,-3 0 109,-1 0-42,9-3-854,-4-1 80,11-9-2117,-21 13 3508,-1-1 54,-1-1 35,0-3 34</inkml:trace>
  <inkml:trace contextRef="#ctx0" brushRef="#br0" timeOffset="-166413.38">10628 586 4883,'0'0'490,"0"-3"-81,0 2-429,0 0 48,0 0 46,0 0 44,0 0 41,1 0 38,-1 1 35,0-1 34,0 0 92,0 1 40,1-1 497,0 0 312,0 1 743,1 1-18,-2-1-1329,1 1-33,0-1-126,-1 1-33,1-1-38,-1 1-43,1-1-89,-1 1-36,1-1-37,-1 1-41,1-1-43,-1 1-45,1-1-48,-1 1-51,1-1-61,0 1-62,-1 0-65,1-1-68,0 1 727,-1 0-46,1 0-44,0 0-41,-1 0-37,0 0-37,1 1 114,-1-1-181,0 0-34,0 2 25,0-1-78,-1 2-6,1-2-6,0-1 35,0 0 48,0 1 62,0 11 352,0 0-45,1 1-44,0 1-38,0 13 281,0 0-106,-2 7 14,-5 18 179,3-37-722,-2 6-42,0 2-96,1-12-10,-1 0-39,-1 0-47,0-1-52,2-5 133,-4 13-42,6-11 34,0 0-66,1 0-108,1-3 66,-1-1-49,1 1-54,-1-1-61,1 0-64,0 1-73,0-1-75,0 1-84,0-2-1251,0-3 1171,0 0 319,0 0 50,0 0-30,0 0-153</inkml:trace>
  <inkml:trace contextRef="#ctx0" brushRef="#br0" timeOffset="-166116.57">10849 586 6939,'3'-3'33,"-1"0"62,1 0 58,-1 0 53,-1 1 47,1-1 44,-1 1 37,0 0 34,1-1 200,-1 1 43,5-4 1513,-2 4-1239,-2 1-388,1 0-34,0 1-12,2-1-58,-1 1-65,2 0-78,-5 0 262,1 0-64,-1 1-59,0-1-56,0 1-49,1 0-48,-1 0-41,0-1-38,1 2 43,-1 0-83,1 0-61,1 4 0,-1-4 5,-1 0 81,-1-1-28,1 0 34,1 3 32,0-1 0,0 1 0,0 0 0,-1 1 0,1-1 0,-1 0-1,0 2-179,2 7 384,-2 0-44,0-3-101,-1 0-49,0 0-58,0-1-67,0-5-61,-2 25 380,-4-6-92,-1 3-68,5-15-110,-1 1-39,1 3-43,-1 0-68,-1 1-73,0 0-79,0-1-84,-2 0-89,0-2-95,0-2-99,1-4 45,-1 3-103,2-2 124,1-3 124,0-2 10,1 0-64,0-1 8,-1-1-68,1 0-77,-1-1-87,2 0 31,-1 0-1248,2 0 1119,0 0 199,0 0 61,0 0-36,0 0-192</inkml:trace>
  <inkml:trace contextRef="#ctx0" brushRef="#br0" timeOffset="-165851.01">10940 549 6553,'-2'-2'-34,"0"-1"59,0 1 52,0 0 42,-2-3 204,-1-7 574,4 8-678,1 0-67,0 4 371,1 1-104,0 0-90,0 0-77,1 1-42,0-1-58,5 5 173,-4-4-145,-2-1-28,-1 0 47,10 7 693,0-3 96,-1-1-142,2 3 90,13 11 130,0 4-121,-12-9-522,1 0-35,-1 0-38,1 0-40,-1 0-46,-1-1-42,1 0-42,-1-1-44,4 4 183,0 1 0,-2 0 1,6 8-320,-3 1 291,-3 3-41,0-1-60,-3-9-110,-1-4-66,0 0-68,-1-4-56,0 0-69,-1-1-79,0-2-89,-5-5-104,-1 0 70,0 0 61,0-1 55,-1 1 8,0-1 56,0 1 15,-1-1-23,1 1-23,0-2 31,1 1-26,1-1-77,-3 0 87,1 0 35,1-1-99,4 0-189,-3 0 235,0-1 12,0 1-68,-1-1-136,0 1 165,0 0-38,-1 0-39,1-1-44,-1 1-46,0-1-51,0 0 344,0-1 54,0-1 35,0-2 34</inkml:trace>
  <inkml:trace contextRef="#ctx0" brushRef="#br0" timeOffset="-165585.44">11399 495 5911,'-3'-3'332,"0"0"-94,1-1-78,0 1-65,-1-3-37,-1-8-64,3 9 62,0 0 99,1 2-28,0 0 39,0 1 50,0-1 53,0 0 57,0 0 63,0 0 69,0 0 74,0 0 79,0 0 86,0 1-158,0 0 46,0 0 47,0 0 51,0 0 50,0 0 54,0 0 55,0 0 58,1 7-263,0-2-72,1-1-63,1 0-55,2 1 82,2 2-61,-4-2-300,-1 1 0,0-1 1,1 0-1,-1 1 0,-1 0 0,1-1 0,0 1 1,0 1-169,7 26 837,-5-11-379,-1 1-75,-1-2-93,-2-3-113,-4 35 549,-1-18-284,1-13-220,1-1-46,1 0-58,2 0-68,-3 13-132,-1-18-16,1-1-53,0 0-54,0 0-68,1 0-81,1 1-89,1-12 470,0 0-35,0 2-104,0-1-57,0 0-64,0 1-56,0 0-49,0 1-123,0-1-46,0 2-148,-1 2-373,-1-1 9,1-2 380,-1-2 151,1 0 53,-1-2 122,0 1 52,0-2 62,0 1 66,0-2-24,1-1 62,1-1 41,-1-4 39</inkml:trace>
  <inkml:trace contextRef="#ctx0" brushRef="#br0" timeOffset="-164929.35">12042 495 6168,'1'-2'7,"1"0"49,0 0 42,0 0 40,0-2 71,1 1 42,0-2 184,-1 0 48,1-6 517,-3 4-395,-2 2-193,1 3-250,-1 0-35,-6-4 753,3 2-128,3-5-49,1 7-168,1 0-117,-1 0-101,-1 0-86,0 0-57,0 0-67,0 1-41,-2-2 32,3 2-28,0 1 32,1 0 50,-2-2 397,-1 1-108,0 0-95,-1 1-81,1-1-79,-1 2-46,-1-1 19,-7 3 120,10-3-142,0 1 59,-11 6 187,0 0-64,0 2-57,1 0-50,-3 3-14,1 1-50,-2 3-19,-8 8 9,-3 3 22,11-10-6,0 0-1,1 1 0,1 1 1,1 0-1,0 1 0,-4 11-153,9-14 186,1 0 0,0 0 1,-2 14-187,0 11 330,6 0 46,3-28-246,0 11 100,4-11-117,3-2-65,4-2-55,15 2 16,-10-10-42,6-6-93,-9-1 17,1 0-39,8-3-75,-5 3 18,1-2-88,-10 3 102,0 0-35,-1-1-39,0-1-46,9-11-534,6-5-340,-2 9 496,-6 5 231,-1-2 78,-2-1 78,0 0 79,-1 2 94,-1 1 59,-1 1 60,1 2 61,-1 0 245,-3 2-112,-1 0-62,-1-1-21,-2 2-29,0 0 53,2 0 271,0 4 64,4 7 97,-2 2-75,-1 2-60,-2 1-47,-3 49 939,0-44-893,1-2 56,-1 16-7,0 1-117,1-17-225,1-1-45,0 4-58,2-4-120,0-5-67,0-2-65,0 2-80,4 8-467,-5-15 530,3 1-97,4-4-67</inkml:trace>
  <inkml:trace contextRef="#ctx0" brushRef="#br0" timeOffset="-164038.94">13069 313 5525,'-2'-3'9,"-8"-16"17,6 13 28,0-1 53,1 2 36,-1 0 62,0 0 71,-1 0 82,0-1 364,1-2 49,2 5-345,0-1 1,0 0-1,1 0 0,0 0 0,0 0 0,0 0 0,0-1 0,1 1 0,-1-1-426,2-11 1273,1 8-692,0 1-49,2 0-57,0 1-65,1 0-74,1 2-83,6-3 272,0 1-89,1 0-73,1 1-57,1 0-5,7-5 102,-20 9-376,22-11 369,0 0-40,1 1-38,0-1-35,27-7 185,2 4-110,57-1 321,-60 11-373,27-1 3,-43 8-233,-8 4-103,-14-1-29,-1 1-34,-1 1-39,-1 1-42,-2 3-48,-1 1-52,-3-3 34,0-1-52,-1 1-60,-1 0-68,1 0-76,-2 0-86,0-1-94,-1 1-102,0-5 85,0 0 80,-1 0 76,1-1 70,-1 1 64,0-1 61,-1 0 53,1-1 49,-2 3-82,0-2 110,-2 2 43,-3 2 11,4-5 56,1 1-57,0-1-84,-5 3 95,1 0 56,-2 0 38,-4 2 36,13-7 15</inkml:trace>
  <inkml:trace contextRef="#ctx0" brushRef="#br0" timeOffset="-163773.29">13253 386 7581,'0'13'1228,"0"0"-55,0 1-52,0-1-54,0 0-52,0 0-52,0 0-53,0 0-51,0 1-51,0-1-52,0 0-50,0-1-51,0 1-50,0 0-50,0 0-49,0 0-50,0 0-49,0 0-49,0 0-48,0-1-48,0 1-48,0 0-47,0 0-48,0 0-46,0 0-47,0-1-47,0 1-45,0 0-46,0 0-45,0 0-46,0 0-44,0 0-45,0-11-84,0-2-105</inkml:trace>
  <inkml:trace contextRef="#ctx0" brushRef="#br0" timeOffset="-163429.51">13565 440 7196,'0'0'-160,"1"0"50,0 0 48,1 0 44,-1-1 43,0 1 40,0 0 37,1 0 36,0 0 158,1 0 79,0 0 65,-1 0 54,4 0 591,2 0 821,-4 0-1115,-1 0-44,1 1-92,-3-1-366,0 0-36,1 1-41,-1-1-43,0 0-50,0 1-52,0-1-56,-1 1-62,5 4 734,-1 0-65,-1 1-60,0 0-56,-1 1-52,0 0-47,-1 0-42,1 1-40,-1 4 125,-1 1-69,0 3 8,0 8 120,-1 6 183,-7 32 240,2-33-578,-2 3-62,5-17-199,-1-1-46,1-3-47,1-1-41,0 0-39,-1 13-71,2-16 61,1-2-13,0 0-44,-1-1-55,0 0-69,0 0-79,-1 1-91,-2-1-104,0 0-115,4-3-138,0-1 93,-1 0 86,1-1 82,0 1 75,0 0 71,0-1 64,-1 1 60,1-1 66,0 0 43,0 0 38,0 1 33,0-2 1,0 1 60,-1-4 94,1 4-93,0 0-27,0 1-38,0-1-47,0 1-53,0-4 27,0 0 65,0 0 44,0-3 42</inkml:trace>
  <inkml:trace contextRef="#ctx0" brushRef="#br0" timeOffset="-162929.65">13932 404 4883,'0'0'318,"0"0"-79,0 0 125,0 0-138,0 0 40,0 0 111,0 0-44,0 1-42,0-1-37,0 1 151,0-1-117,0 1-96,0 1-69,0-1-47,0 2 46,0-1 3,0-1-23,0 1 38,0-1 44,0 0 54,0 0 125,0 0 99,0 0 114,0 0-241,0-1 33,1 10 835,-1 0-261,0 2-45,-1-1-58,-2 1-72,1-5-549,-1-2-52,-3 9 136,4-6-144,0 1 73,2 3 86,-1 5 142,-2-1 183,0 0 0,-2-1 0,-1 6-642,-1 2 562,1 0-85,1 1-114,4-12-234,1 0-40,-1 7 43,0-13-79,1 0 0,0 0 0,1 0-1,-1 0 1,1 0 0,1 3-53,4 5 63,4-1-40,1 2-23,3 3 0,-11-16-2,0-1 1,0 0-1,1 0 0,-1 0 0,0-1 1,1 1-1,-1-1 0,1 0 0,-1 1 1,0-2-1,1 1 0,-1 0 0,1-1 0,0 0 2,51-16-86,1-2-81,-42 17-23,1-1 55,22-4-136,-21 3 111,2 0-104,-9 1 85,0 0-39,2-1-116,0-1-79,-1 0-90,1 0-100,-1-2-111,0 0-122,-5 4 370,-1-1-35,1-1-35,-1 1-37,0 1 157,-2-1-83,1 0-71,-1-1-60,2-3-616,1-14-1882,-5 14 2061,-1 1 89,0 3 536,0 1 36,0-1 42,-1 1 48,0-1-24,-2 1 104,1 0 115,1 1 108,-1 1 34,0 0-115,-1 0 37,-7 0 15</inkml:trace>
  <inkml:trace contextRef="#ctx0" brushRef="#br0" timeOffset="-162679.89">13932 568 4883,'-3'0'817,"1"0"-59,0 0-55,1 0-54,1 0-51,0 0-47,0 0-46,2 0-42,-1 0-40,1 0-37,3 0 286,1 0-117,1 0-93,-1 0-132,1 0-38,15 0 550,-13 0-454,-1 0 76,-2 0 108,8-1-155,0-1-88,-1-1-82,0 0-74,1-1-64,-1 1-65,2 1-58,0 1-49,-7 1-41,0 0 36,16-1-64,-15 0 35,0-1-82,-4 1 48,-1 0-35,1 0-66,0 0-54,1-1-62,-1 0-69,0 0-76,0 0-81,1-1-89,0 0-95,-3 1 397,1-1 41,1-1-25,1-2-128</inkml:trace>
  <inkml:trace contextRef="#ctx0" brushRef="#br0" timeOffset="-162492.42">13877 404 6939,'12'0'729,"14"-6"1036,-17 3-1173,2 0 61,-1 0-106,-4 1-324,0 2-40,0-1-42,0 1-48,10 0 210,-1 0-79,-1 1-69,0 0-59,2 1-45,-1 0-52,33 6-142,-39-7 122,-2 0-44,0-1 0,-1 1 0,1-2 0,0 1 0,0-1 1,0 0-1,0 0 0,-1-1 0,7-2 65,4 0-80,-2 1 46,7 3 25</inkml:trace>
  <inkml:trace contextRef="#ctx0" brushRef="#br0" timeOffset="-161464.79">14519 421 7581,'4'4'725,"-1"0"-36,0 0-36,0 0-35,2 5 520,0 1-124,-2 0-118,0 0-107,0 1-100,-1 0-91,-1-2-179,0-1-50,0 1-43,-1 0-41,1 4 78,-1 0-66,0-1-51,0 0-37,-1 6 112,2-6-186,2 0 40,5 11 273,-2-4 30,-5-16-407,0-1 0,-1 0 0,1 1 0,-1-1 0,1 1 0,-1-1 0,0 1 0,0-1-1,0 1 1,-1-1 0,1 1 0,0-1 0,-1 1 0,0-1 0,0 1 0,1-1 0,-2 2-71,-4 5 197,-1 3 4,4 0-64,3-11-135,0-1 0,0 0 0,0 0-1,0 0 1,0 0 0,0 1 0,0-1-1,0 0 1,0 0 0,0 0 0,0 0-1,0 0 1,0 1 0,0-1 0,-1 0 0,1 0-1,0 0 1,0 0 0,0 0 0,0 0-1,0 0 1,0 1 0,-1-1 0,1 0 0,0 0-1,0 0 1,0 0 0,0 0 0,0 0-1,-1 0 1,1 0 0,0 0 0,0 0-1,0 0 1,0 0 0,-1 0 0,1 0 0,0 0-1,0 0 1,0 0 0,0 0 0,-1 0-1,1 0 1,0 0 0,0 0-2,-9-3 42,8 2-35,-3-15-2,2-4-32,-4 8-12,5 8 33,-1 1 0,1 0 0,-1-1 0,1 1-1,0-1 1,1 1 0,-1-1 0,1 1 0,-1-1-1,1 0 1,0-2 6,0-32-43,0-62-149,4 65 168,-1 25 24,0 0 0,0 1 1,1-1-1,1 1 1,-1 0-1,1 0 0,1 0 1,1-1-1,15-16-35,4 6-47,3 6-65,3 9-82,11 5 186,-40 0 39,0 0 0,0 1 1,0-1-1,0 1 0,0 0 1,-1-1-1,1 1 0,0 1 1,-1-1-1,1 0 0,-1 1 1,1-1-1,-1 1 0,0-1 1,1 1-1,-1 0 0,0 0 1,0 0-1,1 3 4,1 0-6,0 0 0,-1 1-1,0-1 1,0 1 0,0 0 0,1 5 6,-3-9 0,-1-1 0,1 1 0,-1 0 1,0 0-1,1 0 0,-1 0 0,0 0 0,0-1 1,0 1-1,-1 0 0,1 0 0,0 0 1,-1 0-1,1-1 0,-1 1 0,1 0 0,-1 0 1,0-1-1,0 1 0,0 0 0,0-1 1,0 1-1,0 0 0,-3 2-3,-1 1 1,0-1-1,1 0 1,-1 0-1,-6 3 3,1 0-14,-16 12-53,-1-1-81,-1-1-84,-2-1-92,-8 6-192,22-9 330,5-1 74,4 2 54,5 0 68,6 2 81,14 14-190,-13-23 62,1 0 1,-1-1 0,1 1-1,0-2 1,0 1-1,1 0 1,0-1 0,6 3 36,10 4-58,4-5 35,-3-2-26,17 3 12,-27-4-17,0 0-46,-2 0-28,0 0-51,1 1-60,0 1-67,-7-3 112,-1 0-64,1-1-26,-1 1-42,5 1-430,1 1-209,15 5-1436,-17-8 1605,-2 0 245,0-1 69,1 0 83,-1-1 101,-2 0 131,0 0 65,0 0 44,1 0 42</inkml:trace>
  <inkml:trace contextRef="#ctx0" brushRef="#br0" timeOffset="-159699.58">8609 1659 2570,'-3'0'278,"2"0"-63,0 0-45,-7-2 258,4 1-212,2 0-52,-1 0 37,0 0 116,1 0 89,-1-1 105,2 2-211,0-1 34,0 0 34,0 0 38,0 0 38,0 0 43,1 0 42,0 0 46,-1-1 49,1 1 49,0 1-343,0 0-34,-1 0 202,0-1-112,0 2-98,-1-1-51,1 1-92,-2-1-56,0 1-37,1 0 6,1-1 25,1 0 30,0 0 53,-1 1 13,0 0-62,0 3 104,1-2-67,0-1-32,0 1 41,0-1 47,0 0 56,0 1-36,0-1 35,0-1 378,0 0-108,0 0-21,3 0-21,17 0-402,0 0 43,20 2 225,40 0 475,-45-3-520,5-1-64,-20 0-180,0 0-45,-17 1-25,100-14-64,0 5 0,12 4 64,-66 3-8,23-4-62,-11 0 8,-25 5 52,-3 1-88,-1-2 1,17-3 97,-22 2-96,-1 1 1,12 1 95,-5 1-124,-4-2 51,29-6 32,-6 1 65,29-5 47,113-19 246,-131 21-242,-1 1-45,-18 5-83,-32 4 22,0 0 1,-1 0-1,1-2 1,0 1 0,-1-1-1,6-3 31,20-6-38,3 3 67,1 3 52,1 1 36,16-3 80,-12 2 167,0 1 0,27 2-364,-30 2 112,-2-2-84,81-13-137,-76 9 115,2 0 85,-14 5-54,0 1-1,5 1-36,0 1 49,0-2 1,8-2-50,73-15 161,-41 5-87,-5 6-53,29 9 53,-17 0-19,4-1 37,55 1 116,-53-8-144,-10-2-24,112 2 177,-152 6-73,0-3 1,1-1-145,16-4 204,-6 4-92,5 5-77,-25 0-23,-1-1 0,31-4-12,-10-5 23,1 1 49,43-8 150,-28 7 112,1 2 0,27 3-334,-18 6 19,51-1-22,-45-7-98,-41 1 77,71-3-101,-78 7 124,36-2 1,0-3 0,36-10 0,-52 7 0,24 3 2,-6 8-52,-40 0-13,0-2 1,0-1-1,1-2 63,134-24-140,-107 16 113,-3 1 44,33-8-17,-86 16 0,1 1 0,0 0 0,0 0 0,0 1 0,0 0 0,0 1 0,2 0 0,-3 0 0,1-1 0,0 0 0,-1 0 0,1 0 0,0-1 0,-1 0 0,3-1 0,7-3-7,24-4 11,-25 8-44,4 0-45,-3 2 9,28-1-92,-20-4 133,-11-1-27,18-4-80,-2 8-18,-27 1 156,1 0-46,4 0-156,1 0-94,11 0-484,-16 0 593,0 0 56,-1 0-508,-3 0 424,0 0 34,1 0-90,-1 0 107,1 0 89,0 0 77,0 0 60,2 0 134,0 0-145,-2 0-68,0 0-36,0 0-42,0 0-50,0 0-60,0 0-66,0 0-72,0 0-80,0 0-86,0 0-95,0 0-100,0 0-109,3 0 699,6 0 86</inkml:trace>
  <inkml:trace contextRef="#ctx0" brushRef="#br0" timeOffset="-156216.03">11639 1458 3341,'0'0'399,"0"0"-91,0 0 155,0 0 80,0 0-125,0 0-62,0 0-56,0 0-54,0 0-47,1 0-45,-1 0-40,0 0-35,1 0-12,0 0-88,3 0-276,-3 0 262,0 0 34,-1 0 47,1 0 59,0 0 71,0 0 82,0 0 102,0 0 110,0 0 123,0 0-246,-1 0 34,1 0 38,-1 0 37,0 0 41,1 0 41,-1 0 43,1 0 45,-1 0 46,0 0 48,3 0-606,0 1 62,-1-1 53,0 1 47,-1 0 174,1 1 56,-1 4 1285,0-2-1084,-1-1-355,0-1-48,0 1-59,0-1-68,1 1-80,-1 0-89,2 0-99,-1 1-110,7 12 589,-4 0-86,-1 3-88,-3 5-90,0 31-54,0 1 63,0 130 488,0-107-401,0-33-138,0-1-52,1-42-30,-2 0 0,1 0 0,0-1 0,0 1 0,-1 0 0,0 0 0,1 0 0,-1-1 0,0 1 0,-1 0 0,2-2 0,-1 0 0,1 0 0,0 0 0,-1 0 0,1 0 0,0 0 0,0 0 0,0 0 0,0 0 0,0 0 0,0 0 0,0 0 0,0 0 0,0 0 0,0 0 0,0 0 0,1 0 0,-1 0 0,0 0 0,1 0 0,-1 0 0,1-1 0,-1 1 0,1 0 0,-1 0 0,1 0 0,4 8 32,-10-2 8,-13-5 17,-25-3 29,-32-1 48,34 9-97,17 1-12,1-1 1,-1-1 0,0-2-1,0 0 1,-22 1-26,35-5 0,1 1 0,-1 0 0,1 1 0,-1 0 0,1 1 0,0 0 0,-4 2 0,4-1 0,0-1 0,0 0 0,0 0 0,0-1 0,0-1 0,0 0 0,-5 0 0,-48 5 35,-31 15 89,26-4-45,21-9-60,-8 0-19,-67 7 0,0-4 0,-4-6 0,34 1 18,-21 0 71,-125-18-67,103 15-22,15 6 0,-133-21 0,-118-2 0,259 10 0,-9 6 0,6-1 0,-31-6 0,88 0 0,-27-2 0,-12 4 0,41 3 0,-31 0 0,-8-4 0,-269-11 21,172 15 75,-124 0-72,181 0 20,-3 0 69,1 0 103,77 2-54,-18 5-162,10 0 67,2-4-39,19-2-28,-33 7 0,38-3 0,-28-1 0,-2-2 20,1 3 34,-139 20 176,136-15-172,-1-1-35,35-5-23,6-1 0,1 1 0,-22 6 0,24-3-19,-1-3-1,0 0 1,-28-2 19,-20 3-49,-80 11 44,-77 10 48,-158 17 26,342-40-69,-34-3 0,31-1 0,-23 5 0,-131 16-104,125-11 101,33-6 111,-34-3-108,35 0 106,-35 3-106,39 2 19,-5 1 5,-33-1-24,43-4 96,-32 7-96,29-3 11,-35-1-11,19-5-27,24-1-6,0 2-1,0 2 0,-12 2 34,-13 7 0,10-2 0,1-3 0,-37 1 0,64-8 0,12 0 0,1 1 0,-1 0 0,1 1 0,-1 1 0,-1 0 0,-72 14-36,-48 6-86,24-5 44,49-2 55,43-11 24,1 0-1,-1 0 0,0-2 0,0 0 1,-4 0-1,-3-2 0,0 2 0,-20 5 0,21-3 0,-1-1 0,-21-1 0,24-1 0,0 1 0,-19 4 0,19-2 0,0-1 0,-20 0 0,13-2-1,0 2 0,-11 2 1,14-1 12,-1-1-1,-9-1-11,-19-2 95,0 0-69,2 0-45,-69 0-86,47 0 87,60 1 18,-1 1 0,1 0 0,0 1 0,-10 3 0,17-4 0,2-2 0,0 1 0,0-1 0,0 0 0,0 0 0,0 0 0,0 0 0,1-1 0,-1 0 0,0 0 0,0-1 0,-3-1 0,1 1 0,0 0 0,0 1 0,0-1 0,0 1 0,-6 0 0,6 1 0,1 0 0,-1 0 0,1-1 0,-1 0 0,1 0 0,0 0 0,-1-1 0,1 0 0,0-1 0,-4-1 0,3 1-15,3 3-40,0 0-40,0 0-62,2 0-535,0 0 41,1 0 38,-1 0 39,1 0 37,0 0 36,-1 0 36,2 0 34,-2-1-333,1 1 124,1 0 118,0 0 107,1 0 102,0 0 91,0 0 85,1 0 77,0 0 67,0 0 60,1 0 52,0 0 44,0 0 69,1 0 35,7 0 698,-6 0-584,0 1-19,-1-1-176,-2 1-144,0-1-38,-1 0-44,0 1-48,0-1-51,0 1-56,-1-1 254,6 8-5,-3-4 11,-1-2 58,-1-1 90,-6-1-79,2 0-60,5 0 1,2 3-3,-1 3 76,-2-1 16,0 3 69,-1-3-160,0 10 33,0 3-39,-3 10-35,-4-10 41,6-15-43,-1 1 0,1 0 0,0 0 0,0 0 0,0 0 0,0 0 0,1 0 0,0 0 0,-1 3-30,1 52 137,0 1-59,0 135 10,0-111-6,2-46-60,6 36-22,-3-38 21,-1 31-21,-1-1 77,2-1-1,4-1 1,3 6-77,-7-40 6,-2 24-43,0 0-33,11 10 45,2-3 50,-15-59-17,-1 0 1,1 0-1,-1 0 1,1 0-1,-1 0 1,0 1-1,1-1 1,-1 0-1,0 0 1,-1 2-9,0 28 22,1-20-22,0-24 0,-2-5 21,-13-2 65,-4 4-63,8 7-49,2-6-57,6 10 70,0 0-1,-1-1 1,1 1-1,-1 0 1,1 1-1,-1-1 1,0 1-1,0 0 1,-2-1 13,-48-30-143,23 15 22,7 2 98,-29-16 24,50 31-1,0 1 0,1-1 0,-1 0 0,0 0 0,1 0 0,-1 0 0,1 0 0,-1 0 0,1-1 0,0 1 0,0-1 0,0 1 0,-1-1 0,1 1 0,-1 0 0,0 0 0,1 0 0,-1 0 0,0 0 0,-1 0 0,-14-12 5,16 12-7,1 1 1,0-1 0,-1 1-1,0 0 1,1-1-1,-1 1 1,0 0 0,1 0-1,-1 0 1,0 0 0,0 0-1,0 1 1,0-1 0,0 1-1,0-1 1,0 1 0,0-1-1,0 1 1,0 0 1,1 0-5,-9 1-37,9-1 41,1 0-1,-1-1 1,1 1 0,-1-1-1,0 0 1,1 1-1,-1-1 1,1 1-1,-1-1 1,1 0-1,0 1 1,-1-1-1,1 0 1,0 0 0,-1 1-1,1-1 1,0 0-1,0 0 1,0 1-1,0-1 1,0 0-1,-1 0 1,1 0-1,1 1 1,-1-1 0,0 0-1,0 0 2,2-14 89,4 10-68,4 6-47,-9-1 28,18 3-188,-2 4 59,-3 4 51,-1 4 41,3 14 49,3 19 101,-2-6 4,-4-18-72,-1-6-24,-9-15-23,0 1 0,0 0 0,-1 0-1,1 0 1,-1 1 0,0-1 0,0 0 0,0 3 0,1 4 11,1-1 0,0 1 0,0-1 0,2 0 1,-1 0-1,1 0 0,0-1 0,3 2-11,1 3 18,-9-11-12,1 0 1,0 0 0,0-1-1,0 1 1,1-1-1,-1 0 1,1 1 0,-1-1-1,1 0 1,0 0-1,-1-1 1,1 1-1,0-1-6,20 13 80,14 17 55,-36-30-130,-1 0 1,1 0 0,1 0 0,-1 0 0,0 0 0,0-1 0,0 1-1,0 0 1,1-1 0,-1 1 0,0-1 0,0 1 0,1-1-1,0 1-5,-1-1 3,0 0 0,0-1-1,0 1 1,0 0-1,0 0 1,0-1 0,0 1-1,-1 0 1,1-1-1,0 1 1,0-1 0,0 1-1,-1-1 1,1 1-1,0-1 1,-1 0-1,1 1 1,0-1-3,2-5 163,-2 0-43,-2-15 100,1 15-123,0-10 14,1 3-40,7-19 20,-3 18-64,-4 7-3,1 0 1,-1 0-1,-1 0 1,1 0-1,-1 1 1,0-1-1,-2-7-24,1-17 51,5-4-38,8-10 10,5 1-42,-5 22-19,0 0 1,1 0-1,1 2 0,1 0 1,5-4 37,27-27-51,-41 46-107,0 0 72,0 0 59,0 1 50,6-2 111,18-2 334,-19 6-358,0 1-86,-5 0-55,0 1-36,0 0-38,0 0-43,1 0-125,1 0-96,0 0-105,0 0-116,-2 0 131,-1 0-59,1 0-62,-1 0-64,-5 0 201,0 0-120</inkml:trace>
  <inkml:trace contextRef="#ctx0" brushRef="#br0" timeOffset="-154060.28">111 4661 3726,'0'-3'150,"0"2"95,-1-1-65,1 1-56,0 0-46,0-1-26,-1-2-112,0 3 90,0 0 66,1 1 96,-1 0-53,1-1 34,-1 1 36,0 0 41,1 0 42,-1 0 47,0-1 233,0 1 111,0 0 120,0 0-353,0 0 34,1 0 35,-1 0 35,0 0 38,0 0 39,1 0 39,-1 0 42,0 0 41,0 0 44,1 0-410,0 0-43,0 1-41,0-1-39,0 1-35,0-1-34,0 2 107,0 0-110,0-1-71,0 3-27,0 0-46,0-2 7,0-1 66,0-1 93,0 47 551,0 64 1234,0-76-1441,0-1-75,0-9-199,0 0-64,0 0-74,0 0-83,0 2-104,0-13-28,0-1-34,0 1-36,0-1-38,0 1-39,0-1-43,0 1-42,0-1-45,0 0-48,0 0-47,0 0-52,0 0-51,0 0-54,0 0-56,0-17 16,0 0-44,0-6-774,0-8-813,0 2 825,0 10 1246,0 0 77,0-2 52,0-5 50</inkml:trace>
  <inkml:trace contextRef="#ctx0" brushRef="#br0" timeOffset="-153779.09">92 4643 6939,'-16'0'128,"14"0"-9,1 0-36,1 0 37,0 0 92,0 0 71,0 0 68,0 0 66,0 0 371,0 0 523,1 0-254,1-3-79,2 0-281,-1 0-76,0 0-71,1 1-66,0 0-63,0 0-57,0 0-53,0 0-48,1 0-6,0 1-54,1-1-48,-1 0-39,6 0 18,14-3 42,-13 3-38,-6 1-31,1 0 35,29-6 17,-13 3-13,0 1-1,14 1-145,5-1 211,-11-3-93,-4 1-115,7 3-121,-31 1-34,0 1 58,0 0 47,1 0 37,10-1 141,-7 1-111,-3 0-65,0 1-71,-1 0-50,-1 1-76,1-1-87,-1 2-99,0-1-110,-1 1-123,-1-1 281,1 0-34,-1 0-37,0 0-38,0 3-153,-1-2-65,-1 0-138,-7 2-1188,4-4 1339,0 1 282,-1 0-37,0 1 45,-3 1-37,-4 2-171</inkml:trace>
  <inkml:trace contextRef="#ctx0" brushRef="#br0" timeOffset="-153513.51">38 4862 6553,'-11'13'375,"8"-7"-171,1-3-42,0 0 38,0 0 46,-1-1 55,1 0 63,-1 0 72,0-1 79,0-1 88,2 0 47,0 0-78,1 1-72,-1-1-68,1 1-63,0-1-59,0 1-53,0 0-49,0 0-16,0 0-54,0 0-48,0 0-38,1 1-29,1 2-78,-2-3 78,0-1 47,0 1 62,0-1 81,1 0-142,0 1 0,0-1 0,0 1 0,0 0 0,0-1 0,1 0 0,-1 1 0,0-1 0,0 0 0,0 0 0,0 1 0,1-1 0,-1 0 0,0 0 0,0 0 0,0-1 0,1 1 1,-1 0-1,0 0 0,0-1 0,1 1-71,13-5 638,-7 2-374,-1 0-48,1 0-24,-2 1-103,7 0 141,0 0-47,13 2 77,14-2-12,-11-3-157,-9 1-101,-1 1-78,1 0-91,-1 3-106,-6 0-13,14-3-454,-12-2 411,7-4-67</inkml:trace>
  <inkml:trace contextRef="#ctx0" brushRef="#br0" timeOffset="-152685.6">441 4862 7581,'0'-4'-20,"1"0"92,0 1 84,0 1 74,0 0 65,1 1 57,0 0 46,-1 0 38,2 2 355,3 7 1122,-6-4-1373,1 1-49,-1 1 289,1 0-112,1-1-101,0 1-90,1 0-9,1 0-96,0-1-145,-1-1-36,4 5 114,6 7 152,-8-9-223,-1 1 99,-1-3-126,-2 0 33,3 19 449,-4 4-69,-1-22-438,1 1-1,0 0 1,0-1-1,0 1 1,1 0-1,1 3-181,5 3 328,-1-1-63,-8 3-65,-3 0-108,-1 0 34,3-27-44,4-6 91,1 2-62,1 0-49,0 0-38,0 4-33,-1-1-1,0 0 1,-1-11 9,0-9-63,12-58-262,-5 55 242,-6 27 80,0 0-1,1 1 1,0 0-1,1 0 1,-1 0 0,6-7 3,14-36-23,-22 47 9,1 1-1,-1-1 1,1 0-1,-1 0 1,1 1-1,0-1 1,1 1-1,-1 0 0,0 0 1,1 0-1,0 0 15,-2 1-12,1 1 0,-1 0 0,1 0 0,0 0 0,-1 0 1,1 1-1,0-1 0,0 0 0,-1 1 0,1-1 0,0 1 0,0-1 12,14 1-124,3 4-48,-16-3 156,0 0 1,-1 0-1,1 0 1,0 0-1,0 0 1,0 1-1,-1-1 1,1 1-1,0 0 1,-1 0-1,0 0 1,1 0 0,-1 0-1,0 0 1,0 1-1,0-1 1,-1 1-1,2 2 16,1 5-54,0 2-11,0 0 0,-1 0 0,0 0 0,0 7 65,-3-15-10,1 0-1,-1 1 1,-1-1-1,1 1 1,-1-1-1,1 1 1,-1-1-1,0 0 1,-1 1-1,1-1 1,-1 0-1,0 0 1,0 0-1,0 0 1,-1 1 10,-4 7-136,1-2-33,-1 1-56,-2-2-59,-2-3-58,-4-2 53,12-4 239,0 1 0,1 0-1,-1-1 1,0 1 0,1 0-1,-1 0 1,1 1 0,-1-1-1,1 0 1,0 1 0,-1 0 0,1-1-1,-1 3 51,-28 16-537,19-13 379,2 0 82,9-6 65,1 0-1,-1 1 1,0-1-1,1 0 1,-1 1-1,1-1 1,0 1 0,-1-1-1,1 0 1,0 1-1,0-1 1,0 1-1,0-1 1,0 1-1,0-1 1,0 1-1,1-1 1,-1 1 0,1 0 11,2 7-40,-1-6 45,0 1 0,0-1 0,0 0 0,0 0 0,1 0 0,-1-1 0,1 1 0,0 0-5,3 1 27,1 1 0,-1-1 0,1 0 0,0-1 1,1 0-1,-1 0 0,0 0 0,3 0-27,48 26 364,-31-23-263,-11-3-81,-7-1-46,-1 0-34,2 1-86,0 1-94,-2 0-43,0 0-89,-1 2-98,-1 0-110,-1-1 328,-1-1 41,1 0 45,0-1 46,2-1 19,4-1 73</inkml:trace>
  <inkml:trace contextRef="#ctx0" brushRef="#br0" timeOffset="-152232.59">1028 4697 6168,'0'8'1169,"0"1"-89,0 0-85,0 1-83,0-1-80,0 1-75,0 0-73,0-1-69,0 1-66,0-1-62,0 1-60,0-1-55,0 0-53,0 0-50,0-1-45,0 0-42,-4 20 492,-6-4 93,9-22-688,-4 11 73,5 1 39,0-11-130,0 1 1,1-1-1,0 1 0,0-1 1,0 1-1,0-1 0,0 1 1,1-1-1,0 0 0,-1 0 1,2 1-62,12 12 315,3-8-71,-4-7-144,1-6-63,-6 0-37,-8 4 0,1-1 0,-1 1 0,1 0 0,0 0 0,-1 1 0,1-1 0,0 0 0,0 0 0,-1 1 0,1-1 0,0 1 0,0 0 0,0-1 0,0 1 0,0 0 0,0 0 0,0 0 0,0 0 0,0 1 0,-1-1 0,1 0 0,0 1 0,0-1 0,1 2 0,11 4-44,-1-2-75,3 0-102,14-3-209,-24-1 188,1 0-52,0 0-45,0 0-39,4 0-352,4 0-478,-12 0-163,-3 0 1050,0 0 38,0-1-183,0 1 121,0-1 103,1 0 70,-1-1 79,0 1 55,0-2 15,0 0-49,-1 2-28,1 0-61,0 0-12,0 0-51,-1 0-58,1 0-64,-1 0-72,1 0-77,-1 0-84,1 1-92,-3-2 588,1-1 32,-9-6 14</inkml:trace>
  <inkml:trace contextRef="#ctx0" brushRef="#br0" timeOffset="-152013.8">1065 4843 3726,'0'-4'111,"1"1"53,0 0 50,1 1 42,2-2 365,2 2 107,15 0 1512,-12 2-1364,-1 0-285,-4 0-346,0 0-40,0 0-44,0 0-51,-1-1-53,0 1-61,5-3 272,2-1 71,1 0 41,-2 1-75,0 2 8,1 0 74,-3 1-326,0 0 44,19 0 436,-13 0-355,-6 0-124,-1 0-43,1 0-50,0 0-61,-1 0-38,-1 0-53,1 0-59,-1 0-65,1 0-70,-1 0-75,0 0-81,0 0-86,-3 0 91,-2 0-122</inkml:trace>
  <inkml:trace contextRef="#ctx0" brushRef="#br0" timeOffset="-151767.83">1047 4678 5525,'0'-2'29,"0"-1"65,0 0 56,0 0 46,0-3 282,0-2 406,0 5-534,0 1-49,0 0-84,0 1 358,0 1-81,1-1-73,-1 1-69,1-1-62,0 1-56,0 0-51,0 0-43,1 0-23,-1 0-44,2-1-22,2 2-31,-4-1 31,0 0 53,-1 0 110,8-1 85,-2 0-80,0-2-60,-1 0-42,10-5 117,-1 6-101,27 0 248,-28 2-301,0 1-42,1-1-62,-2 0-91,-8 0 68,0 0-1,0 1 1,0-1-1,0 1 1,0 0 0,0 0-1,3 1 48,3 2-171,1 2-76,0-3-404,16-3-961,-20-2 1157,-1 1 47,-1-1 82,-1-1 38,8-8-448</inkml:trace>
  <inkml:trace contextRef="#ctx0" brushRef="#br0" timeOffset="-151267.94">1524 4606 4883,'0'0'163,"0"3"-26,1 2-15,1-1 111,0-1 101,1-1 91,1 1 149,-1 1 88,0 1 72,-3 3 58,1 3 138,-1-1-60,1 0-63,1-2-67,0 0-71,1 1-73,0-1-77,1 0-82,-2-4-132,-2 0-39,0 5 162,-1-5-226,0 1-33,-2 3 35,-1-2-38,-1 8 193,2 4-80,3 1-91,-4 15 138,-3-21-92,7-13-212,-1 1-1,0 0 1,1 0-1,-1-1 1,1 1-1,-1 0 1,1 0-1,-1 0 0,1 0 1,-1 0-1,1 0 1,0 0-1,0 0 1,-1 0-1,1 0 1,0 0-1,0 0 0,0 0 1,0 0-1,0 0 1,0 0-1,0 0 1,1 0-1,-1 0 1,0 0-1,0 0 0,1 0-21,4 8 94,-3-8-79,-1 1 0,0 0 0,0-1-1,0 1 1,0 0 0,-1 0-1,1-1 1,0 1 0,-1 0-1,1 0 1,-1 0 0,0 0 0,0 0-1,0 1-14,0-3 19,-1 10 63,2-9-81,-1-1 0,1 1 0,-1 0 0,1-1 0,-1 1 0,1-1 0,-1 1 0,1-1 0,0 1 0,-1-1 0,1 1 0,0-1 0,-1 0 0,1 1 0,0-1 1,0 0-1,-1 0 0,1 0 0,0 1 0,0-1 0,0 0 0,-1 0 0,1 0 0,0 0 0,0 0 0,0 0 0,0-1-1,3 1 0,0 1 1,0-2 0,0 1-1,0 0 1,0-1 0,0 0-1,4-1 0,11-12-26,2 0-86,-7 10-19,-1 3-48,1 1-85,-3 0 8,-1-1-83,-5-2-115,-2-1-123,-2 0 240,-1 1-33,0 2-58,0 1 50,0-1 47,0 1 44,1 0 41,-1-1 38,1 1-108,-1 0 183,1 0 36,0-1-10,1 1 80,1 1 42,-1-1-39,-1 0-40,0 0-58,0 0-72,0 0 15,-1 0-44,1 0-49,-1-1-55,1 1 11,-1 0-45,1 0-46,-1-1-49,0 1-52,0 0-55,0-1-57,0 1-61,0-4-49,1 1 336,-1-1 35,0 0 36,-1 1 37,1-1 42,0 1 42,-1 0 44,-1 1 48,0 1 27,-1 0 32,-7 0 14</inkml:trace>
  <inkml:trace contextRef="#ctx0" brushRef="#br0" timeOffset="-151017.99">1652 4734 2056,'0'0'327,"0"0"-54,0 0-64,0-1 37,0 1 39,0-2 45,0 0-210,0 0 50,0 0 47,0 1 39,1-1 356,0 1 97,3 2 1421,-3 0-1710,0 0-34,0-1-71,1 1-42,-1 0-51,1 0-56,0 0-63,-1 0-71,2 0-78,-1 0-85,4 0 462,0 1-36,8 0 195,1-1-118,1-1-100,3-2-54,0-1-88,-2 0-64,14-8 30,-28 10-47,-1 1-55,1-1-48,-1 1-42,3-1-169,-1 1-18,5 0-436,-5 0 350,-3 0 230,0 0 51,2 0-288,-2 0-105</inkml:trace>
  <inkml:trace contextRef="#ctx0" brushRef="#br0" timeOffset="-150814.75">1580 4587 5525,'-4'0'-31,"1"0"62,1-1 57,0 0 52,-1 0 156,1 0 87,1-1 70,0 0 52,8-5 1686,-3 6-1532,3 1-105,-1-1 74,0 1-79,0 0-75,0 0-68,-1-1-62,1 1-58,-1-1-51,1 1-45,3-2 56,1 1-96,21-6 91,-25 6-163,1-1 35,8-1-18,1 2-51,0 1-56,1 1-62,0 0-66,0-1-73,-2-1-77,0-2-83,-10 2 228,0-1-38,5-1-286,0 0-156,1 1-103,1-1-237,7 1-568,-19 2 1533,6 0-561,0 0 97,-1-1 101,-1-1 102,0 0 125,0-1 54,0-1 35,3-2 34</inkml:trace>
  <inkml:trace contextRef="#ctx0" brushRef="#br0" timeOffset="-149205.93">2588 4697 7838,'-1'0'323,"-1"0"-67,1 0-230,0 0 46,-1 0 57,-1 0 45,0 0 39,0 0 33,-5 0 448,-3-3 471,7 1-785,0 0 36,-12-7 1563,10 4-1183,3 1-403,0 0-51,1-1-60,0 0-72,-1-3-73,1 0 62,-7-34 994,8 27-933,0 8-180,1-1-43,1-15 118,1 0-63,1 0-49,0 1-35,6-41-54,-8 35 51,0 2-101,1-1 0,5-19 96,4-16-87,-8 52 17,-1 1 0,1 0 0,1 0-1,3-7 71,0 4-101,1 1-40,0 2-55,1 3-70,-2 4-24,0 5 84,-2 3 69,-1 3 54,1 3 33,1 14 6,-6-25 40,4 25-107,-2 1-35,-2-14 53,0 0 0,-1 0 1,-1 0-1,0 0 0,0 0 0,-2-1 1,1 1-1,-2-1 0,0 2 93,-3 4-44,-1 0-46,1 1-40,-2 0-35,-15 26-340,18-34 278,-1 0 0,0 0 0,0-1 0,-5 4 227,-43 37-884,33-32 543,10-9 186,1-1 35,-2 1 42,1 0 50,7-6 47,-1 1 35,-6 3 136,-1-1 70,-18 5 409,23-10-504,0-1-44,11-1-87,6 0 167,0-1-57,-6 1-116,1-1-1,-1 1 1,0-1-1,0 1 1,0-1-1,1 0 1,-1 0-1,0 0 1,0 0-1,0-1 1,0 1-1,1-2-27,6-5 105,-3 3-32,-1 0 1,1 1-1,1 0 0,-1-1 1,7-1-74,36-16 247,3 1-133,-13 0-109,-17 10-2,-7 3-31,-3 2-25,1 1-35,-2 0-18,0 1-36,1 1-38,-1 0-45,-3 1 104,0-1-97,0 1-82,0 0-70,4-2-322,20-4-1514,-26 7 1764,-1 1 37,-2 0 79,-1 0 38,-1 0-448</inkml:trace>
  <inkml:trace contextRef="#ctx0" brushRef="#br0" timeOffset="-148018.68">3617 4279 4883,'0'-12'879,"-1"1"63,0 10-715,1-1 0,0 1 1,0-1-1,-1 1 0,1-1 1,-1 0-1,0 1 0,1 0 1,-1-1-1,0 1 0,0-1 1,0 1-1,-1-1-227,-7-4 1400,3 4-755,-2 0-51,-3 1 102,4 1-397,0-1-35,-9 2 135,-1 2-38,-16 7 256,-1 5-114,3 6-88,8-2-127,17-13-200,0 0 1,0 0-1,1 1 0,-1 0 0,1 0 0,1 1 0,0-1 0,0 1 0,0 0 0,1 0 0,0 0 0,0 2-88,-1 29 290,8-3-42,8-4-41,7-2-38,4-2-38,3-2-35,2-2-36,1-1-32,1 2-35,-2-1-37,-24-20 30,0 0 0,0 0 0,-1 1 0,1-1 0,-1 1 0,0 0 0,1 1 14,-1 8-119,-4-3-77,-2-6 54,0 1-36,-2-1-40,0 0-44,-2 1-47,-1-1-53,-10 4-388,0-3 36,-1-3 47,-1-2 58,0-3 69,0 0 77,0-1 90,0-1 99,7 1 150,0 1 54,-28-6-93,7-3 108,1-5 114,-3-6 122,35 22-170,0-1 1,-1 0 0,1 0-1,0 1 1,0-1-1,0 0 1,0 0 0,0 0-1,0 0 1,0-1-1,0 1 1,0 0-1,1 0 1,-1 0 0,0-1-1,1 1 1,-1 0-1,1-1 1,-1 1 0,1 0-1,0-1 1,-1 1-1,1-1 1,0 0-12,9-17 110,2 8-103,3 1-66,1 0-79,0 2-96,-4 1-30,-4 3 146,1 0-57,-1-1-51,1 1-44,2-1-102,0 0-42,20-11-957,-11 7 578,-7 3 306,-2 0 121,0 1 48,-1 0 98,-1 1 47,1-1 53,-1 0 60,5-2-54,1 0 44,3-2 30,9-5 29</inkml:trace>
  <inkml:trace contextRef="#ctx0" brushRef="#br0" timeOffset="-143566.63">3708 4370 1285,'1'-9'8,"2"3"74,2 3 104,-2 3-43,1 0 38,-3-1 300,-1 1-90,1-1-78,-1-1-67,1 0 6,-1-1-81,0-5 205,0 7-263,0 0 35,0 1 81,0-3-23,0 0 89,1 0 77,-1 1 61,1 0 203,3-1 1320,-2 2-1160,-1 0-171,0 1-355,-1 0-34,1 0 20,-1 0-84,1 0-96,-1-1-109,-3 3 1961,3-1-1016,6-6-47,-1-3 274,-6 7-555,0 1 37,-1 1 56,1 2 76,3 2 97,2 1 116,-1-4-887,5 7 120,-6-3-74,0 4 105,-1-4-64,-1 1 41,3 20 72,1-10-56,-2 1-52,-3 4-13,-2 11 31,-1 2 8,3-12-22,1 14-66,0 17-68,0-52-45,0 0 0,-1 0 0,1 0 0,0 0 0,-1 0 0,1 0 0,-1-1 0,0 1-1,1 0 1,-1 0 0,0-1 0,0 1 0,-1 1 4,-5 9-91,4 3-65,3-12 112,-1-1-35,-1 3-179,-1 0-124,0 0-112,0 0-102,0-2-89,0-1-79,3-1-67,0-2 480,0 0 37,0-9-499</inkml:trace>
  <inkml:trace contextRef="#ctx0" brushRef="#br0" timeOffset="-142972.98">3745 4552 2955,'1'-7'1485,"0"1"-101,2 3-106,1 0-111,0 2-117,0 1-121,2 0-127,-4 0-449,1 1-35,1-1 27,-1 0-53,1 0-53,-1 0-57,1 0-55,-1 0-58,0-1-59,1-1-60,9-4 353,0 1-95,3 2-48,14 2-17,-21 1-62,-1-2-43,4 0-43,-2-3-51,4-7-100,-11 0 104,-2 11-118,2 0 55,9-3-199,-11 3 214,0 1 57,0-3 24,-1-1-73,0 1-22,0-2-59,0-2-72,0 0-83,2-1 393,5 3-80,-3 4 25,-1-2 52,-1-1 25,-2 0 47,0 2-258,0 0 98,0-1 88,0 0 77,0 0 30,0 0 42,0-4 311,0 0 81,0-10 901,0 12-1083,0 1-48,0 0-58,0 1-84,0 1-101,0 1-120,0-2 236,0 3-64,0 0 140,0-4 127,0 4-421,0-1 0,0 1-1,0-1 1,0 0-1,0 1 1,0-1 0,1 0-1,-1 1 1,0-1-1,0 1 1,1-1-1,-1 1 1,0-1 0,0 0-1,1 1 1,-1-1-1,1 1 1,-1-1 0,0 1-1,1 0 1,-1-1-1,1 1 1,-1-1 0,1 1-1,-1 0 1,1-1-1,0 1-27,2 1 237,-1 3 59,0 3 77,-1 5 97,0 22 475,1-7-383,-2-8-228,0-4-93,0 1-43,-1-4-74,0-1-41,-1 0-48,0-2-52,-9 36 57,9-27-60,1-4-51,1 3-71,0-10-13,0 0-65,-1-1-60,0-1-53,-1 2-255,-1 0-87,-1 0-70,0 1-50,4-7 667,-3 11-1714,3-7 1114,0-1 305,0 0 45,0 0-32,0 3-156</inkml:trace>
  <inkml:trace contextRef="#ctx0" brushRef="#br0" timeOffset="-142426.96">4113 4480 6553,'1'1'30,"1"1"43,-1-1 39,0 0 38,1 2 248,0 0 114,0 0 78,-1 0 66,2 6 1680,-2-5-1376,-1-1-509,0-1-37,0 0-44,1 1-53,-1 0-18,0 0-99,0 0-111,0-1-91,0-1-32,0 0-5,0 7 500,2-1-90,1-2-71,0 0-53,4 10 258,-5-8-319,-1 3 53,0 24 621,-1-26-516,0-6-57,-1-10-91,1 0-142,0-4-35,1-7-62,0 2-72,1 2-38,5-25-367,-2 22 323,1-52-831,1 51 669,-2 6 108,-2-9-60,-1 8 3,2 3 71,3 3 54,0 0 40,7-9-100,-6 6 179,-1 5 59,-6 5 13,0 1 0,0 0 1,0-1-1,0 1 0,0 0 0,0 0 1,0 0-1,0-1 0,0 1 0,0 0 0,0 0 1,0 1-1,0-1 0,0 0 0,-1 0 1,1 0-1,1 1-8,3 0 36,-2-1 93,0 1-59,6 6-7,-6-3 3,0 0 56,0 0 92,34 41 689,-15-9-348,-10-13-245,-3 1-37,-3 1-46,-4 1-53,0-7-56,6 8 200,-1-2-11,-5-9-172,-2 1 35,0-3-95,0 11 44,0-24-218,0 1 36,0 2 22,-1 1 125,-1 4 188,1-6-189,0 0-61,-1 0-67,0-1-85,0 0-105,1-1 72,0 0-33,0-1-37,-1 1-37,1 0-41,-1-1-44,1 0-45,-1 0-47,-3 0-31,-5 0-94</inkml:trace>
  <inkml:trace contextRef="#ctx0" brushRef="#br0" timeOffset="-142161.58">4094 4496 4883,'7'0'384,"0"-1"-39,4-3 241,-1-2-112,0 0-79,18-9 569,-8 10-513,1 1-107,-1 1-94,0 0-78,-2 1-72,0 0-39,64-1 17,-72 3-111,-2 0-97,0-1-85,-1-1-72,2 0-134,-1-1-62,18-10-1117,-19 8 1482,4-6 86</inkml:trace>
  <inkml:trace contextRef="#ctx0" brushRef="#br0" timeOffset="-141598.15">4535 4333 2570,'0'0'735,"0"0"-446,0 0 36,0 0 143,0 0 60,0 0 48,0 0 37,0 0 682,0 0 65,0 1 293,0 1-607,0 5-170,1 0-114,1 1-106,0 0-95,1 0-84,0 0-75,1 1-62,-1-1-54,1 1-28,-1 0-36,6 16 356,-4 8 121,-4 24 586,-3-32-759,1 1-42,1 0-94,0-22-423,0 1 37,0 14 110,0-10-90,0 1-79,0-4-31,0 0-49,0-1-59,0 0-66,0-6 217,0-1 0,-1 0 0,1 1 1,0-1-1,-1 0 0,1 1 0,-1-1 1,1 0-1,-1 1 0,0-1 0,0 1 0,0-1 1,0 0 42,-7-13-322,7 10 222,0 1 0,0-1 1,0 0-1,0 1 0,1-1 0,0 0 1,0 0-1,1-3 100,2-15-351,3 0 34,1-12-69,-3-2 75,-4 31 277,2-52-258,-1 49 261,0 1-1,1 0 1,0 0 0,0 1-1,1-1 1,2-4 31,12-40 36,-10 27 33,3 0 44,6 2 49,10 2 57,-5 11-100,-17 9-82,1-1 1,-1 1-1,0 0 0,0 0 1,1 1-1,-1 0 0,4-1-37,-5 1 16,-1 1-1,0-1 0,1 0 0,-1 1 0,0-1 0,0 1 0,1 0 1,-1 0-1,0 0 0,0 0 0,0 0 0,0 0 0,0 0 0,0 1 1,0-1-16,0 1 5,-1 0 1,1 0 0,0 0-1,-1 0 1,0 0 0,1 0-1,-1 0 1,0 1 0,0-1-1,0 2-5,1 0 1,-1 0 0,0 0-1,0 0 1,0 0 0,0 0-1,-1 0 1,0 0 0,0 4-1,-1 1-7,-1 0 0,0 0 1,0-1-1,-4 8 7,-5 10-88,4-14-7,0 0-37,-2-2-42,-1 0-43,0-1-48,-2 0-49,2-2-47,1 2-63,8-7 292,-1 0 1,0-1 0,0 1-1,-1 0 1,1 0 0,0-1-1,0 1 1,-1-1-1,1 0 1,-1 0 131,-5 1-258,1-2 51,6 0 169,-1 0 1,1 0-1,0 0 0,0 1 0,-1-1 0,1 0 0,0 0 1,0 1-1,0-1 0,0 0 0,0 1 0,0 0 0,-1-1 1,0 1 37,-8 11-373,5-3 129,-2 3-51,2 1 319,5-1 91,3 1 107,1-6-66,0 2 34,1-1 26,1-1-33,-1-2-35,1-1-1,1 0 1,-1 0-1,0 0 1,3 0-148,3 3 264,0 1 69,29 9 179,-17-8-300,-13-4-155,-2 0-45,14 14 11,-9-1-46,-5-5-97,-6-11 47,1-1-51,-1 0-32,0-1-59,2 0-72,-1 0-84,1 0 16,0 0-64,-1 0-136,6 0-819,-6 0 925,0 0 52,0 0 44,0 0-26,3 0-141</inkml:trace>
  <inkml:trace contextRef="#ctx0" brushRef="#br0" timeOffset="-141212.22">4919 4314 6553,'0'0'241,"0"0"-53,0 0 109,0 0-109,0 0 33,0 0 41,0 0 41,1 0 45,1 0 46,2 1 337,0 0-83,-1 1-76,1 1-69,0 2 136,-1 1-116,0 1-93,0 1-70,2 29 864,-4-24-716,-1-7-204,0 0 43,0 18 328,0 3-70,0 0-99,0-14-300,0-1-35,1 3-7,1-5-54,5 5-9,-6-13-98,0 1-1,1-1 1,-1 1 0,0-1-1,-1 1 1,1 0 0,0-1-1,-1 1 1,0 0 0,1-1-1,-1 1 1,0 2-3,5 9-87,8-4 93,23 1 106,-19-7-100,1 4 30,-16-7-39,-1 0 0,1 0 1,0-1-1,-1 1 1,1 0-1,0-1 1,0 1-1,-1-1 0,1 0 1,0 1-1,0-1 1,0 0-1,0 0 1,-1 0-1,1 0 0,0-1 1,0 1-1,0-1 1,0 1-4,12-7 4,-12 6-6,0-1 0,-1 2 1,1-1-1,0 0 0,0 0 0,0 0 0,0 1 0,0-1 1,0 1-1,0 0 0,0-1 0,0 1 0,0 0 0,0 0 2,3 0-13,0 0 1,-1-1-1,1 0 0,-1 0 0,1 0 0,-1-1 0,1 1 1,-1-1-1,1 0 0,2-2 13,-4 3 1,1 0-47,0 0-45,1 0-38,1 1-71,-1 0-41,4 0-180,-2 1-46,0-1-209,-4 0 39,-2 0-440,-1 0 127,0 0-49,-1 0-234,-2 0 496,1 0 422,-1 0 33,-7 0-449</inkml:trace>
  <inkml:trace contextRef="#ctx0" brushRef="#br0" timeOffset="-140931.13">5012 4515 5911,'-7'0'361,"4"0"70,1 0 59,3 0 45,2 0 151,12 0 981,-5 0-842,0 0-70,-3 0-310,-1 0-59,-1 0-117,-1 0-54,0 0-62,-2 0-68,9 0 300,-1-1-56,0-1-50,0 1-46,-1-1-39,1-1-36,9-2 75,12-2-10,-15 2-170,-6 1-69,0 0-47,-1 1-56,-2-1-33,0 1-56,0-1-61,0 1-70,-6 2 269,2 1-100,0-2-75,0 1-66,1-1-254,-1 0-79,-2-4-711,-3 4 930,-2 0 34,-1 0-203,-4 0-381,1 1 104,2-1 334,1 0 31,1-1 57,-1-1-33,-1-2-180</inkml:trace>
  <inkml:trace contextRef="#ctx0" brushRef="#br0" timeOffset="-140681.26">4847 4314 7196,'-5'0'97,"1"0"107,2 0 8,0-1 40,1 0 334,4-4 667,0 3-890,-1-1-62,1 1-109,0-1-76,4-2 756,0 0-103,1 2-99,0 1-94,0 0-90,1 1-87,-1 1-83,1-1-78,-3 1-98,1 0-49,0-1-45,0 0-44,25-6 322,-1-1-51,-6 1-99,-1 1-38,1 2-42,0 2-46,-18 2-258,-1 0 80,1 0 67,-1 0 57,5 0 104,14 0 341,-18 0-338,1 0-64,-1 0-91,-3 0-16,0 0-33,1 0-91,0 0-72,0 0-80,0 0-89,-1 0 0,0 0-72,0 0-75,1 0-81,-1 0-86,1 0-88,-1 0-96,0 0-98,-2 0 417,-1 0 69,-1 0-41,1 0-217</inkml:trace>
  <inkml:trace contextRef="#ctx0" brushRef="#br0" timeOffset="-140415.69">5396 4261 9123,'3'-3'-161,"-1"1"109,1 0 97,-1 0 89,0 0 20,0 1 39,2-1 298,-1 0 112,1 0 78,4 4 1366,-6 0-1240,-1 1-408,0 0-48,-1 0-58,0 2-67,1 1 327,-1 0-69,2 0-62,-1 0-55,2 2 93,1 0-89,0-1-69,0 1-47,6 13 373,-7-14-386,0 1 43,-1 10 156,-1-1-101,-1 2-92,3 2-78,1-3-116,1 10 42,-3-17-99,0 0-34,-1-2-27,0 1-36,-1 1-42,0 1-47,1-6-102,-1 4 32,1-4 33,-1 0-15,0 0-65,-1-2-9,0 0-64,0-1-71,-1-1-81,0 0 241,-1-1 34,-7-1-398</inkml:trace>
  <inkml:trace contextRef="#ctx0" brushRef="#br0" timeOffset="-140181.39">5433 4188 9894,'3'-2'215,"29"-28"2593,-16 19-1648,-3 5-260,1 1-88,2 4-113,-8 2-400,0 1-39,9 3 390,0 2-84,-2 2-77,-1 2-70,0 1-64,-2 1-58,0 1-50,-1 1-44,2 4-8,-2 1-42,4 8 13,15 38 164,-26-56-243,0 1 0,-1 0 0,-1-1 1,0 1-1,0 4-87,1 17 161,-2 3-47,-1-1-105,0-27-23,0 1-37,0 0 1,-2 0-1,1 0 0,-1 0 0,0 0 1,0-1-1,-3 7 51,-6 8-157,-1-1-46,-7 3-137,8-14 124,0 0-35,-1-2-39,0-1-43,-1-1-47,0-2-50,-7 1-203,3-1 78,2 0-39,5-1 164,1 0-35,4-2-79,0 1 52,0-1 48,1-1 41,-1 1-30,0-1 44,-2-1-127,1 1 54,-9-1-503,6 1 480,0-1 87,1 1 89,0-2 88,3 0 106,0-1 45,0-1 30,-2-3 29</inkml:trace>
  <inkml:trace contextRef="#ctx0" brushRef="#br0" timeOffset="-137666.36">9490 2332 385,'15'-15'150,"-12"12"-29,-3 3 80,0 0-56,0 0 36,0 0 41,0 0 43,0 0 249,0 0 343,0 0-528,0 0-37,1 0 193,0 0-120,0 0-100,0 0-65,1 0-80,-1 0-54,3 0 21,-3 0 20,0 0 12,-1 0 59,-1 0 8,1 0-64,-1 0-43,-3 0 14,2 0-22,1 0 54,0 0 88,0 0 74,1 0 111,0 0-151,0 0 35,1 0 39,-1 0 39,5 0 188,3 0 232,-5 0 483,-6 0-63,-10 0 42,11 0-650,1 0-49,1 0-150,3 3 156,1 1-70,-1 0-60,0 1-54,-1 0-51,0 0-47,-1 0-41,0 1-38,0 0-33,0 4 33,-1 0-57,-1 24 96,0-12-59,1-7 25,1 30-44,0 15 83,-1-36-26,-1-1-1,-3 18-205,1-24 89,2 1 1,0 0-1,1 0 0,0-1 0,2 1 1,1 7-90,3 58 184,-7 125 361,-1-144-437,2-3-67,0 80-37,0-46-30,0-95 22,0 1 0,0 0 0,0 0 0,0 0 0,0 0-1,0-1 1,0 1 0,-1 0 0,1 0 0,0-1 0,0 1 0,-1 0 0,1 0-1,-1-1 1,1 1 0,0 0 0,-1-1 0,1 1 0,-1 0 0,0-1-1,1 1 1,-1-1 0,1 1 0,-1-1 0,0 1 0,1-1 4,-1 1-4,0-1 0,1 1 0,-1-1-1,0 1 1,1-1 0,-1 1 0,1-1 0,-1 1 0,1 0 0,-1-1 0,1 1 0,-1 0-1,1-1 1,0 1 0,-1 0 0,1-1 0,0 1 0,0 0 0,-1 0 0,1 0 0,0-1 0,0 1-1,0 0 1,0 0 0,0 0 0,0-1 4,-3 18-21,-9-6-1,10-14-20,1-2-42,1-6-104,0-2-46,-1-14-262,-1 14 234,-1 7 137,-1 0-96,1 1-34,-6-5-405,4 4 347,1 1 93,2 1 147,1 1 77,-3-4-219,1 1 36,-2-2-85,0 0 100,-1-4 86,-1 2 61,-2 0 36,-6-10 65,6 6-34,-5-5 73,5 9-63,1-2-36,-27-24 59,31 31-75,-1 0 1,1 0-1,0 0 0,0 0 1,0-1-1,1 0 0,0 1 1,-1-2-9,-4-14 69,7 16-33,0 0 1,-1 1 0,0-1 0,1 0 0,-1 1 0,-1-1 0,1 1 0,-1-1-37,-5-1 103,8 5-101,-1-1 0,1 1 0,0 0 0,-1 0 1,1-1-1,-1 1 0,1 0 0,0 0 0,-1-1 1,1 1-1,0-1 0,-1 1 0,1 0 1,0-1-1,-1 1 0,1-1 0,0 1 0,0-1 1,0 1-1,-1 0 0,1-1 0,0 1 0,0-1 1,0 1-1,0-1 0,0 1 0,0-1 1,0 1-1,0-1 0,0 1 0,0-1-2,0-2 107,3 3 22,12 5-25,2 19-18,2 2 24,-7-7 78,-6 10 223,-5-17-264,2 1-37,8 29 321,4 1 60,-12-34-355,1-1 1,0 1-1,1-1 1,0 0-1,0 0 0,1-1 1,0 1-1,4 2-136,4 2 154,0 1 29,-5 2 16,3 6-53,11 7-44,-3-4-40,-9-6 13,-7-8-56,-3-8-19,0 0 1,1 0-1,-1 0 0,0 0 0,1-1 0,-1 1 1,1 0-1,0-1 0,-1 1 0,1-1 0,0 1 1,1 0-1,3 0 30,0-5 41,4-13 143,-1-13 60,-4 12-156,-4 10-97,13-26 44,-10 27-48,-1-1 0,0 1 0,-1-1 0,0 0 0,1-2-17,7-49 22,-5 29-30,1 0 1,1 0 0,3-5 7,4-28-123,-12 50 86,0 1 1,0 0-1,1 1 0,0-1 1,1 0-1,4-6 37,-1-4-21,1 0-19,-2 10-70,7 5-126,-12 4 121,1 0 41,7-7-36,-6 8 33,0 2-50,-1 3-88,-1 3-115,-1-2 113,0 2-38,0-2-9,0 2-53,0 0-69,0-2-82,0-3-424,0 1 112,0-2 105,-1 1 96,0 0 88,0-1 78,1 1 70,-1-1 62,-1 1 13,1-1 62,-1 1-42,-1 0-54,2-2 149,0 1-55,0-1-76,1 0 77,0 0-38,-2 1-370,1 0 71,1 0-42,0-1-218</inkml:trace>
  <inkml:trace contextRef="#ctx0" brushRef="#br0" timeOffset="-136947.78">8628 3988 9380,'0'-11'327,"0"6"-54,0 4-63,0 0 38,0 0 44,0 1 50,0 0 56,0 0 56,0 0 56,0 0 56,0 0 180,3 3 1078,0 1-1117,1 1-97,-2 0-85,1 1-78,0 2 2,0 0-80,-1 2-9,2 4 71,0 2 19,-1-7-108,5 17 171,-3 0-85,-1-1-95,-1 1-105,-2 0-115,-1-1-124,0-12-45,0 0-34,0 0-36,0-1-37,-1 1-34,1-1-38,0 0-38,0 1-41,-3 8-1314,-1-14 1099,-6 5-120</inkml:trace>
  <inkml:trace contextRef="#ctx0" brushRef="#br0" timeOffset="-136572.87">8500 3915 4112,'0'-11'593,"1"1"-62,-1 7-375,1 1 1,-1-1-1,1 1 0,0-1 0,0 1 1,0-1-1,0 1 0,0 0 1,0 0-1,2-2-156,6-7 724,-1 5-240,1 0 54,-3 2-204,0 0 89,1-1 167,0 1 78,2-2 142,12-3 1143,-13 7-1297,-1 1-189,-1 0-40,0 2-50,1 0-57,31 11 119,-3 5 87,-6 2-3,-13-7-97,0 1 0,-2 0 0,3 4-426,23 28 841,-22-22-479,0 1-56,-6-7-139,-1-1-34,0 0-39,0-1-41,-4-4-42,8 12 14,-2 1 1,-1 1-1,-1 0 0,4 18-25,8 14 27,-18-45-29,0 0 0,0 0-1,-1 1 1,-1-1 0,0 1 0,-1 0-1,0 4 3,-2-10-14,0 0 0,0-1 0,-1 1 0,0-1 0,-1 1 0,1 0 14,-8 18-82,-4 2-36,11-22 66,0-1 0,-1 0 0,0 0 0,0 0 0,0 0 0,0-1 0,0 1 0,-1-1-1,0 0 1,1 0 0,-2 1 52,-19 7-339,-2-5-41,-1-5-48,-1-3-52,0-2-59,2-2-63,15 4 270,0-2 46,1 0 40,1-1 36,-2-1 0,0-1 38,0-1 4,-5-5-35,13 11 167,-18-16-243,2-1-63,2 1-96,8 10 173,-1 1-38,8 5 194,-8-5-363,-13-12-511,16 12 642,0 0-52,2 1 13,0 0-59,1 0-70,0 0-79,1-1-91,1 0-102,1 0-112,0 0-122,1 3 638,0 1 38,0-7-551</inkml:trace>
  <inkml:trace contextRef="#ctx0" brushRef="#br0" timeOffset="-136057.36">9124 4060 1285,'3'-3'-58,"-1"0"96,0 0 84,1 0 70,-1-1 117,0 0 64,1-8 921,-3 10-850,0 1 654,0 1-356,0 0-49,3-3 613,-2 2-1458,0 0 84,0 0 82,0 0 78,0 0 73,0 0 70,1 0 67,-1 0 61,1-1 149,0 1 78,0 0 70,0 0 63,2 0 467,0 0 106,0 1 82,1-1 60,-6 1-1132,1 1-35,0-1 177,0 2-113,0-1-95,1 1-63,-1 0-75,1 1-48,0 2 10,-1-4-1,1 0 36,-1 0 55,6 8 339,-5-8-413,0 0 0,0 1 1,0 0-1,0-1 0,-1 1 1,1-1-1,0 1 0,-1 0 0,1 0 1,-1-1-1,1 1 0,-1 0 1,0 0-1,0 0 0,0-1 1,0 2-81,3 42 862,0-26-518,2 2-11,0 1-73,-2-3-23,-1 1-72,-3 1-62,1-1-56,-1 9-64,4-12-1,9-1-92,-8-12-30,-3 1-73,-2 1-114,-3 3-243,-2-2-4,2-4 241,2-1 112,2-2 72,-1 2-411,-1-2 63,1 1 59,-1 0 54,0-1 50,0 1 44,0-1 41,0 0 35,-2 0-94,1 0 73,-8-1-334,8 1 252,1 0 47,2 0-77,-2-1-190,0 1 47,1 0 45,-1-1 42,1 0 40,-1 0 37,0-1-225,1 0 279,-1 0 38,0-2-137,0-1 56,0-2-21,0 3 112,2 2 39,-1 1-7,0 0-46,-1-1 133,-1 1 42,-1 1 26,-2-1 27</inkml:trace>
  <inkml:trace contextRef="#ctx0" brushRef="#br0" timeOffset="-135807.42">9124 4333 1285,'3'0'1256,"0"0"-217,-1 0-47,1 0-44,0 0-45,0 0-42,0 0-41,0 1-41,0-1-39,0 0-39,0 0-37,1 0-37,-1 0-34,0 0-35,3 1 461,0-1-157,0 0-106,0 1-98,0-1-92,0 0-84,0 0-75,0 0-69,0 0-61,0 0-73,-1 0-37,6 0 75,-1 0-85,13-3 130,-16 1-159,0 1 45,26-7 2,-4 3-40,1 3-48,6 1-56,-18 2-46,2-1-45,-1-1-56,-2-4-62,-3-3-74,-12 6 55,-1 1-40,-1 1-40,0 0-40,-1 0-199,0 0 64,-1 0-121,1 0 121,0 0 104,-1 0 88,1 0 53,0-1 66,-4 0-145,2 1 102,2-1 17,-1 1-59,-4-3-125,-1 1 37,-14-9-499</inkml:trace>
  <inkml:trace contextRef="#ctx0" brushRef="#br0" timeOffset="-135573.07">9159 4170 6553,'0'0'486,"0"0"-94,0 0-99,1 0 36,1 0 420,5 0 148,-1 0-95,0-1-90,1 1-85,-1 0-79,1-1-73,-1 1-68,0-1-63,2 0-5,0 1-72,-1-1-62,1-1-54,1 1-26,0-1-46,18-4 47,4 3 70,-9 3-133,-1 1-97,-11-2-29,-1 0-36,0-1-42,0 0-46,-2-3-50,0 0-54,-5 3-66,-1 1-102,-1 1-101,0 0-98,0-1 42,0 0-36,0 0 77,0 1 72,0-1 67,0 0 63,0 1 59,0-1 53,0 0 48,0 1 55,0-1 35,0 0-35,0 1 98,-1-1 48,0-1 87,0 1-101,0 1-25,1-1-34,-1 1-41,0 0-47,-3-2 26,-2 1 59,-2 1 37,-5 0 37</inkml:trace>
  <inkml:trace contextRef="#ctx0" brushRef="#br0" timeOffset="-135291.92">9141 3988 6939,'-3'-3'-134,"2"1"81,-1 1 70,1 0 53,0-1 49,0 1 44,0 0 40,1 1 35,-1-2 324,1 1 219,1-1 589,1 1-807,-1 0-160,0 0-38,0 0-46,1-1-58,16-12 249,-11 11-323,0 1 1,0-1 0,0 1-1,1 0 1,-1 0-1,1 1 1,3 0-188,16-1 443,0 1-47,1 1-70,-2 1-90,-8-1-134,0 0-66,-12 0-53,0 1-34,5 0-135,-1 2-94,0 0-69,23 5-852,-15-7 737,-6-1-14,10 0-94</inkml:trace>
  <inkml:trace contextRef="#ctx0" brushRef="#br0" timeOffset="-135041.96">9601 3915 4497,'0'-2'55,"0"-1"35,0-1 176,-1 1 167,-1-1 326,0 3-313,1 0-178,-1 1-73,1 0-35,0 0-58,-1 0-33,1 0-37,-1 0-41,2 0-8,-2 0 320,1 0 66,1 0 76,0 0 87,0 0 59,0 1-59,0 0-55,0-1-53,1 1-49,-1 0-47,1-1-42,-1 1-41,1 0 1,0 0-48,-1 0-43,1 0-36,0 0-17,0 0-37,2 2 9,0-1-12,-2-1 59,0 0 67,-1-1 107,3 9 491,-3 0-88,1 1-101,1 1-44,13 40 642,-6-14-471,0-6-223,-5-16-298,-1 0-40,1 0-44,0 0-47,-2-7-110,-1 14 137,-1-14-151,0-3-22,0-1-43,0 1-49,0-1-57,0 0-60,0 1-68,0-1-76,0 0-83,0 2-375,-1-2 102,-1-3 102,0 0 100,0-3 97,-1 0 96,0-1 95,-1 0 91,2 1 152,-1-1-79,-1 0 47,0-1 32,-2-3 32,5 6 18</inkml:trace>
  <inkml:trace contextRef="#ctx0" brushRef="#br0" timeOffset="-134776.39">9601 3843 7196,'5'-5'672,"0"1"-42,1 0-40,1 0-38,7-3 452,1 1-118,5 1 49,-1 2-105,-1 2-144,16 6 838,-28-3-1213,-1 1-41,5 4 165,0 2-55,4 6 27,-1 0 18,3 2-198,-2 1 36,-6-8-48,-2 0 0,1 1-1,-2 0 1,2 3-215,5 17 383,-2 3-92,-5-11-172,1 2-77,-1 15-67,-8 3-41,2-38 54,0 0 1,0 0-1,-1-1 0,1 1 1,-1 0-1,0-1 0,0 0 0,-1 1 1,1-1-1,-1 0 0,0 0 1,0 0-1,0-1 0,0 1 0,-1-1 1,-3 3 11,-14 10-151,-13 8-54,19-16 87,-4-1-71,-5-1-91,7-3 8,-31-1-269,32-3 347,1-1-37,-2-2-85,1-1-81,0-1-99,2-2-119,6 1 128,-1 1-152,5 4 274,0 0-44,-3 1-220,-1 0-119,2 1 143,2-1-100,0-1-15,0-6-1413,4 4 1263,0 2 437,0 1 48,0 1-28,0-1-155</inkml:trace>
  <inkml:trace contextRef="#ctx0" brushRef="#br0" timeOffset="-134479.62">10023 3934 6553,'0'-1'241,"0"-1"-53,0-4 109,0 2-109,0 2 33,0 0 41,0 1 41,0 0 45,0 1 46,0 0 325,3-3 447,4-3-227,-4 4-284,1 3 228,-3 6 109,0-4-251,1 1-47,3 2-170,-1 1-54,-1 2-47,0 2-45,-1 0-41,-1 2-36,1 13 208,-2-5-172,-1 0-45,-5 32 484,4-40-703,-1 0 37,-6 26 322,3-9-161,2-11-176,1-3-97,0 0-97,1-3-72,1 0-92,0 0-105,1-1-117,0-7 118,1 4-749,1-8 672,0-2 119,1 0 36,7-8-446</inkml:trace>
  <inkml:trace contextRef="#ctx0" brushRef="#br0" timeOffset="-133417.36">10500 3878 2056,'15'-4'402,"-13"1"-224,0 0 42,1 0 84,0 0 79,1 1 94,1 2 108,-4 0-89,-1 0-62,0-1-60,1 1-53,-1 0-51,0-1-46,1 1-41,-1-1-38,0 0 49,0 0-93,1-4-24,-1 4-35,0 0 33,-1 0 48,1 0 58,0 1 71,-1-1 82,1 0-91,0 1 36,0 0 39,-1 0 40,1-1 44,0 1 46,-1 0 48,1 0 51,-7 0 211,1 1-101,0 1-95,1 0-88,0 0-80,0 1-72,0 1-66,1-1-58,-2 4 18,0 1-100,0 1-65,-4 7-47,4-6 22,0 0 69,1-3 26,0 0 62,-9 9 37,-7 10 180,19-23-335,0 1-1,0-1 0,0 1 1,0 0-1,1-1 1,0 1-1,0 0 0,0 0-64,-4 24 373,-2 8 88,2-15-117,2-10-61,2-2-51,1 3 42,0-1-59,1 0 2,-1-8-196,0-1 0,0 1 0,1 0 0,-1-1 1,1 1-1,-1-1 0,1 0 0,0 1 0,0-1 0,1 1-21,15 16 132,6-9-66,2-11-47,-14-2-79,0 0-113,-1 0-102,1 0-92,1-1-179,1 0-97,-4 0 107,-1 1-36,10-5-652,14-12-1319,-21 13 1734,-2-2 51,-1 2 178,-1-1 59,1-1 70,-2 0 79,-3 6-20,-1 0 34,0 0 33,1 0 35,-1 1 34,0-1 34,0 1 35,1 0 33,0-2-17,1 1 64,0-2 42,3-1 44,-7 5 21</inkml:trace>
  <inkml:trace contextRef="#ctx0" brushRef="#br0" timeOffset="-132964.15">10665 3951 5525,'0'8'781,"0"1"93,0 13 1373,0-15-1553,0-1-71,1 0-175,-1-2-81,1 1-95,0-1-110,1 0 186,0 1-34,0 2 224,0-3-244,-1 0-38,2 3 170,1 21 681,-4-19-816,0 1 54,0-3-160,0 12 190,0-6-85,0-5-77,0 0 51,0 1 63,0 0 75,0-4-171,0-10-38,-1-6-49,1-6-59,0-1-69,1-1-80,0 2-91,1 5-102,2-6 124,6-22-92,-6 27 113,-1-1-45,-1 3-18,1 1-52,-1 0-59,-1 1-69,1 2-154,-1 0 38,1 0 37,0 0 35,2-8-298,1 0 125,0 0 114,1 0 103,1 0 91,0 0 80,-1 3 87,0 1 39,8-9 34,0 3 77,-11 13-23,1 1-1,0-1 1,0 1-1,0 0 1,0 0-1,0 0 1,3-1-30,-3 2-11,-1 0 55,0 0 49,0 0 42,0 0 84,0 1 41,4-1 615,-4 4-475,0 2-92,0 0-178,0 2-78,7 20 370,-3 18 115,-6 4 13,-2-14-103,0-9-33,1 0 86,0 1-169,0 2 73,0 64 1003,0-81-1324,2-1-32,11 20-14,-10-15-58,-3-1-42,0-9 19,0-3-15,0-1-15,0-1-28,0 0-49,0 0-122,0 0-94,0-1-92,0-1-91,-3-8-1506,1 9 1417,0-1 70,0 1 240,0 0 51,0 0 60,0-1 67,0-1 15,1 1 53,1-2 36,0-3 34</inkml:trace>
  <inkml:trace contextRef="#ctx0" brushRef="#br0" timeOffset="-132698.78">10738 3969 771,'-5'-12'506,"2"8"-298,0 1 43,0-1 150,1 3-159,1-1 34,1 0 36,0 1 39,0-1 44,1 1 47,4-2 708,-1 1-101,1 2-94,0 0-87,0 2-83,1 0-75,0 0-69,-1 1-64,4 0 133,-1 1-94,0-2-76,1-1-61,4-1-202,0 1-55,0 0-56,1 1-55,-1 0-55,0 1-56,1 0-56,-1 0-56,2 0-122,-6-2 19,-1-1-38,2-1-95,-2 1-5,1 0-86,3 0 98,10 0-67</inkml:trace>
  <inkml:trace contextRef="#ctx0" brushRef="#br0" timeOffset="-132433.22">10959 3787 4497,'0'0'327,"0"0"-54,0 0 174,0-3 113,0 3-492,0-1 0,0 1 0,0-1 0,0 0 0,0 1 0,0-1 0,0 1-1,1-1 1,-1 0 0,0 1 0,0-1 0,1 1 0,-1-1 0,0 1 0,0-1 0,1 1 0,-1-1 0,1 1 0,-1 0 0,0-1 0,1 1 0,-1-1 0,1 1 0,-1 0 0,1 0 0,-1-1 0,1 1 0,0 0 0,-1 0 0,1-1 0,-1 1-68,11-2 955,-5 2-527,1 0-44,-2 0-88,1-1-44,-1 1-48,0-1-54,24-5 770,1 2-76,1 1-78,0 2-82,0 0-86,1 1-87,-1 0-91,-1 0-93,3 1-85,-2-1-115,-23 1-330,-1 0-59,12 10-1223,-17-10 1358,0 3-651,-4-2 421,2-2 346,-3 3-238,0-1-67,0 1-80,-1-1-94,0 0-105,0 0-118,1-1 308,0-1-35,0 0-36,0 0-38,0 0 44,-1 0 54,0 0-32,-3 0-167</inkml:trace>
  <inkml:trace contextRef="#ctx0" brushRef="#br0" timeOffset="-132167.63">11197 3769 2056,'0'0'735,"0"0"-446,0 0 36,0 0 44,0 0 36,3-3 941,1 0-815,-1 1 115,1 2 241,1 2 569,-1 3 0,0 1-569,-2-1-242,1 1-115,-1-4-372,-1 2 415,1 0-72,-1 0-62,-1 0-57,0 1 13,1 1-57,-2 0 8,1 3 99,-1 1 17,1-3-124,0 4 142,0 2-34,1 13 347,-1-8-339,1 1-56,-1 0-54,0 0-53,0 0-52,-1-2-52,-1 0-51,0-2-49,-5 11 81,1-2-82,3 6-61,4-11-39,-1-2-26,0 0-41,-1 0-53,-2-3-68,1-8 11,-4 4-145,-2 3-151,9-9 258,-1-7 162,0-7 49</inkml:trace>
  <inkml:trace contextRef="#ctx0" brushRef="#br0" timeOffset="-131901.88">11509 3806 8481,'0'-1'318,"3"-1"-79,4-5-29,-2 5 86,-3 9 442,-4 4-189,-1-2-222,0-2-101,0 0-56,1-1-84,1-1-54,-10 30 335,7-22-205,2 0 36,0-2 3,0 0 37,1 0 43,1 0 49,-2 12 195,-5 10 161,1-3-27,4-10-151,1-5-278,-8 12 368,3-13-283,3 2-73,3-4-143,4 1-63,10 11 20,-11-21-38,1-1 0,-1 1 0,0 0 1,1-1-1,-1 0 0,1 0 0,0 0 0,0 0 0,0-1 0,0 1 0,0-1 0,0 0 0,0 0 0,1 0 1,-1-1-1,0 0-18,23-2 40,-5-4-36,0 0 1,13-6-5,18-17-52,-40 22-7,3 1-101,-5 1-15,0 1-68,-2-1-79,-1 0-90,-7 4-14,0-1 35,0-1-297,0 0 110,-1 0 93,0-1 82,0 1 53,-2-8-626,1 8 528,0 0-97,1 2 223,0 1-41,-10-4-1347,6 3 1218,-1 0 38,-1-2 31,0 1 45,-3-2-32,-4-3-156</inkml:trace>
  <inkml:trace contextRef="#ctx0" brushRef="#br0" timeOffset="-131652.05">11473 4006 1285,'0'0'726,"0"0"-146,0 0-150,1 0 53,-1-1 53,2-1 50,0 0-273,0 0 101,0 1 87,1-1 71,-1 1 43,0 0 39,7-2 1576,-6 2-1318,1 0-70,-2 1-467,0 0-37,0-1-39,0 1-49,0 0-57,-1 0-61,1 0-68,0 0-72,0 0-79,0 0-84,4 0 554,-1-1-55,-1 1-49,0-1-44,2 0 45,-1-1-73,0 1-55,-1-1-38,11-4 161,-7 4-108,2 0-41,53-14 540,-49 13-629,5 2-98,1 1-119,-11 0 39,-1 0-38,0 1-41,-3-1-42,-4 0-185,-1 0 38,1-1 38,0 1 34,0 0-240,0-1 115,-1 0 151,1 0 61,-1 1 51,1-1 41,-1-1-1,0-2-174,0 3 156,-1 0-41,0-1-85,0 1-120,1 1 160,-1 0-39,0-1-43,1 1-45,-1 0-51,0 0-51,-3 0 335,-2 0 62,-2 0 40,-5 0 40</inkml:trace>
  <inkml:trace contextRef="#ctx0" brushRef="#br0" timeOffset="-131464.69">11455 3825 4112,'0'-11'1470,"1"2"-89,0 3-92,1 1-95,1 1-98,1 0-101,1 1-106,1-1-107,2 0-125,0-2-109,0 2-163,0 0-33,10-2 255,1 1-125,2 1-118,-8 2-176,1-1-53,-2-1-50,-1 1-49,16-8 77,-2 4-59,5 4-45,22 8-56,-32-1-44,4 0-6,-16-2 23,0 0-36,-1-1-15,-1 1-38,0 0-40,0 0-48,-2-1-60,0 0-38,4 2-444,1 0-346,10 3-1688,-13-4 2027,0 0 80,-1 0 18,0 0 74,0 2-54,1 2-261</inkml:trace>
  <inkml:trace contextRef="#ctx0" brushRef="#br0" timeOffset="-131177.66">11967 3752 9380,'-5'0'20,"0"1"39,1 0 36,0 1 35,-3 3 223,2 1 110,1 1 94,2 2 74,1 0 57,0 2 40,4 20 1429,-1-20-1471,1-1-43,-1-2-151,0 0-50,0-1-58,-1 0-68,1-1-62,-1 0-100,3 11 277,-1 28 719,-3-31-839,0 0-53,0-3-118,-1-1-45,1 0-52,-1-1-60,1 4-112,-1-7 15,1 1-37,0-1-38,0-1-41,0 1-43,0 0-45,1-3-1091,0-3 1083,1 0 37,1 0 33,6 0-398</inkml:trace>
  <inkml:trace contextRef="#ctx0" brushRef="#br0" timeOffset="-130935.96">11967 3715 9894,'13'-10'1065,"27"-6"1491,-24 12-1683,5 1 141,-11 2-552,0 0-35,0 0-41,-1 0-46,-1 1-50,-1 0-57,1 0 79,-1 0-33,8-1 187,-4 1-172,1-1-54,4 2 43,0 0-62,12 8 180,-11 4-49,2 8-65,-3 4-56,-3 1-53,-3 2-52,-2 0-50,-3 1-50,-2-1-47,-2-1-46,-1-16 68,-1 0 1,0 1 0,-1-1 0,-1 4-2,0-3-20,-1-1 1,0 1-1,-1-1 1,-1 3 19,3-8-15,0 1-1,-1-1 1,0 0 0,0 0 0,0 0-1,-1-1 1,0 0 0,0 1-1,0-2 1,-1 1 0,0-1 0,0 0-1,0 0 1,0 0 0,-5 2 15,-14 2-52,-4-2-57,0-1-60,0 0-59,4-1-26,3 0-48,17-3 133,0 0 0,0-1 0,0 0 0,0 0 0,0 0 0,-4-1 169,-23-7-1109,11 3 255,13 3 451,0 1-62,2 0 35,0 0-45,1-1-45,0 1-48,0-1-49,1 0-49,0 0-52,0-1-52,2 1 274,2 1 54,-1 1-37,1 0-182</inkml:trace>
  <inkml:trace contextRef="#ctx0" brushRef="#br0" timeOffset="-115018.34">11473 2113 2955,'0'0'491,"-3"0"-82,1 0-403,0 0 117,0 0 96,0 0 80,0-1 180,-2-3 1060,3 1-955,1 2-367,0-1-36,0 0-42,0 0-49,0-1 539,0 3 49,-3-2 0,0 0-75,1 2-68,0 1-61,-1 2 134,0 0-103,1 1-81,1 0-60,-2 0 263,2-4-462,-6 3 40,3-2-38,3 0-44,0-1 42,0 1 48,1 0 56,-3 9 128,-2-5-109,3-2-164,1-1-43,3 2-44,3 3-43,2-4 113,21-1 225,-10 7 38,-17-8-343,0-1 0,0 1-1,0 0 1,0 0 0,1-1-1,-1 1 1,0-1 0,0 1 0,1-1-1,-1 0 1,0 1 0,1-1-1,-1 0 1,0 0 0,1 0 0,-1 0-1,1 0-26,28 1 361,19-1 273,-32-1-465,1-2-48,38-8 196,35-7 12,13-2 32,-67 14-254,-1 4-59,35 4-75,-10 0-58,22 1 61,34-2 19,-42-8-95,7-4 83,-41 8 52,-2 2 33,-21 0-59,-1 0 0,1-1 0,9-3-9,-12 2-2,1 1 0,-1 0 0,9 1 2,-4 0 12,0 0 0,0-2 0,1-1-12,0 0 24,0 2 0,1 0-1,1 1-23,26 1 24,28 1-49,-4-5-59,-38-1 69,166-21 8,-167 22 30,1 2 1,0 2-1,20 3-23,38-1 43,-27-8-49,-36 1-31,-7 1 14,0 1 0,0 1-1,6 1 24,180 1-4,-75 0 30,-75-3 46,-3-3-43,-30 2-24,2 1 1,-1 2-1,0 1 1,0 1-1,4 1-5,22 4 89,82 1 268,-87-6-310,161-1 1,273 0 204,-433 2-167,13 6 108,-6-1-39,-14-5-115,62-4-36,-34-1-15,1 4-1,32 6 13,-17 6-92,-35-5 85,0-1-1,40-1 8,1575-6-128,-1655-1 128,0 0 0,0 0 0,-1-1 0,8-2 0,-6 1 0,2 0 0,-1 2 0,0-1 0,10 1 0,24 3-10,28 0-32,-57-3 16,0 0 1,-1 0-1,6-3 26,-2-1-53,-10 2 17,1 1-1,-1 0 1,1 0-1,-1 1 1,3 1 36,8-2-12,-1 0 0,14-4 12,-13 3 1,0 0 0,16 0-1,-17 3-15,117 0-50,-67 0 74,14 0 41,-67 0-136,-1-3 65,2-8 21,-1 8 0,22 3 43,-33 1-7,-3 1 60,-1 2 75,-2 4 135,0 4-18,2-3-179,6 8 104,11 25 309,-16-26-407,-3 3-65,-1 13 146,0 2-47,0 34 34,0-26-125,0 124 84,0-157-125,1-1 0,1 1 0,-1 0 0,1-1 0,1 3-17,5 21 58,-6-9-51,-1 9-7,2-1 0,7 31 0,-7-32 25,0 0 0,-2 0 0,-2 0 0,-1 6-25,0 30 28,1-55-2,2-1 41,15 23-53,-13-14-121,-3 2-20,0-17 63,0-2 50,0 40 69,3-36-162,9 3-1,-8-11 76,-5-4 64,-2 2 55,-6 3-38,2-2-63,2-3-50,0-3-34,-1 0 1,-1-1 0,0 1 1,0 0-1,-9-7 97,11 11-20,0 1 1,-1 0-1,1 1 0,-1 0 1,0-1-1,0 2 1,-2-2 19,-21-10-79,12 1 59,-9-4-40,-2-1-8,2-9 62,-15-13-133,14 14 60,10 9 67,-1 5 103,3 2 32,-3-8-101,5 3-24,13 14 3,0 1 0,0-1 0,0 0 0,0 1 0,0-1 0,0 0 0,0 1 0,1-1 0,-1 1 0,0-1 0,0 0 0,1 1 0,-1-1 0,0 1 0,1-1-1,-1 0 1,0 1 0,1-1 0,-1 1 0,1 0 0,-1-1 0,1 1 0,-1-1 0,1 1-1,2-3 129,5 3-90,-3-1 4,-1 1 0,1 0-1,0 1 1,-1-1-1,1 1 1,0 0 0,-1 0-1,1 0 1,0 1-43,12 10 69,16 17-14,-6-4 45,12 14 94,-7 1-7,-19-12-102,-4-9 52,4-6-48,-1-3-20,-3 4 22,0-1-52,19 6-75,-19-14 57,0 1 41,1 1 53,-1 2 69,6 2-55,3-8-108,-2-3 10,-1 0 71,1-4 119,-9-10-13,-5-3-127,-1-2 14,6 2-63,1-2-2,-6-2 70,0-4-21,1 1-38,16-51-38,-9 37 2,-7 26-26,1 1-1,0-1 1,1 1-1,0 0 1,1 0 0,6-9 21,0 1 35,1-2-102,8-8-146,4 9-43,-7 15 114,-15 5 74,-3 0 50,0 0 61,0 0-75,0 0-64,0 1-62,0 1-48,0-1 172,0 2-75,0-1-10,0 0-32,0 4-243,-1 2-110,1-1-95,0 3-224,0-1-91,1 1-267,3-1-673,-2-8 1456,1 0 46,1-1-27,2 1-141</inkml:trace>
  <inkml:trace contextRef="#ctx0" brushRef="#br0" timeOffset="-113893.41">17621 3552 6168,'0'-1'163,"0"-1"-26,0-11 291,0 10-206,0 3-16,0 0-20,0 0 51,0 0 57,0 0 60,0 0 333,0 0 489,0 0 752,0 0-1021,0 0-79,0 1-116,0 4-97,0 4-209,1 0-42,1 0-37,0 1-33,4 11 204,0 1-96,3 7 22,-6-19-208,-1 1-1,0-1 1,0 1-1,0 11-215,-1 10 349,2-4-109,2-2-90,1 0-75,-4-17-184,0 0 98,-1 0 63,-1 15 123,0-16-153,0-1-35,0 1-50,0-1-60,0 1-75,-1-1-87,1-3 71,0 1-37,0-1-39,0-1-43,0 1-45,0 0-48,0 0-49,0-1-53,-2 9-1692,0-10 1532,0 0 65,0-1 171,-1 0 74,-1-1 88,0 0 101,0 0 42,1 0 59,-2 0 37,-2 0 37</inkml:trace>
  <inkml:trace contextRef="#ctx0" brushRef="#br0" timeOffset="-113643.66">17420 4025 3726,'0'0'563,"0"0"-119,0 0-118,1 0 41,-1 0 45,2 0 46,3 0 457,1 1-50,-1-1-50,0 1-50,0 1-49,0-1-51,1 0-50,-1 1-50,0 0-25,1-1-57,0 1-56,-1-1-56,1 0-58,0 0-56,0-1-58,0 1-57,8-2 317,0 0-52,1-1-49,0-1-47,-1 0-44,1-1-43,-1 1-38,1-1-37,9-2 35,-2 0-95,-13 5-288,0-1 110,-1 0 90,0 0 67,1 1 70,11-4 240,-14 4-297,-1 0-37,2 0-55,-1 0-79,0 0-96,1 0-112,-2 1-50,1-1-99,-1 1-111,1 0-119,-3-1 290,0 1-33,0 0-35,0 0-36,0 0-38,1 0-38,-1 0-40,0 0-41,-6 0 163,0-1 87,0 1 89,0-2 88,1 0 106,1-1 45,1-1 30,0-3 29</inkml:trace>
  <inkml:trace contextRef="#ctx0" brushRef="#br0" timeOffset="-113331.23">17365 3587 7581,'-1'-5'50,"-2"1"50,0-1 59,-1 1 68,1 0 14,0 0 55,1 0 61,0 0 65,1 0 69,2 0 75,1 0 80,1-1 83,0 3-45,2-1-95,0 0-81,0 0-66,3-1 53,3-2 149,-1 0-193,2 1-60,1 0-56,1 1-50,0 1-45,1 0-39,11-2 102,-8 2-132,8-1 120,-4 2-99,-1 2-86,0 1-73,0 0-56,2-1-40,-12 0 44,0 0-55,1 0-67,0 0-82,0 0-96,1 0-110,0 0-123,-7 0 226,1 0-37,1 0-180,1 0-71,-1 0-76,0 0-79,0 0-84,-1 0-87,1 0-93,-1 0-96,-4 0 682,0 0 36,0 0 37,0 0 38,-1 0 38,1-1 38,-1 1 40,0-1 39,2-1-28,0-1 82,0 0 55,3-3 52</inkml:trace>
  <inkml:trace contextRef="#ctx0" brushRef="#br0" timeOffset="-112572.85">18080 3568 2955,'0'0'400,"0"-2"-93,0-5 200,0-1 117,0-1 119,0 3 124,0 3 1254,0 3-1152,0-3-96,-1-1-167,0 0-103,0 2-95,0-1-87,-2 2-79,1 0-72,-1 1-62,0 0-54,-2 1-2,0 1-85,-11 5-46,10-4 65,4-2 7,-1 0 45,-6 3 98,1 0-58,0 1-23,-2 3 4,-3 1 16,3-3-7,-3 0 172,1 1-41,3 1-42,1 0-45,2 1-47,2 1-47,1 2-49,2 1-52,2 10-17,3-1-60,-3-19 46,1-1 1,-1 1-1,1-1 1,0 1-1,0-1 1,0 1-1,0-1 0,0 0 1,2 1 13,5 6-10,4 4 35,-1-1 45,22 17 156,-27-23-182,0 0-1,0 1 1,-1 0 0,4 5-44,14 21 17,-7-5-105,-11-16 0,-2-1-35,0 5-21,-5 0 21,-7-4 25,0-7-1,-4 1-114,3-1-10,-19 6-224,9-8 88,4-3-5,-1-4-80,4 0-1,-1-3-80,0-2-91,1-1-103,10 8 753,0 0-104,0 0-90,0 0-78,1 0-43,-1 0-46,-2-1-297,-4-6-943,5 6 1130,0 1 50,2 0 157,-1 0 40,0 0 47,0 0 51,-5-6-351,-4-3-120</inkml:trace>
  <inkml:trace contextRef="#ctx0" brushRef="#br0" timeOffset="-112082.42">18356 3643 5140,'0'-11'322,"0"6"-66,0 2 151,0 3-157,0 0 35,0 0 41,0 0 42,0-1 44,0-1 46,0-3 313,-9-4 1508,4 7-1333,0 2-160,0 0-83,3 1-357,-1 0-39,1 1-41,0 0-48,0 1-51,1 0-55,0 0-61,1 1-64,-1 8 441,-1-2-115,-3 0-47,-3 3 19,1-4-82,3-2-30,0 0 8,1 1 47,0 6 174,0 1-50,4 69 1066,0-59-927,0-3 101,-1-15-437,1 1-38,0 5 4,3-1-44,-4-11-71,0 0 0,1 0 0,-1 0 0,1 0 1,-1-1-1,1 1 0,-1 0 0,1 0 0,0 0 0,-1-1 0,1 1 0,0 0 0,-1-1 0,1 1 1,0 0-1,0-1 0,0 1 0,0-1 0,0 1 0,0-1-6,16-3 137,-4-3-13,0 0-48,1 0-37,-1-1-33,22-17-59,13-29-403,-41 44 351,-1 0-1,0-1 0,0 0 1,-1 0-1,-1 0 106,-1 3-75,-1 1 0,0 0 1,0-1-1,-1 0 0,0 1 0,0-1 0,0 0 1,-1-2 74,-1 2-74,1 1 0,-1-1 0,0 1 0,-1-1 0,1 1 0,-1 0 0,-1 0 0,1 0 0,-3-3 74,2 3-66,0 1 0,-1 0 0,0 0 0,0 0 0,0 0 0,-1 1 0,0-1 0,0 1 0,0 1 0,0-1 0,-2-1 66,-29-13-420,18 11 174,1 0-33,7 4 34,1 1 88,-15 1-130,20 2 199,-1 0-33,0-1-56,0 1-63,-1-1-75,0 0-89,5 0 5,0 0 45,-1 1 40,1-1 38,-1 1-172,0 1 118,0 0 59,-1 0 100,-2 5-139,4-5 99,0-1 52,0-1-46,1 1 130,-14 15-1757,11-12 1401,2 0 42,2 0 57,1 0 71,0-3 157,1 0 40,1 0 28,2-1 26</inkml:trace>
  <inkml:trace contextRef="#ctx0" brushRef="#br0" timeOffset="-111629.39">18557 3496 6168,'0'0'813,"0"0"-499,0 0 37,0 0 251,3 0 916,1 1-944,-1 0-56,-1 2-50,1 1-48,-2 1-44,1 0-39,0 7 233,-2-1-196,0 1-56,0 2 13,-1 7 118,1-8-83,-1-5-92,1-2-236,0 20 197,0 0 99,0 3 117,0 38 686,0-43-783,0-5-128,0 0-50,0 0-62,0 0-73,0-18-41,0-1 0,0 1 0,0-1 0,0 1 0,0-1 0,0 1 0,0 0 0,0-1 0,0 1 0,0-1 0,0 1 0,0-1 0,0 1 0,0 0 0,0-1 0,1 1 0,-1-1 0,0 1 0,0-1 0,1 1 0,-1-1 0,0 1 0,1-1 0,-1 0 0,1 1 0,-1-1 0,0 1 0,1-1 0,-1 0 0,1 1 0,-1-1 0,1 0 0,-1 1 0,1-1 0,-1 0 0,1 0 0,-1 0 0,1 0 0,0 1 0,-1-1 0,1 0 0,-1 0 0,1 0 0,-1 0 0,1 0 0,0 0 0,-1 0 0,1-1 0,-1 1 0,22 4 0,-15 0-3,-6-3-3,1 0-1,0 0 1,-1 0 0,1 0 0,0-1-1,-1 1 1,1-1 0,0 1-1,0-1 1,0 0 0,-1 1 0,1-1 6,1-1-18,0 0 0,0 0 0,0 0 0,-1 0 0,1 0 0,-1-1 0,1 1 1,-1-1-1,1 0 0,-1 0 18,4-1-57,0 0-1,0 1 1,0-1 0,0 1 0,1 0 0,-1 1 0,4-1 57,-3 0-62,0 1 0,0-1 0,-1 0 0,1 0 1,-1-1-1,5-2 62,-5 1-145,0 1 40,12-5-126,-11 6 98,-3 2 21,1-1-34,-2 1-8,1-1-35,0 1-37,0 0-45,0 0-47,0 0-53,0 0-57,1 0-62,-1 0-13,1 0-59,0 0-62,0 1-65,-3-2 144,6 0-1129,-6-1 1002,0 0 176,-1-1 54,-1-1-37,0-2-182</inkml:trace>
  <inkml:trace contextRef="#ctx0" brushRef="#br0" timeOffset="-111082.66">18962 3678 7196,'-4'-4'-222,"0"1"118,1 1 107,1 1 93,0 1 83,0 0 70,1 1 59,0 0 46,0 1 84,0 7 879,2-4-779,-1-1-105,0 1-66,1-1-108,-1 0-87,0 1-101,0-1-117,0-2 250,0 1-42,-2 0 59,0-1-92,-3 0-70,2-1-18,1 0 20,1 0 22,0 1 40,0-1 15,0 1 39,1 0 42,0 1 48,-1 1-88,1-1 103,-4 3 902,3-5-965,-1-1-43,1 1-52,-1-1-71,-1 0-84,1 0-99,1 0 258,0-1-36,0-3 4,1-9-87,0 13 9,-1-35-417,1 12-106,0 0 0,2-14 505,4 12-302,3 3 43,-5 8 219,-3-5 34,0 1-13,0 15 9,0 0 0,1 1-1,-1-1 1,1 1 0,-1 0-1,1-1 1,0 1-1,0 0 1,2-1 10,9-12 8,-7-3 77,9 3-63,-11 14-30,1-1 56,11 2 275,-11 0-216,-2 0-85,-2 1 50,0 2-43,2 8-57,-2-8 41,4 9 89,-1 0 71,8 16 387,13-4 104,-19-13-375,-2 1 32,2 2 101,3 3 67,18 34 635,-20-34-853,-4-8-187,0-1-43,8 11 83,-2-6-102,6 14-61,-13-25 115,-1 0-51,0 0-47,1 0-43,-1 0-39,1 0-34,0 3-226,1 1-189,-1 6-400,-2-12 747,0 0 34,0 0-42,0 1 73,0-1 63,0 1 54,0 0 89,0 4 416,0-4-412,0 0-42,0 0-73,0 0-116,0 0 28,0 0-39,0-1-42,0 1-47,-1 0-199,1-1-111,0 1-121,0-1 298,0 0-35,-1 1-34,1-1-37,0 0-38,0 0-39,0 0-40,-1 0-42,1 0-43,0 0-44,-2 0 133,-1 0 69,-1 0-41,-3 0-217</inkml:trace>
  <inkml:trace contextRef="#ctx0" brushRef="#br0" timeOffset="-110848.34">18887 3659 7838,'1'0'241,"2"-2"-53,6-5 651,22-2 1210,-17 8-1355,3 1 97,-8 0-440,0 0-36,0 0-41,0 0-48,0 1-51,0-1-57,1 1-60,-1-1-94,0 1-105,0-1-111,-3 0 264,1 0-47,-1 0-44,1 0-40,-1 0-38,0 0-35,6 0-281,0 0-87,0 0-73,-1 0-33,16 0-946,-10 0 681,-8 0 499,0 0 41,0 0 48,0 0 58,-2 0 149,1 0 54,1 0 34,4 0 35</inkml:trace>
  <inkml:trace contextRef="#ctx0" brushRef="#br0" timeOffset="-110551.38">19108 3461 7838,'0'-11'42,"0"9"15,0-1 37,1 2 87,-1 0 72,2 0 72,2 1 73,12 0 824,2 1-92,-2-1-351,-1 1-68,2-1-75,-1 0-82,0-1-88,0 0-96,-1 0-102,-2-1-108,16-4 235,7-1 68,-6 5-122,9 3-34,-21 0-197,0 0 0,-1-2 0,1 0 0,0-1 0,1 0-110,-12 0-47,6-1 65,0 0 1,-3 1-67,-2 0-60,1 0-85,-2 1-47,0 1-87,1-1-97,-1 1-111,0 1-40,-4 0 65,-1 1 63,-2 0 67,-1 1 66,-2-1 67,-1-1 68,0-1 69,1 0 26,-1-2 33,-7-8 14</inkml:trace>
  <inkml:trace contextRef="#ctx0" brushRef="#br0" timeOffset="-109867.63">19421 3496 2056,'0'0'163,"3"0"-26,0 0-37,1-1 37,-2 0 44,0-1 49,0 0 56,-1-1 61,0 0 68,-1 0 73,0 0 405,0 2 591,0 1 958,0 0-1062,0 0-554,0 1-383,0-1-60,0 0-55,0 1-51,0 0-47,0 0-43,0 0-38,0 0-33,0 1 20,0 0-71,0 4-37,0-4 51,0-1 21,0-1 56,0 6 116,1-1-35,0 4 150,1 2-44,3 3 24,0 1-15,-2-4-43,-2 0 41,0-5-134,-1 0 35,1 14 213,3-1-79,1 0-74,2 0-73,-1 1-63,0 1-74,-2 0-69,-2 2-68,-2-21 107,0-1-43,0 1-38,0-1-37,-1 2-145,1-1-111,-1 0-81,0-1-63,-3 1-1198,2-1 986,1-1 363,0 0 36,-1 0 46,1 0 52,-1 0 56,1 0-343,0 0 45,1 0-36,-1 0-173</inkml:trace>
  <inkml:trace contextRef="#ctx0" brushRef="#br0" timeOffset="-109383.44">19786 3405 7196,'11'-10'240,"-6"5"-52,-2 2 112,-2 4-106,1 1 40,6 9 1239,-3 4-90,-3-6-737,0 1-38,-1 0-41,0 1-47,-1-1-52,0 1-56,0-1-62,-1 1-65,0-2-72,0 1-76,-1-2-81,0 0-85,-4 11 336,5-16-221,-1 1-1,1 0 0,0 0 0,0 0 0,0 0 0,1 1 0,0-1 0,-1 0 0,1 0 0,1 0 0,-1 0 0,1 4-85,2 2 118,1 2-6,0 1-10,-1-2-4,-2 1 24,0 3 54,-1 26 227,0-14-185,0-24-174,0 1 1,0-1-1,1 0 0,0 1 0,-1-1 1,1 0-1,1 0 0,-1 1 0,0-1 0,1 0 1,0 0-1,1 2-44,4 8 69,-5-11-66,-1-1 0,0 1 0,1-1-1,0 1 1,-1-1 0,1 1 0,0-1 0,0 0 0,0 0 0,-1 0 0,1 0 0,0 0-1,1 0 1,-1-1 0,0 1 0,0-1 0,0 1 0,0-1 0,0 0 0,1 0 0,-1 0-3,58 0 93,-36-1-76,0-2-27,31-13-133,-45 13 125,-5 1 114,1 0-71,0-1-73,1 0-73,-1 0-76,0-1-74,0 0-78,0 0-78,0-1-79,-1 0-80,0 0-81,-1 0-83,-1-1-83,-1 0-85,0 0-86,-1 0-86,-2-6-754,0 9 1264,-1-1 49,0 0 62,-1 1 53,0-2-32,-4-2-165,7 7 610</inkml:trace>
  <inkml:trace contextRef="#ctx0" brushRef="#br0" timeOffset="-109164.72">19861 3587 7196,'4'0'19,"0"-1"35,3-1 149,-1-1 106,-1 0 82,3-1 198,16-2 866,-15 7-911,1-1-51,-1 0-51,1 1-47,4-1 44,-1 1-68,1-1-63,-1 0-58,1 0-52,-1-1-48,0-1-42,-1 0-37,2-1-60,17-3 108,-21 4-135,-1 1-58,2 0-101,-6 1 44,0-1-35,1 1-36,-1 0-42,0 0-43,1 0-47,-5 0-251,-1-1 62,1 1 56,-1 0 54,1-1 50,-1 0 45,0 1 42,0-1 38,0 0-2,0 0 43,-1-1-95,1 0 111,-2-2-160,2 3 207,0 0-38,-1 1-50,2 0-63,-4-2-332,-1 1 112,1 0 110,0-1 113,2 0 135,0-1 59,0-1 37,1-2 37</inkml:trace>
  <inkml:trace contextRef="#ctx0" brushRef="#br0" timeOffset="-108961.68">19842 3477 6168,'-1'-8'51,"-2"3"66,0 3 74,0 2 79,2 0 86,1 0 93,4-1 98,3-2 106,-1-2 94,4-3 471,3-4 439,-7 8-1138,-1 2-34,3-1 104,0 1-61,0-1-56,0 1-54,0 0-50,1-1-47,-1 1-44,0 0-40,3-1-1,-1 1-48,0-1-42,1 1-37,1-1-17,1 0-36,25-6 5,-10 3-3,-9 2 48,-11 2-119,0 1-48,1 0-45,-1 0-39,4 1-140,0 1-65,-1-1-53,1 1-39,23 1-938,-20-2 813,2-2 2,1-1 106,-11 1 365,1-1 37,14-8 15</inkml:trace>
  <inkml:trace contextRef="#ctx0" brushRef="#br0" timeOffset="-108680.49">20410 3370 8481,'0'-1'245,"0"-1"-40,1-1-221,-1 1 107,1 0 94,-1 0 84,2 0 146,-1 1 82,1-1 181,1 2 432,0 0 8,-1 2-427,-1-1-178,0 1-77,0 1-147,-1-1-80,1 1-91,-1 1-104,0 2 435,2-1-72,0 1-65,0-1-57,1 1-50,0-1-41,4 5 67,5 10 64,-9-11-141,3 14 185,-2-10-103,0 1 1,-1 0-1,-1 0 0,0 0 0,-1 3-236,0-1 220,3 1-54,2 0-75,0 0-97,-1-7-64,-1 0-59,0-2-67,0-1-72,-2-3 23,-2-2-57,0 0-79,-2-1-105,2 0 457,-1-1-182,0 2-37,-1-1-37,1 0-36,-1 1-36,0 0-36,0-1-35,-1 1-34,1-1-34,0 0-33,-3 0-627,1-1-127,0-2-122,3 1 935,0-1 37,0 0 40,1 1 40,-1-1 40,0 0 41,1 1 40,-1-1 43,-2 1-31,1 0 87,-2 0 57,-3 1 55</inkml:trace>
  <inkml:trace contextRef="#ctx0" brushRef="#br0" timeOffset="-108352.44">20466 3405 9123,'3'-23'164,"-1"18"-65,2 1 47,-1 1 25,1 0 53,1 0 62,1-1 72,0 0 65,1-1 84,1 1 119,0-1-35,0 2-34,0 0-34,9-1 428,0 3-120,0 2-110,0 2-100,0 2-92,-1 1-82,-3 0-143,-1 2-41,12 9 157,1 7-58,3 17 30,-18-22-323,10 20-28,-14-26-43,0 0-1,-1 1 1,3 10 2,-4 8 20,-7-1 49,-5-12 18,-6-2 41,-7 2-54,-2 2-99,-2 0-92,-2-1-86,-2-3-78,0-3-72,0-5-65,-1-6-58,17-2-152,2 0 54,0 2-63,-5 2-269,2 0 34,3-3 245,2-1 57,-2 0-56,4-1 264,-1 0 42,-1 0-25,-4 0-127</inkml:trace>
  <inkml:trace contextRef="#ctx0" brushRef="#br0" timeOffset="-106431.02">18796 2041 2955,'-3'0'-90,"0"0"42,-2 0 44,1 0 50,-1 0 53,0 0 56,-1 0 60,1 0 63,-1 0 68,0 0 71,1 0 75,-1 0 78,1 0 82,1 0 85,-1 0 90,1 0 93,-3-1-246,2-2-65,3-1-58,1-3-51,1 4 442,8 3-450,1 0-37,0 0-34,-1 0-34,10 0 293,-1 0-117,-5 0-253,-1 0-42,0 0-40,1 1-36,11-1 93,-1 0-110,8-1-71,-5 0-90,32-2-49,-39 1 52,0 0 34,-3 0 34,1-1 44,0 0 53,-1 0 62,35-5 25,0 2-53,10 3-11,31 1 43,-4 1-21,-28-2-46,-10-2 3,1-2 42,68-8 0,22 9 164,7 7-390,-41 0 177,61-1-293,3 0 73,337 0 73,-389-4-119,-48-1 89,35-4 42,70-6 42,-56 11-99,-40 3 9,106-7-111,-121 3 133,19 1 58,-5 5-42,-8 0-53,16-5 21,155-9-193,-138 11 151,3 0 42,63-12 0,-151 13-37,0-1-70,0 1-64,1 0-57,8 1-207,0 0-94,-1 0-71,1 1-50,62 0-1618,-60-2 1581,1-1 84,-6 0 188,1-1 96,-1-2 115,-12 3 151,1-1 34,32-7 19,0 3 0,27-1 0,1 0 0,-38 5 3,0 2-1,0 1 0,4 2-2,52 0-27,-30-8-60,-20 0 80,1 1 0,-1 2 0,1 2 7,6 1-38,2 2 59,35 0 55,-29-3-65,-10-1-66,-1-2-89,-36 3 61,1-1-40,-1 1-38,0 0-33,2-1-68,0 1-35,10-2-386,5 0-247,12 1-556,-28 2 1058,1-1 78,-1 0 72,0 0 64,0 0 56,-1-1 49,1 0 42,0 0 33,6-1 35,22-2 87,-25 5-102,35-1 118,-4-1 95,-8-1 217,-1-1 0,25-8-416,-19 3 72,29-7-9,-52 13-58,-1 1 0,1 1 0,2 0-5,0-1 31,8-6 92,-4 1-3,-8 5-73,-10 2-42,0 0-37,1-2-83,5-5-219,-9 5 277,-1-1 51,-1 2 31,2-2-24,-3 3 62,0 0 5,0 0-50,0 0-50,0 0-64,0 0-62,0 0-49,0 0-242,0 0 312,0 3-26,1 0-134,0 1 71,1-2 63,1 0 59,0 0 52,1 0 47,0-1 40,1-1 34,7 1 203,21-2 542,-20 1-603,-8-1-156,0 1-43,-2 0-10,-1 0 0,0 0 0,0 0 0,0-1 0,0 1 0,0-1 0,0 0 0,0 0 1,0 1-1,0-1 0,0 0 0,-1-1 0,1 1-2,0 0-1,0 0 1,0 0 0,0 0-1,-1 0 1,1 0-1,0 0 1,0 1-1,1-1 1,-1 1 0,0-1-1,0 1 1,0 0-1,0 0 1,21 0 17,-3 0 50,0 0 19,11 0 44,-25 0 95,-2 0 64,-8 0 62,1 0 48,4 0-403,-1 0 62,5-1 374,-3 1-351,-1 0-43,0 1-46,0-1-63,0 1-79,0 0-92,-1 0-106,-4 10-606,1-9 683,-1 0 52,0-1 110,0 1 34,-3 3-9,-4 6 61</inkml:trace>
  <inkml:trace contextRef="#ctx0" brushRef="#br0" timeOffset="-103962.79">25239 1696 4497,'0'0'409,"0"0"-68,0 0 89,0-3 318,0 1-826,0 1 76,0-1 70,0 1 66,0-1 156,0 0 107,0 0 90,0-1 76,0 2-4,0-1 37,2-6 2368,-1 6-1976,-1 1-534,1 0-37,0 0-42,0 1-48,0-1-56,0 0-60,1 1-37,-2-1-137,1 1-36,0 0-37,0 0-39,1 0-42,-1 0-43,1 0 559,-1 0-49,-2 3-22,0 0-60,1 2-53,-1-1-47,1 3-20,0-1-48,1 3-27,0 4-25,0 3-1,-1-6 36,2 53 420,1-20-226,1-6-118,1 1-91,-3-12-31,0 3 40,-2 8 55,-1 18 116,1-7 7,-1 15 33,0 7-59,6 0-82,1-32-77,0 6 52,-3 5 50,-4-22-99,0 17 57,6-7 53,0-16-112,-2-10-34,0 0 1,-1 0-1,-1 0 0,0 0 0,0 1-37,-1-4 3,1 1 1,0 0-1,1-1 0,0 0 1,0 1-1,3 5-3,-3-8 1,1 15-1,-3-7 22,0-20 19,0-1-48,0 0-40,0-2-36,0-7-145,0-27-623,0 31 548,0 8-43,-1 1 80,0 0 70,0 1 57,-2-1 34,1 1 50,-5-2-8,5 3 4,1 0-61,-9-10-145,4 2-41,-2-2-194,-5 2-100,-9-12-79,6 5 307,7 9 228,-1 3 33,-4 1 9,13 3 91,0 0 1,0 0-1,0-1 1,0 1-1,0 0 1,0 0-1,0-1 1,0 1-1,0-1 1,0 1-1,0-1 1,0 0-1,0 1 1,0-1-1,0 0 1,0 1-1,0-1 1,1 0-1,-1 0 1,0 0-1,1 0 1,-1 0-1,1 0 1,-1 0-1,1 0 1,-1 0-1,0-1 11,-4-6-43,-15-4-122,5 4 130,8 3 69,-1-2 47,4 3-48,-2 0 16,-17-6-3,-5-5 22,27 15-40,-3 1 26,3-1 118,1 0-46,-1-1-41,1 1-36,-1-1-37,1 0-65,-1-4-305,1 3 258,0 1 93,0 0 40,0-1 48,0 1 58,1 1 39,-1-1 58,0 0 64,1 1 70,-1-1 75,1 1 81,-1-1 88,1 1 93,8 0-642,-11 0 4,-2 0 76,13 3 133,-3 4-54,-1-1-7,5 0-37,-2-2-47,3 6-10,-6-4-40,3 2 86,-3-3-43,0 0 33,-4-4-151,12 13 204,42 37 479,-29-29-421,-2-4-77,-2-5-68,-11-8-25,1 0-57,17 10-36,-24-8 2,-2-3 5,1-3 30,1 0 30,3 0 42,1 1-39,-5 3-33,2 3-15,6-5 78,-11-4 0,0-1-44,3-10 45,4 7 30,-2 0 10,-4-5-91,1-10-11,11-8 132,1-1-17,-14 24-155,12-35 13,-6 0-44,-5 24-52,11-12 11,-6 15-48,-6 11-31,0 0 71,0 0 58,1-1 84,2-2 59,-3 3-121,0 0-37,-1 1-29,1-1-39,0 1-46,-1-1-50,1 1-12,-1 0-43,1 0-48,-1-1-50,0 1-55,0 0-58,1-1-61,-1 1-66,0 2 679,0 1-109,0-1-100,0 1-93,0 0 24,0 0-34,0 1-315,0 1-107,0-1-87,0 4-538,0 6-1877,-1-9 2104,0-2 528,1-1 40,-1 0 48,1 0 55,-3 1-126,1-1 54,-2-1-37,-3 0-182</inkml:trace>
  <inkml:trace contextRef="#ctx0" brushRef="#br0" timeOffset="-101135.39">24413 3023 3341,'0'-3'-95,"0"0"91,0 1 72,0-1 62,0 1 54,0 0 48,0-1 98,-1 0 44,0-3 883,0 3-512,-1 1-298,1 1-125,-1 0-59,0 0-97,1 1-59,-1 0-64,-1 0-72,1 0 406,1 0 124,-2 0 399,-3 0-255,0-1-109,0 1-68,1 0-99,1 1-82,0-1-69,0 0-57,0 1-37,-9 3 187,7-1-136,-1 2 86,3-3-86,-1 1 35,-38 22 834,14-9-422,2 2-72,2 4-86,2 8-102,11-11-259,-12 21 54,17-25-70,2 2 37,-4 35 220,0-1-67,5-24-101,3-1-46,4 2-20,10 10-1,-10-31-85,2 0 1,-1 0-1,1-1 1,-1 1 0,2-1-1,-1 0 1,3 2-25,11 8 94,2-1 36,2-4 16,4-4-38,-18-5-82,0-2-1,0 1 1,0-1 0,0-1-1,4 0-25,-3 0 9,1-1 0,-1 0 0,0-1 0,0 0-1,0-1 1,0 0 0,-1 0 0,1-1 0,-1-1 0,2-1-9,3-2-32,15-12-87,-15 9 18,-2 0-33,13-19-230,-7 15 131,17-22-283,-21 21 290,7-11-99,-21 18 236,-14 7 86,6 1 92,2-3-64,-1 0-10,-4 9 45,-7 11-15,0 6 16,9-9 30,-1 8 51,4 3 106,3 7 146,3 14 272,0-22-339,2 0 47,4-5-91,3-3-75,3-4-59,10-1 1,17-4-7,-9-5 21,22-1 102,-47 0-249,-1 0-1,1 0 1,-1 0 0,1-1 0,-1 0 0,0 0 0,1 0 0,-1 0 0,-1-1 0,3-1-17,21-17 6,-2-4-98,-3-4-118,-12 13 56,-2-2-38,7-27-203,-6 2 40,-7 0 37,-10-2 37,3 30 225,0 1 0,-1 0 1,0 0-1,-1 0 0,-5-5 56,-27-31-156,-1 15 67,-5 6 56,41 27 28,0 1 1,0-1-1,-1 1 1,1-1 0,0 1-1,-1 1 1,1-1-1,0 0 1,-1 1 0,0 0 4,0 0-17,0 1 0,0-1 1,0 1-1,0 0 1,0 1-1,0-1 1,1 1-1,-5 1 17,4 0-32,0 0 1,0 0-1,0 0 1,1 1-1,-1-1 1,1 1-1,-4 3 32,4-2-44,0 0 0,0 0 0,1 0-1,0 0 1,0 1 0,0-1 0,-1 5 44,1-2-203,0 0 47,-8 28-393,9-30 410,0 1-34,0 0-53,0 0-55,0 1-66,0 0-74,0-1-84,-1 2-95,1-1-103,-1 1-113,1-3 429,-1 0 41,-1 3-29,-3 4-144</inkml:trace>
  <inkml:trace contextRef="#ctx0" brushRef="#br0" timeOffset="-100776.1">24944 3097 5140,'0'-15'150,"0"12"16,0 2 53,0 1-14,0 0 59,0 0 59,0 0 63,0 0 352,0 0 516,0 1-213,0 2-47,0 4-147,1-1-114,0 1-106,0 0-96,0-1-86,1 1-77,-1-1-67,1 1-58,0 1-5,0-1-57,2 20 241,-4-16-203,0-4-46,-2 0 45,-2 15 248,0-3-103,2-2-90,-3 31 365,5-23-322,0-2-76,0-2-99,0-10-118,0 0-37,0 1-40,0 1-46,-4 4-385,2-12 269,0-1-64,0-1 61,1 0-41,-1 0-46,1 0-51,0 1-56,0-1-64,0 1-68,1 1-73,-1 2-622,-1-3 79,-1-4 72,0-2 67,0-3 61,0-1 54,1-1 49,1-2 43,1 6 658,0-1 62,0 0 41,0-3 39</inkml:trace>
  <inkml:trace contextRef="#ctx0" brushRef="#br0" timeOffset="-100260.58">24981 3078 4883,'-2'0'204,"1"0"-70,-1 0-60,0 0-52,0 0-87,-3-2-295,4 1 300,0 0 69,1 0 41,-1 1 39,1-1 45,0 0 52,-1 0 75,1 0 73,0 0 78,0-1 85,0 1 93,0-1 99,0 1 107,0-1 112,0 2-587,0-1-34,0 1 193,1 0-114,1 0-98,-1 1-53,1-1-91,1 1-58,0 0-39,-1 0 20,-1-1 35,-1 0 34,0 0 55,5 7 861,-2-2-561,0 1-35,2 3 214,-2-4-374,0 0-35,8 11 325,1-1-52,0 1-48,1 0-44,8 11 221,1 2-100,-3 0-78,-1 2-58,-10-18-284,0-2-36,11 6-7,-2-1-92,-3-2-34,6 6-85,-10-12 24,2 1-37,-4-4-69,7 9-224,-11-10 234,0 0-65,0-1-85,1 0-108,-2-1 84,1-1-65,-1-1-70,1 1-77,-2-1-248,-1-1 122,1 1 112,-1-1 104,1 0 93,-1 0 85,0 0 76,0 0 65,0-1 39,0 1 64,1-2 52,0-2 84,-2 4-64,1-1-60,-1 1-86,1 0-50,0-4 67,0-1 52,0-2 34,-1-5 34,0 13 14</inkml:trace>
  <inkml:trace contextRef="#ctx0" brushRef="#br0" timeOffset="-100010.65">25221 3041 5525,'0'-6'87,"0"-8"99,-1 10-89,0 1 40,-1 0 111,-1 0 111,2 2-130,-2 1 38,1-1 41,-1 1 45,3 0 235,-1 0-59,1 0-55,-1-1-53,1 1-48,0 0-46,-1-1-43,1 1-39,0-1 1,0 1-46,0-1-41,0 0-35,0 0-14,0 0-32,0-1 53,0 0-6,0 1 36,0 1 53,0 0 94,0 7 1373,3 0-623,-1 0-277,0-4-440,0 0-39,-1 0-84,0-1-35,1 1-37,-1-1-40,0 0-43,1 0-47,-1 0-50,0 0-52,7 11 438,-4-2-103,-1 2-54,-1 6-30,-1 2-37,2-4 4,2-1-20,1 6-11,-2 1-55,-3 0-53,-4 2-52,1-18-107,0-1 75,-2 16-8,2-13-13,1-4 4,0 0-49,1-1-56,-1 1-67,0 0-121,1 1-108,-1 0-120,1-4 265,0 1-35,0 0-37,0 0-38,0 0-40,-1 0-42,1 0-43,0 0-45,0 0-47,0 0-48,0 1 99,0 0 69,0 0-45,0 3-234</inkml:trace>
  <inkml:trace contextRef="#ctx0" brushRef="#br0" timeOffset="-99545.03">25551 2988 5525,'7'-6'50,"-1"1"55,1 1 67,0 0 79,0 0 95,0 0 103,0-1 118,-4 2-237,0 0 35,3-2 337,1-2 406,2-1 340,-6 4-529,-1 1-213,-1 1-77,-2 0-284,0 1-43,-1 0-49,-1 1-54,-1-1-59,0 1-64,-2-1-69,-1 1-74,-17 1 674,12-1-226,1 1-1,0 0 1,0 1 0,-11 3-381,0 4 482,5 5-81,5 4-112,9-7-196,1 2-40,2 3 19,1 37 295,1-43-323,2-1-34,24 30 33,27 49 171,-46-76-210,0 0 1,-1 0-1,-1 1 1,0 0-1,-1 0 1,0 2-5,-4-12-2,-1 1 0,0-1 0,0 1 0,0-1 0,0 1 0,0-1 0,-1 1 0,0 0 0,0-1 0,0 1 1,0 0-1,0-1 0,-1 1 0,1-1 0,-1 1 0,0 0 0,-1-1 0,1 0 0,0 1 0,-1-1 0,0 0 0,1 0 0,-1 1 0,-1-2 0,-1 4 2,1-4-44,1 0 1,-1 0-1,0 0 0,0 0 0,0-1 0,0 1 0,-1-1 0,1 0 0,0 0 1,0 0-1,-3 0 44,-11 2-197,0-2-51,-5-3-163,11 0 152,1 0-42,1-1-47,1-1-52,0 0-56,2-1-61,-3-3-224,-5-6-627,7 3 366,3 0 81,3-2-101,1 5 713,0 0 56,0 0 56,0 1 56,0-2 24,0-2 84</inkml:trace>
  <inkml:trace contextRef="#ctx0" brushRef="#br0" timeOffset="-98982.66">25808 2988 4883,'0'-8'66,"6"-1"13,-3 7-6,0-1 104,-1 2-41,-1-1 39,0 0 45,0-1 50,0 0 54,-1-2 62,0 4-294,0-1 45,0 1 44,1 0 39,-1 0 38,0 0 33,0-1 382,1 0 18,0 1 64,0 1 374,1-1 1587,-1 2-2060,0-1-35,-1 1-45,1 0-55,0 0-66,-1 0-74,1 0-87,-1 1-95,1-1-125,-1 0-49,0 0-54,0 0-56,0 0-58,0 0-63,1 0-64,-1 1-69,-2 10 737,-2 3-49,0 5 35,1 2-37,4-4-55,-1-9-81,0 0 1,0 0-1,-1 0 0,0 0 1,-1 2-212,-2 5 250,-4 13 128,8-24-326,-1-1 1,0 1 0,1-1 0,0 1-1,0 0 1,0-1 0,1 1-1,0 1-52,5 20 265,1-2-51,1-2-69,2 0-83,-6-2-10,-2-9-14,16-7-21,-7-5-50,0-1-60,0-3-50,-1-1-39,2-2-77,-9 5 158,0 0-1,0-1 1,0 1-1,0-1 1,-1 1-1,0-1 1,1 0-1,-1-1 102,4-12-320,5-29-1167,-5 15 585,-1 5 237,0 1 103,-2 12 313,-1 0 37,1 0 43,-1 1 46,3-16-106,-4 2 71,-1 1 99,-1 13 76,1-1 37,-1-7 124,1 9-43,0 1 34,0 10 135,0 1-63,1-1-54,1 1-47,1 2 27,5 5 42,-7-7-133,-1-1 35,5 11 169,-1 0-36,2 10 156,-2 5-35,-2 14 72,-1-5-52,1-11-55,1-6-176,1 15 104,0 1-44,-2 3-45,-1 4-43,-1-25-183,0 36 189,0-41-156,0 1-54,0 1-92,0 0-110,0-7 92,0 1-36,0-1-39,0 0-41,0-1-79,0-1-104,0-2-85,0-1-62,0-13-2109,0 8 2284,0 1 49,0-2-35,0-1-168</inkml:trace>
  <inkml:trace contextRef="#ctx0" brushRef="#br0" timeOffset="-98295.32">26229 2988 7581,'3'-3'-39,"0"0"50,0 1 47,-1 1 42,0 0 38,0 1 32,1 0 251,-1 2-27,4 7 816,-3-4-718,-1 1-101,1 0-74,2 3 327,-1 0-93,-1 0-83,0 1-72,1 1 0,-1 1-69,0 2 0,2 7 98,-1-2 2,-1-6-84,-1-8-199,-1 1-1,-1-1 0,1 1 1,-1-1-1,0 1 0,0 0 1,-1 2-144,-3 12 400,-1 0-21,-1-1-106,2-8-29,0-4-80,0-2-39,-4 0 4,3-3-47,-2 2 36,-4 5 134,10-9-256,1 1 0,-1-1 0,0 1 0,1-1 0,-1 0 0,0 1 0,1-1 0,-1 0 0,0 1 0,1-1 0,-1 0 0,0 0 0,0 1 0,1-1 0,-1 0 0,0 0 0,0 0 0,1 0 0,-1 0 0,0 0 0,0 0 0,1-1 0,-1 1 0,0 0 0,0 0 0,1-1 0,-1 1 4,-9-7-92,1-5-37,2-2-45,3-3-52,3 0-61,4 1-68,1 1 117,0-2-34,-1 3-51,1 0 1,1-1 0,0 2 0,2-4 322,2-2-326,5-9-112,3 4 67,14 1-14,-17 9 287,22-19-121,-16 19 153,5 1 42,-13 7 53,0 0 86,-11 6-106,-1 1 0,1-1 0,0 0 0,0 0 0,0 1 0,-1-1-1,1 0 1,0 1 0,-1-1 0,1 1 0,0-1 0,-1 1 0,1-1 0,0 1 0,-1-1 0,1 1 0,-1 0 0,1-1 0,-1 1 0,1 0 0,-1-1 0,0 1 0,1 0-1,-1 0 1,0-1 0,1 1 0,-1 0-9,5 8 115,2 3-4,-4 7-37,-2-10 8,0-1 1,0 1-1,1-1 0,2 8-82,3 11 237,-4 2 75,-1-3 38,1-6-157,1 0-39,4 15 104,-7-12-56,-1-21-163,0 0 1,0 0-1,1 0 1,-1 0-1,0 0 1,1 0-1,-1 0 1,1 0-1,0 0 1,-1 0 0,1-1-1,1 2-39,6 7 222,-7-9-212,1 1 75,-1-1 2,2-2-5,-1-2-41,7-15-14,5-36 208,-9 32-198,0 0-57,2-1-72,2-1-90,-4 11 128,8-19-154,-1 4-34,17-39-385,-11 29 323,-18 37 295,1 0 0,-1 0 0,1 0 0,-1 0-1,0 0 1,1 0 0,-1 1 0,1-1-1,0 0 1,-1 0 0,1 1 0,0-1 0,-1 0-1,1 1 1,0-1 0,0 1 0,0-1 0,-1 1-1,1-1 1,0 1 0,0 0 0,0-1 0,0 1-1,0 0 1,0-1 9,8 6-95,-1 7 56,6 8 10,-12-16 21,1 0 0,-1-1 0,1 1 0,-1 0 0,0 1 0,-1-1 0,1 2 8,5 21 39,-2 0 67,-1 3 65,2 40 284,-6-45-327,4 17 352,2-18-214,-3-9-152,0 1-53,-1 0-65,-1 1-78,-1-16-65,0 0 68,0 2 50,0 6 112,0-5-94,0 0-85,0-2 5,0 0-34,0 0-61,-1 0-55,1-1-60,0 1-69,-1-1-74,1 0-80,-1-1-87,1 1-93,-3-1 342,1 0 42,-2 0-25,-3 0-127</inkml:trace>
  <inkml:trace contextRef="#ctx0" brushRef="#br0" timeOffset="-97857.93">26890 3023 9123,'9'1'3,"-2"3"56,-3 2 52,1 2 51,0 1 81,3 0 57,6 14 1051,-8-9-738,-2 0-58,-2-4-225,0 0-36,-1-1-41,1 0-44,-1 0-26,1-1-73,0 14 254,-1-3-78,1 16 178,5-14-208,0 3-29,-4-7-21,-4-2 42,-3-1 100,1-9-303,1 1 34,-2 3 167,-2-1 207,2-8-249,-1-2-49,1-1-93,-1-2-43,-7-11 29,5-10-48,4 10-5,-2-19 10,0 0-1,2-1-4,1-34-52,0 35-69,-6-13-8,0-11-33,11 19-4,2 15 71,8-41-110,-12 64 186,0-1-1,-1 0 0,1 0 0,1 0 0,-1 1 1,0-1-1,1 1 0,-1-1 0,1 1 0,0 0 1,1-2 19,0 1-36,0 0 1,0 1 0,0 0 0,0 0 0,0 0 0,1 0 0,-1 0 0,0 0-1,1 1 1,-1 0 0,1 0 0,0 0 0,3-1 35,-4 2-29,0 0 0,0-1 0,0 1 0,0 0 0,0 0 0,0 1 0,0-1 0,0 1 0,0 0 0,0-1 0,0 1 0,0 1 0,0-1 0,0 0 0,0 1 0,0 0 29,-1-1-18,0 1 0,0 0 0,0 0 0,0-1 0,0 1 1,-1 0-1,1 1 0,-1-1 0,1 0 0,-1 0 0,0 1 1,0-1-1,1 2 18,-1 2-2,1 0 0,-1 0 0,0 0 0,0 0 0,-1 1 0,0-1 0,0 0 0,0 0 0,-1 0 0,0 0 0,0 1 0,-2 3 2,0 1 1,-1-1-1,-1 1 0,1-1 1,-1 0-1,-1 0 0,-1 1 0,-2 0-44,-10 6 18,12-14-18,1 1-42,-2 0-98,0 1-112,4-2 98,0 0-38,0 1-41,0-1-45,1 1-48,-6 5-743,6-6 663,3-3 413,-2 1-304,1 0 33,1 0-500</inkml:trace>
  <inkml:trace contextRef="#ctx0" brushRef="#br0" timeOffset="-97514.26">27240 2841 6939,'0'0'257,"0"-1"-71,3-1 35,9-6 768,3 1-51,4 2-69,1 0-86,1 2-105,-11 1-384,0 1-33,0 1-35,-1-1-37,0 1-40,-1 0-43,24-3 423,-2-3-54,-17 3-238,0 0-1,0 1 0,0 1 0,5 0-236,1 0 207,22 1 141,-16 4-153,-23-3-313,-1 0 49,1-1 41,0 1 36,2 1 115,1 1 168,-3-2-206,0 0-34,-1 0-48,1 0-63,-1 0-22,1-1-38,-1 1-43,0-1-48,0 1-3,0-1-39,0 0-40,0 0-43,0 0-46,0 1-48,0-1-51,1 0-53,-7 0-191,1 0 114,0 1 101,0 0 91,0 1 79,0-1 68,1 1 55,-1-1 45,-2 2-25,-8 1-195,7-2 278,0-1 45,-2-1 28,-4 0 30,13 0 11</inkml:trace>
  <inkml:trace contextRef="#ctx0" brushRef="#br0" timeOffset="-97264.32">27423 2824 2570,'0'0'662,"0"0"-180,0 0-33,0 0 57,0 0 373,0 0 1411,0 0-1511,0 0-48,0 0-48,0 0-49,1 0 288,2 3 319,6 10 434,-4-2-617,-1-1-260,0 0-112,-2-3-315,1-1-69,-1 1-80,1-2-87,1 4 209,0 0-36,1 8 222,1 2-6,0 11 164,-1-5-90,-1-7-120,-2-8-231,-1 0-37,1 11 116,-1 5-62,-3 14-17,1-4 1,0-19-301,-5 1 81,3-12-47,0 0-77,1-3 8,1 1-35,0 1-39,0 0-45,1 0-48,-1 2-55,1-5 112,0 0-44,0 0-41,-1 0-35,0 2-413,-1-1-98,0-1 116,2-2 631,0 1-1,0-1 1,-1 0 0,1 0 0,0 0-1,0 0 1,-1 0 0,1 0 0,0 0-1,-1 0 1,1 0 0,0 0 0,0 0-1,-1 0 1,1 0 0,0 0 0,-1 0-1,1 0 1,0 0 0,0 0 0,-1 0-1,1 0 1,0 0 0,-1 0 0,1 0-1,0-1 1,0 1 0,-1 0 0,1 0-1,0 0 1,0-1 0,0 1 0,-1 0-1,1 0 1,0 0 0,0-1 82,-2-1-615,1-1 71,1-1-42,0-2-218</inkml:trace>
  <inkml:trace contextRef="#ctx0" brushRef="#br0" timeOffset="-96951.89">27789 2860 385,'1'-1'547,"-1"1"-397,1-1 61,0 1-97,0-1-74,0 0-51,3-2-73,-2 2 116,-1 0 51,0-1 66,0 1 78,0 0 94,0 0 28,0 0 84,-1 0 91,1 0 100,-1 0 108,1 0 116,-1-1 125,0 2-437,0-1 34,0-2 557,1 0-112,0 0-108,1 1-100,0 1-98,1 0-90,0 0-87,0 1-80,-1 0-41,-1 0-67,-1 0-57,0 0-44,0 3 570,0 21-127,0-1-102,0 1-88,0 1-74,0-2-85,0 0-43,0 15 131,0 52 492,0-63-584,0 0 56,-5 12-249,2-26-146,2-1-102,1-5 0,1-1-42,1 1-49,1 0-55,-2-5 205,0 0-114,0 0-100,0-1-85,-1 1-162,0 0-77,1-1-185,-1 0-436,0-1 621,-1 0 35,1-1-97,0 0 211,0 0 262,0 0 34,0-1-13,0 0 115,0 1 67,0 0 35,-1-1 35,1 1 38,0-3-271,0 0 54,0 0 35,0-3 34</inkml:trace>
  <inkml:trace contextRef="#ctx0" brushRef="#br0" timeOffset="-96576.98">28029 2878 9637,'0'0'50,"3"-3"78,-1 1-110,0 0-73,2-3-162,-2 2 163,-1 1 90,0 0 59,0 0 72,0 0 85,-1 1-12,0-1 54,1 0 60,-1 1 64,0-1 69,0 0 73,0 0 79,0 0 83,0 3-242,0 0-81,0 0-74,-1 0-68,0 1 21,-1 0-108,0 0-83,1 0-59,-3 2-48,2-2 36,1 0 61,0 0 96,-13 51 658,10-22-218,1 1-1,1-1 0,2 6-612,1 11 714,-1 8 166,4-29-463,8 3-102,5-6-82,-16-23-223,1 0 1,-1 0-1,0 0 1,0-1 0,0 1-1,1 0 1,-1 0 0,0-1-1,1 1 1,-1-1 0,0 1-1,1-1 1,-1 0-1,1 1 1,-1-1 0,1 0-11,1-1 1,1 1 1,-1-1-1,1 0 1,-1 0-1,1 0 0,-1 0 1,1-1-1,-1 1 1,0-1-1,0 0 1,0 0-1,0 0 1,0 0-1,-1 0 1,3-3-2,17-18-41,-3-1-69,-5 8 12,7-10-110,-12 11 53,-3-3-48,-3-4-85,-3 0 57,-2-4 14,-7-13-33,-16-26-139,15 44 219,0 0-41,7 16 151,0 0 0,0 1 0,0-1-1,0 1 1,-1 0 0,0 0 0,0 0 0,-1 0 60,-24-16-418,8 12 78,0 3-83,0 4-100,1 5-119,15-2 410,1 1-47,0 0-52,1 1-57,1 0-59,0 1-66,1 0-68,1 1-74,0-2 340,0-1 33,0 9-449</inkml:trace>
  <inkml:trace contextRef="#ctx0" brushRef="#br0" timeOffset="-96295.8">28413 2787 8481,'1'-9'263,"2"3"81,2 3 86,2 3 96,-6 0-157,-1 0-48,1 1-44,-1-1-41,0 1-38,1 0-33,-1 1 79,0 1-68,0 5 57,0-7-157,0 0 33,0-1 79,0 10 293,1 0-108,-1 0-92,2-1-77,-1 0-73,0-2-40,6 28 147,-5-27-137,-1 0 55,1 22 368,-9-5-45,0-1-90,3 21 254,4-11-256,0-2-114,0-16-180,-1 0-38,-1-1-41,-1-1-48,0-1-53,-3-1-58,6-10 232,-1-1-43,1 0-39,0 0-38,-1 0-37,1 0-32,0 1-196,0-1 66,0 0-36,0 1-358,1 0-251,1 0-589,0 0-25,-1-2 568,1 0 241,0 0 111,-1 0 201,0-1 115,0 1 176,0-1 36,-1 0 36,1 1 40,0-2-627,0-1 62,0-1-46,-1-3-224</inkml:trace>
  <inkml:trace contextRef="#ctx0" brushRef="#br0" timeOffset="-96030.23">28469 2841 7581,'0'-2'-121,"0"0"45,0 0 43,1 1 40,-1 0 38,0-1 36,1 0 180,0 1-48,0 0 38,1 0 348,0 0 256,2 1 589,2 2 32,-3 0-565,1 0-243,-3-1-375,1 1-34,1 0 90,0 1-121,-1-2-165,-1 0-37,1 1-39,-1-1-41,11 13 546,0 1-52,22 27 512,-9-19-547,5 3-107,38 33 199,-41-31-231,-4-5-77,-8-8-164,-3-3-107,-6-7-3,-1 0-36,-3-3-110,0-1 34,1 0-109,0-1 60,0-1 20,-1 1-37,-2 1 130,0 1-42,0 1-255,-2 0-60,0-2 112,0 0-52,0-1-198,0-1-119,1-1 323,1 0-37,-1-1-40,1 0-43,0 3 544,-1-12-2512,0 9 2006,0 1 33,-1-2-94,-1 1 61,-1-2-42,-2-1-206,6 5 752</inkml:trace>
  <inkml:trace contextRef="#ctx0" brushRef="#br0" timeOffset="-95780.29">28744 2806 5140,'0'-11'99,"0"3"4,0 1 25,0 1 52,0 0 19,0 0 54,0 1 60,0-1 69,0 1-7,0 1 58,0 0 61,0-1 67,0 1 70,0 0 75,0 0 79,0 1 83,0 0 575,0 3-80,0 0-94,0 0-97,0 0-98,0 6-113,0 3-383,1 1-96,0 1-85,0-1-77,0 1-66,1 0-57,-1 0-47,1 0-39,0 2-19,4 37 186,-5-37-150,0-1 55,-1 5 31,1-2-38,2 0-2,2 5 35,2 14 118,-5-2-35,-2-8-150,3-2-49,0-12-78,1 10-3,-5-11-72,-2 0-62,-3 4-87,2-6 32,0 0-92,0-1-80,0-2-70,-2 1-160,0-2-66,-4 0-190,-7-2-475,9-1 840,1 0 54,-1 0-32,-5 0-167</inkml:trace>
  <inkml:trace contextRef="#ctx0" brushRef="#br0" timeOffset="-93249.63">129 5480 385,'-15'0'150,"12"0"8,3 0 27,-1 0-20,1 0 42,-1 0 44,-1 0 47,-2 0 268,-4 0 389,5 0 587,3 0-108,0 0-42,0 0-738,-3 0-65,-3 0-94,-1 0-112,5 0-121,1 0-96,2 0-67,1 0-48,11 0 13,2 1 301,-1 1-33,9 5 250,-7-2-208,12-2 136,1-3 62,0 0-123,0 0-108,-1 0-93,-8 0-122,0 0-33,20 0 14,92 0-35,-104 0-17,2 0 45,23-1-19,22-7-20,2 1 37,-22 5 48,53 3 107,58 1 185,-58-8-208,-60 0-119,21-2 2,-18 6-102,61 4-1,35 0-80,-88-3-105,20-5 175,-34 1-16,4-1 44,26 2 67,-11 1-11,-3-3-49,-10 0-4,33 2-31,-30 4 58,68-6 14,-41-2 33,-10 6-11,-26 2-66,5-4-43,12-6 9,41-12 6,-42 7 28,58-6-28,319-20 128,-273 10-128,-120 26 0,3 0 0,24-6 0,24-6 40,43 5 143,-25 2-42,-36 1-136,220-26 19,-199 22-59,-2-2-44,-34-1 55,-48 11 29,0 1 0,1 1-1,0 0 1,-1 1 0,10 1-5,45-5 90,-1-7-60,-2 0-61,-1 7-58,-52 6 42,-3-1 35,13-4 72,-15 2-43,3 1-35,9-1-94,4 1-90,-9 2 55,2 0-35,0 3 161,1 8 21,-1-9 0,-2 2 0,-13-1-72,-1 2 108,0-3-34,-1 0-58,0-1-47,1 0-66,-1-1-33,1 1-63,0-1-73,0 0-80,-8 0 97,-3 0 128,1 0 126,-3 0 48</inkml:trace>
  <inkml:trace contextRef="#ctx0" brushRef="#br0" timeOffset="-91890.48">8866 4752 385,'-12'0'28,"0"0"48,1-1 43,0 0 34,-8-2 188,-23-7 570,30 7-244,0 2 80,1 1 61,1 0 42,-1 1 233,10-1-751,0 0-34,-1-1 201,0 1-113,0-1-97,1 0-51,0-1-90,0 0-53,-1-1-21,1 1 20,0 0 29,0 1 36,1 0 67,-1 0 22,0 0 65,-1 1 70,1-1 81,0 1-139,1 0-42,-1 0-39,1 1-36,-2-1 114,1 2-110,0-1-93,0 0-53,-1 5 0,1-4-4,0-1 9,0 0 36,1 0 45,-1 0 53,1 0 62,0-1 70,-1 1 77,1-1 88,23 0-49,2 0-85,0 1-73,1-1-66,15 1 18,0-1-96,0 0-65,50-2 61,-65 1-71,-2-1 35,24-4-71,21-2 14,-15 6 45,8-1 118,-1-2 0,5-4-217,73-8 294,165 1-77,-94 12-156,-91 1-61,-21-6-21,67 21-108,-109-12 54,83 0-173,-99 0 200,-2 0 34,5-2-54,10-5 30,-2 0-10,-12 5-34,60 4 72,64-2 125,-95-5-91,-56 3-23,45-5 63,0 3-1,4 1-63,37-6 0,0 0 0,-43 10 0,-23 0 0,0-2 0,30-3 0,-23-4 0,-29 5 0,1 1 0,-1 1 0,1 0 0,2 0 0,0 1 0,0-1 0,0-1 0,0 0 0,1-1 0,-1 0 0,1 1 0,-1 0 0,0 1 0,3 1 0,15-6 5,-10-4-31,-5 7-81,-26 3 56,-12-1-7,1 5 38,6 8-1,11-8-108,4-2-41,0 0 41,0 1-36,-4 4-56,2-6 119,0-1-58,0 1-81,0-1-97,-1 0-117,2 0 179,-1 0-37,2 0-28,0 0-67</inkml:trace>
  <inkml:trace contextRef="#ctx0" brushRef="#br0" timeOffset="-90500.28">17493 4370 2955,'-2'0'19,"0"0"36,-2 0 148,0 0 46,1 0 52,-8 0 821,8 0-686,0 0-94,1 0-226,2 0-46,-3 0 583,3 0 407,0 0 718,0 0-932,3 0-64,-4 0-552,2 0-89,5 0 89,-4 0-143,0 0 40,0 0 54,-1-1 69,0 1-38,0-1 40,-1 1 46,0-1 49,1-3-143,1 1 36,6-1 332,1 1-49,8 1 319,7 1 171,-7 1-393,-3 0-168,-1 1-80,-6-1-204,-1 0-37,0 0-42,-1 1-46,13-1 113,0 1-67,11 0-44,-18-1-52,-1 0 1,1-1-1,-1 0 0,1 0 1,0-2 6,44-9-85,2 0 53,6-1 63,55-19-31,-58 17 87,27 2-67,-36 7-20,146-23-6,-113 16 47,-37 6 18,0-1 35,0 1 44,0-1 50,-8 6-107,-27 3-42,0-1 0,1-1-1,-1 0 1,7-2-39,44-7 26,36 4-31,-33 8-22,-29-1-7,1-1 0,-1-2 1,8-2 33,35-5 0,0 4 0,15 4 0,-76 1 245,1 0-39,-1 0-38,0 0-36,1 0-36,-1 0-33,20 0-35,-1 0-121,0 0-111,1 0-100,-1 0-91,-3 0-30,-1 0-58,1 0-51,-1 0-43,31 0-592,-11 0 125,73 0-1447,-48 0 1048,-56-1 1443,0-2 0,14-2 0,-14 2 0,0 0 0,13 1 0,2 2 0,-12 1 0,1-1 0,-1-1 0,4-2 0,-2-3-2,12-1-38,1 4-68,-19 2 28,2-2-43,56-13-386,-49 8 335,-10 2 96,-1 4 43,-9 0 79,5-3 26,13-4 44,-11 6-114,-15 3-129,-2 0-82,-1 3 76,-1 0 45,-1 3 24,1-3 3,1-3-14,-3 3 0,0-2-67,-3 0-167,1-1-77,-3 0-361,4 3 310,2 2 173,1-1 181,1 1 38,0 2-192,0 4-79</inkml:trace>
  <inkml:trace contextRef="#ctx0" brushRef="#br0" timeOffset="-89176.78">24157 4042 2955,'-4'-3'230,"1"0"-68,1 1-60,-1 0-49,0 1-41,0-1-39,-6-1-165,5 2 139,-1 0 84,0 1 96,3 0-21,0 0 34,-1 0 36,1 0 40,-1 0 43,1 0 47,-1 1-11,1-1 37,-1 0 40,0 0 41,0 0 42,0 0 46,0 0 48,0 0 48,-3 0 273,4 0-481,2 0-33,0 0-38,2 0-40,0 0-43,2 0-47,-1 0 562,-3 0-390,0 0 243,0 0 404,0 0-544,0 0-48,1 0-123,-1 0-68,2 0-58,-1 0-51,3 0-2,5 0-73,-8 0 1,0 0 39,13 1 240,16-2 386,-16-2-447,47-14-65,30 4 215,4 9-26,-27 4-234,-32 0-128,56-6-25,-25-7 30,-27 5 165,38-3-191,-26 4 131,2-2 39,34-6 529,79-2-699,-144 15 51,99-3 253,17 6-304,-13 0 91,-11-4-79,-43-3-13,-29 1-9,0 3-1,40 2 11,-11 7-47,72 2-96,-41-12 98,9-12 45,-56 6 0,0 3 0,29 2 0,21 1 0,48-8 0,11 5 0,-79-3 0,-9 15-22,-1-15-63,47-3 59,-54 5 30,11 4 33,-10 0 33,-34-3-48,-11 2-22,-1 1 0,23 0 0,-12 2-37,0-2-100,-17 1 18,0 0-41,0-1-46,0 1-51,-3 0-7,0 0-44,0 0-47,0 0-51,-12 2 286,61-7-2800,-42 5 2035,-12 1 488,1 0 39,-1 0 95,-1 1 35,0-1 38,0 1 44,0 0 46,0-1 51,1 1 53,-1 0 58,48-4-153,25-11 32,-2 1-24,-27 10-48,-24 2 115,9-5 112,-1-1 18,-10 6-94,-16 2-82,0 0-45,3 0-65,3 0-129,-13 0 61,0-1 81,-2-2 52,0-2 45,0 0 25,1 3-28,0 0-39,1 2-64,-1 0 131,7 4 118,-8-2-113,0 1-74,-2-1-28,-1 1-60,-1 1-70,-1 0-78,-1 1 137,-6 5-40</inkml:trace>
  <inkml:trace contextRef="#ctx0" brushRef="#br0" timeOffset="-85083.98">2735 6480 6553,'0'0'707,"0"0"-197,0 0-42,0 0 53,0 0 182,0-1 1043,0-1-1175,0-6 526,-1 1-87,0-1-84,0 0-79,0 0-75,0 1-72,-1-1-67,0 1-63,0-1-60,0 0-55,-1 1-51,1-1-48,-1 1-43,1-1-39,-4-6 171,2 3-185,1 0-48,-2-5 30,-5-19 269,7 20-283,-1 1-57,1 0-46,-1 1-39,-3-9-2,-12-27 14,13 33-90,1-1-1,0 0 1,-1-10-8,-6-23-1,11 46 1,0 1 1,0-1 0,0 1-1,1 0 1,-1-1 0,1 1-1,0-1 1,0 1 0,0-1-1,5-15-56,1 9-25,2 1-49,0-1-60,2 0-69,-8 9 198,13-8-380,1 10 41,-13 0 322,0 1 0,0-1 0,0 1 0,0 0 0,0 0 0,0 0 0,0 0 0,-1 0 0,1 0 0,1 3 78,11 13-429,-3 3-59,-2 1-84,-5-2-109,-2 0 253,-2 1-85,-1 5-130,-5 35-947,2-39 1058,0-6 158,1 0 40,-1-2 49,0 0 58,-1 2 88,0-1-56,-1 1-49,-1 0-41,-9 18-466,5-14 104,0-1-1,-2-1 1,-1 1 647,-6 6-605,4-8 224,-1-1 94,0-2 116,7-7 136,1-1 37,-3 2 288,6-3-97,0-1 33,-2 3 283,-1-1 121,0-2 126,3-3-329,0-1 33,5 0 25,0-1-81,1 1-74,-1-1-65,1 0-60,0 0-51,0 0-44,0 0-38,2-2-8,1-1-70,-3 2 31,0 1 57,0 0 84,18-16 299,0 0-55,0 0-56,1 0-54,0 1-56,1 0-55,0 1-54,1 1-56,0 0-55,1 0-54,0 2-56,0 0-54,1 1-55,1 1-55,0 1-54,0 1-56,-17 6 212,0-1-38,9-2-289,-1 0-118,0-1-98,-2 0 2,0 0-47,34-21-1812,-27 12 1483,-14 9 908,1-1 62,1-1 40,4-5 40</inkml:trace>
  <inkml:trace contextRef="#ctx0" brushRef="#br0" timeOffset="-84459.14">3324 5935 8738,'-1'-1'327,"-1"-2"-54,-2 0-300,2 1 101,0 0 92,0 1 80,1 0 71,0 1 61,0 0 49,1 0 40,3 10 2397,-2-7-2304,0 0-59,0-1-227,0 0-34,0 0-38,0 1-42,0-1-46,0 0-52,0 1-54,0-1-60,1 7 471,0 1-57,-1 1-50,-1 1-45,0 0-39,0 0-32,-1 12 120,0 10 69,0 16 333,-1 0-47,0-16-263,-2 0-40,-3 7 25,-3 0-89,-3-2-102,-4-1-118,-17 17-63,22-38-23,12-17 2,0 0-1,0 0 1,0 0-1,0 1 1,-1-1-1,1 0 1,0 0-1,0 0 1,0 0-1,0 0 1,0 0 0,-1 0-1,1 0 1,0 0-1,0 0 1,0 0-1,0 0 1,-1 0-1,1 1 1,0-1-1,0 0 1,0-1 0,0 1-1,-1 0 1,1 0-1,0 0 1,0 0-1,0 0 1,0 0-1,-1 0 1,1 0-1,0 0 1,0 0-1,0 0 1,0 0 0,0 0-1,-1-1 1,1 1-1,0 0 1,0 0-1,0 0 1,0 0-1,0 0 1,0 0 0,-3-10-47,2 0-34,3-10-201,2 0 52,-1 10 109,1 0 0,0 0 0,1 0-1,0 0 1,4-5 121,9-11-301,-7 12 80,2 1-45,0 1-45,13-6-245,-11 12 306,0 3 60,-4 3 112,0 2 50,-9-1 28,0 0 0,0-1 0,0 1 0,0 0 0,0 0 0,0 0 0,0 1 0,0-1 0,0 0 0,0 1 0,-1-1 0,1 1 0,0 0 0,-1-1 0,0 1 0,1 0 0,-1 0 0,0 0 0,0 0 0,0 0 0,1 2 0,14 16-6,2 0 33,6 8 103,-6-9 40,-10-8-33,-1 1 47,1-3-34,4-2-44,18-4 3,-5-8-90,-23 5-21,1-1 1,-1 0-1,0 0 1,0 0-1,0 0 1,0 0-1,-1 0 1,1-1-1,0 1 1,0-1-1,-1 1 1,1-1-1,0 0 2,5-23-78,-5 13 28,11-32-151,-7 29 97,-2-1-1,0 1 1,0-5 104,-2 5-112,-1 0 1,0 0 0,-1-1-1,-1 1 1,0 0 0,-2-8 111,-1 8-135,1 0 0,-2 0 0,-4-10 135,1 7-137,-1-1 1,-1 1-1,-7-9 137,-11-12-149,-4-1 46,-29-25 9,-4 5-90,26 28 89,1 8 46,-5 6 61,-8 4 77,48 14-87,0-1 0,0 1 0,1 0 0,-1 0 0,0 0 0,0 0 0,0 0 0,0 1 0,1-1 0,-2 1-2,1 0-10,0 0 0,-1 1 1,1-1-1,0 1 0,1 0 0,-1 0 1,0-1-1,-1 3 10,-19 22-172,2 8-91,7 7 15,11-23 73,0 1 0,2 1 0,0-1 1,1 19 174,4-2-188,1-11 66,5-3-53,2-2-58,3-3-62,2-1-64,1-1-68,1-1-73,1-1-75,-11-7 284,5 4-37,0-1 51,1-1 57,0-1 60,-2-2 77,1-1 32,29 7 14</inkml:trace>
  <inkml:trace contextRef="#ctx0" brushRef="#br0" timeOffset="-84052.98">3855 6244 8224,'-5'0'41,"1"0"69,2 0 60,1 0 50,2-1 211,4-2 318,3 0 31,-2-1-333,0 1-156,-2-1-104,1-1 136,-1 0-37,3-3 191,-2 0-103,0 0-73,14-19 520,-12 20-608,0-1 34,9-9-31,10-23 227,-25 38-414,0-1 1,0 0 0,0 1-1,0-1 1,0 0 0,0 0-1,-1 0 1,0 1 0,1-1-1,-1 0 1,0 0 0,0 0-1,-1 0 1,1-1-30,-1 2 11,1 0 0,-1 0 1,0 1-1,0-1 0,0 1 0,0-1 0,0 1 0,0-1 1,0 1-1,0-1 0,0 1 0,-1 0 0,1-1 1,0 1-1,-2-1-11,-5-4 55,-23-15 2,13 14-5,1 7 62,-3 7 15,1-2-61,1 2-35,14-5-33,-1-1 1,1 2-1,0-1 1,0 0-1,0 1 1,1-1-1,-1 1 1,1 0 0,-1 1-1,1-1 1,-2 3-1,-8 12 14,2 2 53,0 1 47,2 1 42,-1 12 149,4 1 70,5-1 54,7-1 38,0-15-206,3-1-65,3-1-55,2 0-49,4 1-30,3-2-41,-15-11-24,1 0 0,0-1 0,-1 0 0,2 0 1,-1 0-1,0-1 0,0 0 0,1 0 3,42 2-120,-34-4 37,1 0-41,-3-1-14,-1 1-40,-1 0 17,-1-1-50,-1 0-44,-1-1-36,6-4-300,-9 3 340,-1 0-1,0-1 0,0 1 0,-1-1 0,1 0 1,1-2 251,1-1-290,1 0 34,14-14-398</inkml:trace>
  <inkml:trace contextRef="#ctx0" brushRef="#br0" timeOffset="-83740.56">4130 6025 2955,'-1'-7'6,"-1"1"102,0 0 108,-1 1 109,2 2-68,-1-1 44,0 0 44,1 0 46,0 2-134,1 0-56,0 1-48,-1 0-37,1-1-15,1-4 200,-1 4-113,0-1 110,0 2-95,0 0 43,0 0 47,0-1 53,-1 0 207,1 0 115,0 1-287,0 0 34,-1-1 34,1 1 36,0 1 6,0 0-54,0 0-51,1 0-47,-1 0-46,1 0-41,-1 0-38,1 0-35,0 1 72,0-1-90,0 0-80,1 0-36,1 1-4,-2 0 4,0-1 68,0 0 105,-1 0-102,2 3 321,0 1-78,0 0-67,0 2-55,0 0-12,0 1-47,3 10 261,-4-13-293,2 9 159,-2 0-42,-1 12 174,2 15 143,0-28-399,3 15 143,-2-6-125,2 30 197,-4-33-246,-1 2 35,0-9-107,0 1 48,5 31 433,-1-27-349,-1-7-121,0-1-37,-3-7-48,1-1 0,-1 1 0,0-1 0,0 0 1,1 1-1,-1-1 0,0 0 0,1 1 0,-1-1 0,0 0 1,1 1-1,-1-1 0,1 0 0,-1 1 0,0-1 0,1 0 1,-1 0-1,1 0 0,-1 1 0,1-1 0,-1 0 0,1 0 1,-1 0-1,1 0 0,-1 0 0,1 0 0,-1 0 0,1 0-4,8-3 33,-8 2-32,0 1-1,1-1-1,-1 0 1,0 0 0,0 0 0,0 0 0,0 0-1,0 0 1,0-1 0,0 1 0,0 0 0,0 0 0,0-1-1,0 1 1,-1 0 0,1-1 0,-1 1 0,1-1 0,-1 1-1,1-1 1,-1 1 0,0-1 0,0-1 0,7-18 25,4 2 16,4-9 16,-7-1-69,4-14-92,5-20-135,1-43-146,-16 94 310,-6-12-3,0 16 1,0 1-46,2 0-79,0-1-101,1 3 106,1 1-33,-2-6-536,-2 8-50,4 2 744,-1 0-1,1 1 1,0-1-1,-1 0 1,1 1 0,0-1-1,-1 1 1,1-1-1,0 1 1,-1-1-1,1 1 1,0-1 0,0 1-1,-1-1 1,1 1-1,0-1 1,0 1 0,0-1-1,0 1 1,0-1-1,0 1 1,0-1 0,0 1-1,0 0 73,3 8-1154,-1-4 627,-2-1 45,-1 1-1,-1 1 97,-1-1 159,1 0 59,1 1 64,0 0 41,0 2 26,1 5 27</inkml:trace>
  <inkml:trace contextRef="#ctx0" brushRef="#br0" timeOffset="-87802.1">203 6462 2570,'0'0'245,"0"0"-40,0 0 140,0 0-121,0 0 42,0 0 47,0-1 49,0 0 47,0-1 49,0 2-702,0 0 109,0-1 100,0 0 94,0 0 84,0 0 77,0 0 69,0 0 60,0-1 301,0 0 98,0 0 168,0-4 1303,0 4-1478,0 0-137,0 1-71,0-1-63,0 1-281,0 1-34,0-1-37,0 0-39,0 1-43,0-1-45,0-2 771,0 3-282,0 0 69,-3 0-48,-8 3-152,-1 9 317,2 7 8,4-4-311,1-3-157,2-6-150,1 0-36,-13 33 50,11-27-33,1 9-15,3-20-23,0 0 1,0-1-1,0 1 0,0 0 1,0 0-1,0-1 1,0 1-1,1 0 0,-1 0 1,0-1-1,0 1 1,1 0-1,-1 0 0,0-1 1,1 1-1,-1-1 1,1 1-1,-1 0 0,1-1 1,-1 1-1,1-1 1,-1 1-1,1-1 0,0 1 1,-1-1-1,1 1 1,0-1-1,-1 0 0,1 1 1,1-1-3,0 1-1,0-1 0,0 0 0,1 0 0,-1 0 1,0 0-1,0 0 0,0 0 0,0 0 1,0-1-1,1 0 4,8-1-23,-1-2 0,0 0 1,-1 0-1,5-3 23,-12 6-11,-1 0 0,1 0-1,-1 0 1,0 0 0,0-1 0,0 1 0,0 0 0,0-1 0,0 1 0,0 0 0,0-1-1,0 1 1,0-2 11,9-24-209,-2 4-80,-8 22 280,1 1-1,-1 0 1,0-1-1,1 1 0,-1 0 1,0-1-1,0 1 1,0-1-1,1 1 0,-1-1 1,0 1-1,0 0 1,0-1-1,0 1 1,0-1-1,0 1 0,0-1 1,0 1-1,0-1 1,0 1-1,0 0 0,0-1 1,0 1-1,0-1 1,0 1-1,-1-1 0,1 1 1,0 0-1,0-1 1,0 1-1,-1-1 1,1 1-1,0 0 0,0-1 1,-1 1-1,1 0 1,0-1-1,-1 1 0,1 0 1,0 0-1,-1-1 1,1 1-1,-1 0 0,1 0 1,-1 0-1,1-1 1,0 1-1,-1 0 1,1 0 9,-7-4-152,1-3-1,1 2 64,1 2 86,-3-1 34,-2-1 64,8 5-80,0-1 0,0 0-1,-1 0 1,1 1 0,0-1 0,-1 0 0,1 1-1,0-1 1,-1 1 0,1 0 0,-1 0-1,1-1 1,-1 1 0,1 0-15,-11 5 190,5 1-42,-2 2 47,3-2-125,-4 3-10,1 1-43,3 3-50,3 1-59,0 3-12,-9-2 58,12-15 46,-4 5-186,2-1 101,2-1 66,5 3 42,-3-5-37,1 0-36,0 0-50,-1-1-64,0 1 12,0-1-39,-1 0-44,0 0-48,-1 0-255,0-1 88,0 0 79,0 0 70,0 0 18,0-1 71,0 0 30,0-2-3,0 2 21,0 1 22,0 0-21,0 2-59,0-3-103,0 1 36,0 0-446</inkml:trace>
  <inkml:trace contextRef="#ctx0" brushRef="#br0" timeOffset="-87021.03">625 6116 6168,'-20'-1'527,"16"0"-306,1 0 41,1 0-4,0-1 43,-1 0 49,1-1 56,-2-1 203,-4-2 792,2 1 191,4-3-623,2 8-523,1-1-56,-1 1-53,1-1-48,-1 1-44,1 0-42,0-1-36,0 1-34,1 0 35,0 0-72,1 0-48,2 0-3,-3 0 5,0 0 72,-1 0 94,12 0 229,0 1-78,-3-1-156,0 1-35,10-1 79,2-2-122,0-1-113,27-5 89,28 3 146,-20 2-65,-2-4-62,-2 1-70,-1 3-70,-41 3-39,2 0 47,2 0-2,-9 0-35,-1 0-35,1 0-22,0 0-37,1 0-42,1 0-49,0 1-144,-3 0 35,-1 3-34,-3 5-142,-1-8 160,0-1 35,-1 1-220,0 0 113,-1-1 95,0 1 34,0-1 80,-5 2-268,5-2 210,1 0 91,1 0-41,-16 6-1492,4-3 601,3 0 219,-1-2 46,1 0 184,1 0 46,-1-1 54,0 1 61,2-1 134,-1 0 52,1 0 54,-1 0 59,0 0 64,1 0 66,-1-1 72,1 1 74,2 0 27,-1 0 40,1 0 42,0 0 43,-1-1 46,1 1 45,0 0 49,0 0 48,-4 0 484,3-3 108,3-1 94,2-3 80,1 5 176,0 2-480,0 0 137,0 0-95,0 0-526,0 0-43,0 0-42,0 0-37,0 0-37,0 1-32,0 0 111,0 0-81,0 0-94,0 1-60,1 2 21,-1-3-12,1 0 46,1 0 69,2 3 281,0 0-97,1 0-27,-1-1-90,0 2-41,5 10 207,-5-7-239,1 7 164,-1 0 1,0 0-1,-1 0 1,-1 1-1,-1-1 1,1 8-358,-1 9 492,-1 0-47,-1-1-61,0 0-76,0-14-171,1-1-33,-1 0-36,1-1-39,-1 3 60,0 0 0,-2-1 0,-2 10-89,-1 6 85,4-1-52,2-16-54,0-2-55,0 0-77,0-2-96,0-3 18,0 0-59,0 1-64,0 0-71,0-6-64,1 5-999,1-7 895,0 0 159,1-1 50,1-1-30,2 1-153</inkml:trace>
  <inkml:trace contextRef="#ctx0" brushRef="#br0" timeOffset="-86224.35">1175 6389 9123,'1'-9'702,"4"1"-100,1 3-95,3 0-86,1 2-80,1 1-71,0 0-66,0 1-56,3-1-25,-2-1-78,8-3 216,-2 1-112,1-1-110,15-9-81,-20 3 75,3-5 91,-11 12-67,-1-4 52,-8 2-79,-11 0-51,10 5 31,-2 0-28,-1-1 0,1 1 0,-1 0 0,1 1 0,-1-1 0,0 2 0,0-1 0,1 0 0,-1 1 0,-1 1 18,2-1-7,1 1 0,-1 0 0,0 0 0,0 1 0,0-1 0,1 1 0,-3 1 7,3 0 10,1-1 0,-1 1 0,0 0-1,1 0 1,-1 1 0,-2 2-10,-7 11 77,1 2 38,4 0 16,-13 29 117,14-28-97,2 0 58,0 0 101,6-16-229,-1-1 1,1 1-1,0 0 0,0-1 1,0 1-1,0 0 0,0-1 1,1 1-1,0 2-81,6 16 455,-4-12-250,1-1 118,1-2-43,1-1-39,1 0-35,10 1 113,2-3-100,5-2-49,24-8 85,-35 3-185,1 0-1,-1-2 0,11-4-69,0-3 84,1-1 0,4-5-84,-24 15 10,14-9-4,-1-1-41,13-13-133,-3-2-84,-18 16 85,0-2-1,0 1 0,-1-1 1,1-4 167,2-7-162,-1 0 51,-3 9-25,1 0 69,2-4 61,-5 0 69,-6 18-55,1 0-1,-1 0 1,0 0 0,-1 0-1,1 0 1,0 0-1,0 0 1,-1 0 0,1 0-1,-1 1 1,0-1-1,0 0 1,1 0-1,-1 0 1,0 1 0,-1-1-1,1 1 1,0-1-1,0 1 1,-1-1 0,1 1-1,-1 0-7,-6-8 44,6 6-23,1 1 1,-1 0-1,0 0 0,0 0 1,0 1-1,0-1 0,0 0 1,0 1-1,-1-1 1,1 1-1,-1 0 0,1 0 1,-1 0-1,1 0 0,-1 0 1,1 0-1,-1 1 1,0 0-1,1-1 0,-3 1-21,-2 0-1,-9 0 26,-1 2 47,1 3 53,1 6 61,1 2 3,10-7-85,-1-1 1,1 0-1,-1 1 1,2 0-1,-3 4-104,1 2 118,3 1-47,3-6-37,0 0 1,0 0-1,0 0 1,1 0-1,0 0 0,1-1 1,-1 1-1,1 0 1,0-1-1,1 0 1,0 0-1,0 0 1,0 0-1,1-1 1,-1 1-1,4 1-34,41 38 254,4-6-76,-30-22-133,14 5-21,-7-5-102,-4 2-110,-17-8 45,-3 1-37,-4 2-41,-5 1-43,-3-5-234,-5-1 43,-3-2 48,-1-2 53,-2-1 58,1-1 62,3-2 67,2 0 73,-1-2-237,2-1 77,0 0 26,-1-4-20,-2 1 2,13 5 238,-11-3-278,1-1 65,-16-8-281,20 6 259,4 0-85,4 3 118,0 0-37,3 0-45,1 0-48,18-8-1295,-3 2 323,0 0 85,0-2 90,0 1 97,-1-2 101,0-1 106,-2-1 113,0-2 119,-9 7 348,0 0 42,1-1 45,-1 1 46,2-3 32,6-6 48,-10 11 39</inkml:trace>
  <inkml:trace contextRef="#ctx0" brushRef="#br0" timeOffset="-85958.78">1946 6063 2955,'0'-5'107,"0"0"64,1 0 58,0 0 52,0-2 226,1 0 85,0 0 65,0 0 45,4-10 1198,-5 10-1119,1-1 16,-2-1-110,0 6-311,0-1 34,0-1 495,-1 1 93,0 2 63,-8-1 2013,3 3-1821,2 0-635,1 1-198,0 0-57,0 2-53,2 1-48,-1 0-43,1 1-39,-1 8 87,1 4-67,2 24 129,0-28-142,-1-3 95,0 15-28,2 0-44,0 6-3,2 14 46,3 30 141,-5-27-41,-2-23-174,2-1-36,2-1-38,-1 0-36,0-2-37,0 1-32,0 24-100,-3-37 0,0 0-41,1-1-40,1-1-39,2 4-221,-2-7 172,-1 0-35,0-1-37,-1 0-38,-1-1-40,0 1-41,-1 0-43,-2 1-44,1-1-1536,3-3 1254,0 0 235,0 0 101,-1-1 104,-1-1 109,0 0 133,-1-1 59,-1-1 37,-2-3 37</inkml:trace>
  <inkml:trace contextRef="#ctx0" brushRef="#br0" timeOffset="-85802.57">1836 6317 11950,'35'-3'18,"16"-7"150,-9 1 10,-30 7-200,4-1 89,0 0 29,-4 1-69,-3 0-56,1 1-66,-1 0-47,1 0-70,0 1-80,0 0-91,-2 0-20,23 0-804,-22-3 740,-6-2 366,-3-6 73</inkml:trace>
  <inkml:trace contextRef="#ctx0" brushRef="#br0" timeOffset="-81477.44">8132 5606 771,'0'-1'-77,"0"-1"76,0 1 73,0 0 65,0 0 62,0 0 56,-1 0 51,1 0 45,0 0 33,0 0 33,-1 0 501,1 0 55,-2-1 1379,1 1-1663,0 1-39,0 0-41,1 0-68,-1 0-82,0-1-97,0 1-199,1 0-41,-1 0-47,1 0-47,-1 0-52,0 0-55,1 0-57,-1 0-60,0 0-51,1 0-60,-4 0 1720,4 1-999,0-1-63,0 0-55,-1 0-52,1 0-46,-1 0-41,-1-1 56,0 1-92,-4 0-6,4 0-35,0 1 61,0-1 11,1 1 50,0-1 61,0 1 67,-1 1-304,0-1 36,-3 5 153,-2 0 78,-9 11 476,11-12-569,1-1-42,-1 0-46,3-1-105,-1 3 121,3-5-127,0-1-1,0 1 0,-1-1 1,1 1-1,0-1 0,0 1 1,0-1-1,0 1 1,0-1-1,0 1 0,0-1 1,0 1-1,0-1 0,0 1 1,0-1-1,1 1 0,-1-1 1,0 1-1,0-1 1,0 1-1,1-1 0,-1 1 1,0-1-1,1 1 0,-1-1 1,0 0-1,1 1 0,-1-1 1,0 1-1,1-1 0,-1 0 1,1 0-1,-1 1 1,1-1-1,-1 0 0,1 0 1,-1 1-1,1-1 0,-1 0 1,1 0-1,-1 0 0,1 0 1,-1 0-1,1 0 1,-1 0-1,1 0 0,-1 0 1,1 0-1,-1 0 0,1 0 1,-1 0-1,1 0 0,-1-1 1,1 1-1,0 0 0,-1 0 2,7-1 6,-1 0 48,17-9 240,-14 5-227,-3 3-72,-2-1-38,7-7 51,-4-2-35,-4 4-26,-2 0-39,-2-1-48,-4 2-60,-3 1 197,-1 1 40,-27 1 180,18 7-27,17-2-189,0-1 0,0 1 0,0 0 0,0 0 0,0 0 0,0 0 0,1 0 0,-1 0 0,0 0 0,1 0-1,-1 0 1,0 0 0,1 0 0,-1 0 0,1 1-3,-8 11-1,4-9 1,3-4 0,0 1 0,0-1 0,0 1 0,0 0 0,1-1 0,-1 1 0,0 0 0,0 0 0,1 0 0,-1-1 0,0 1 0,1 0 0,-1 0 0,1 0 0,0 0 0,-1 0 0,1 0 0,0 0 0,-1 0 0,1 0 0,0 0 0,0 0 0,0 1 0,0-1 0,0 0 0,0 0 0,0 0 0,0 0 0,0 0 0,1 0 0,-1 0 0,0 0 0,1 0 0,-1 0 0,1 0 0,-1 0 0,1 0 0,0 0 0,-1 1-8,1-1-1,0 0 0,0 0 0,0 1 1,0-1-1,0 0 0,0 0 0,0 0 1,0 0-1,1 0 0,-1 0 1,0 0-1,1 0 9,0 0-1,1 0 0,0 0 0,0 0 0,-1-1 0,1 1 0,0-1 0,0 1 0,0-1 0,-1 0 0,1 0 0,2 0 1,0-1-3,-1 1 0,1-1 0,-1 0 0,1 0 0,-1-1 0,1 1 0,2-3 3,4-2-49,-2-2-35,-5 4-20,0-1-52,0-1-63,-2 0-76,-1 1-86,-4 1-99,-4 1-109,-4 2-121,-1 1 168,2 2-90,-2 2-220,-4 6-549,13-7 104,3-3 795,0 0 213,0 0 33,0 0-398</inkml:trace>
  <inkml:trace contextRef="#ctx0" brushRef="#br0" timeOffset="-80290.2">8535 5498 4112,'0'-13'201,"0"4"-20,0 3 29,0 0 76,0 6 107,0 0-58,0-1-55,1 1-50,-1 0-46,0-1-42,1 1-38,-1 0-34,1 0-13,0-1-84,4 1-253,-4 0 253,0 0 34,0 0 49,0 0 58,0 0 71,0 0 82,-1 1 101,1-1 109,0 0 121,-1 0-250,1 1 35,-1-1 36,0 0 38,0 0 39,0 0 41,0 1 43,1-1 43,-1 0 45,0 0 47,0 6-363,1-2-56,1 1 3,3 2 78,0 1 56,-2 0-102,-1-1 1,-2 3 75,0 25 600,0-8-291,0-5-37,0-3 110,0-21-787,1 0 0,-1 0 0,0 0 0,1 1-1,-1-1 1,1 0 0,0 1 0,-1-1 0,1 0 0,0 1 0,0-1-1,1 0-1,5-10-63,-5 4-14,-1 0-40,-1-3-14,2 2 43,4-6-2,1-9 35,-3 6 44,10-56-27,-10 24-42,-4 32 71,2 0-1,0 1 0,4-17 10,11-26-98,5 13-96,-10 26 44,2 0-43,-3 9 126,1 2-45,-10 8 81,1 0-1,0 0 1,0 1-1,1-1 0,-1 1 1,0 0-1,0 0 1,1 0-1,-1 1 0,0-1 1,1 1-1,-1 0 1,0-1-1,2 2 32,-5-2-3,1 1-1,0 0 0,0 1 1,-1-1-1,1 0 1,0 0-1,0 0 1,-1 0-1,1 0 1,0 1-1,0-1 0,-1 0 1,1 1-1,0-1 1,-1 0-1,1 1 1,-1-1-1,1 1 1,0-1-1,-1 1 0,1-1 1,-1 1-1,1 0 1,-1-1-1,0 1 1,1 0-1,-1-1 1,1 1 3,-1 1-17,1 0 1,-1 0-1,0 0 1,1 0-1,-1 0 1,0 0-1,0 0 1,0 0-1,0 0 1,-1 0 0,1 1 16,-11 33-244,3-15 112,8-20 124,-21 46-209,-13 22-4,12-24 38,18-38 157,1 0 0,0 0 0,-1 0 0,0-1-1,-1 0 1,-3 5 26,-16 14-121,19-20 99,-1 1 1,1 1-1,0-1 1,0 1-1,1 0 0,-2 4 22,4-8 2,1 0 0,0 0-1,0 0 1,0 0-1,0 0 1,1 0-1,-1 0 1,1 3-2,0-4 7,0-1 0,0 1 0,0 0-1,0-1 1,1 1 0,-1-1 0,1 1 0,-1-1 0,1 1 0,-1-1 0,1 0-1,0 1 1,0-1 0,0 0 0,0 1 0,0-1 0,0 1-7,18 13 118,2-4-45,-8-7-45,0 0 1,0 0-1,0-2 1,4 1-29,11 2 74,0 2 61,44 19 156,-50-17-242,-1 2-47,-4-1-47,-1 0-50,0 2-58,-2 1-68,-10-8-31,-2 1 35,-2 1-8,-5 4-66,-6 3-171,6-9 89,-9 2-334,-4-2 66,-1 0 86,1-1 108,13-3 334,-12 2-174,1-1 56,0 1 49,0-2 47,-8 1 8,0-2 77,-1-2 62,1-1 46,-8-3 20,-61-8 254,55 12-250,23 2-72,6-1-33,2-1-33,1 0-48,1 0-28,1 0-49,0-1-58,0 0-64,1 0-1196,3 3 1022,0 0-95</inkml:trace>
  <inkml:trace contextRef="#ctx0" brushRef="#br0" timeOffset="-73436.47">8223 6625 771,'0'0'322,"0"0"-66,0 0 146,0 0 96,0 0 99,-3 3 112,2-2-744,1-1 38,-2 2 102,0-1 117,1 1 97,-1-1 66,-1 1 53,-4 2 1122,3-3-952,2 0-339,0-1-36,0 0-44,1 0-52,0 0 174,1 1-36,-1-1 180,1 1-114,-1 0-95,1 0-63,0 0-71,-1 5 54,1-4-32,1 0 6,-1 0 64,0-1 64,0 0 85,0 1 97,0-1 110,-1 6 96,-2-2-49,-2-2-59,-2-2-68,6-1-75,0 1-107,1 0-91,-1 0-73,1 1-62,0-1-33,0 6 15,0-4 11,0-1 84,0 0-32,0-1 35,2 10-63,3-8-81,4-6-77,-9 3 63,0 0 6,0 0-9,8-8-86,-7 7 90,0 0 1,0 0 0,0 0 0,0-1 0,0 1-1,0 0 1,-1-1 0,1 1 0,0-1 0,-1 1-1,1 0 1,-1-1 0,1 1 0,-1-1 0,0 0-1,0 0 5,1-4-57,2 1-41,4-3-196,-1 1-41,-6 7 319,0 0 0,0 0 0,0 0-1,1-1 1,-1 1 0,0 0 0,0 0 0,0-1 0,0 1 0,0 0 0,0 0-1,0-1 1,0 1 0,0 0 0,0-1 0,0 1 0,0 0 0,0 0-1,0-1 1,0 1 0,0 0 0,0 0 0,0-1 0,0 1 0,0 0-1,0 0 1,-1-1 0,1 1 0,0 0 0,0 0 0,0-1 0,0 1-1,-1 0 1,1 0 0,0 0 16,-8-6-371,3 2 79,2-5 56,3 7 72,-2 0 69,-1 2 57,-1 0 47,-3 1 73,-3 1 106,5-1-68,4-1-115,-5 12 273,-2-6-38,8-6-227,-1 0 0,1 1 0,-1-1 0,1 0 0,-1 0 0,1 1 0,0-1 0,-1 0 0,1 1 0,0-1 0,-1 0 0,1 1 0,0-1 0,-1 0 0,1 1 0,0-1 0,0 1 0,-1-1 0,1 1 0,0-1 0,0 1 0,0-1 0,0 1 0,0-1 0,-1 1 0,1-1 0,0 1 0,0-1 0,0 1 0,1-1 0,-1 1-13,-1 1 172,1 1-36,-3 1 41,0-1-95,-5 3-8,7-6 13,-2 4 170,4-3-233,-2 4 119,1-2-89,0 0-56,0-1-45,0-1-48,1 1-28,-1-2-44,1 1-52,0-1-56,0 0 409,0 0-113,0 0-112,1 0-104,0 0-89,1 1-71,0-1-191,7-1-1181,-6 0 1042,-2 0 176,-1 1 304,0-1 43,1-2-236,-1 0 73,0-1 72,1 2 72,1 0 87,-1 1 37,9 1 15</inkml:trace>
  <inkml:trace contextRef="#ctx0" brushRef="#br0" timeOffset="-50492.72">9252 5424 3341,'2'-2'74,"1"0"111,-1 0 94,1-1 79,-1 1 53,0 0 46,6-5 1165,-5 4-959,0 0-66,-2 2-342,0 0-38,0 0-13,1 0-69,-2 0-79,1 0-86,3-3 872,-2 1-67,-1 0-66,-2 0-66,0 1-63,-1 0-62,-1 1-60,0 0-59,-1 0-57,0 0-56,0 1-54,0-1-53,0 1-51,1 0-49,0 0-49,0 0-46,1 0-65,0 0 146,-1 1 1,1-1-1,0 0 0,0 1 0,-1 0 1,1-1-1,0 1 0,0 0 0,0 0 0,0 0 1,0 0-1,-1 1-65,-15 13 490,-1 9 58,1 1-102,6-8-186,-2 1-57,-6 8 108,6 3 53,9-9-187,0 1-15,-3 7 35,3-8-80,6 4-87,0-12-27,-1-11-4,-1 1 0,1 0-1,0 0 1,1-1 0,-1 1 0,0 0 0,0 0 0,1-1 0,-1 1 0,1 0 0,0-1 0,-1 1 0,1 0 0,0-1 0,0 1-1,0-1 1,0 1 0,0-1 0,1 1 1,-1-2-3,0 1-1,0 0 1,0-1-1,0 1 0,0-1 1,0 1-1,1-1 1,-1 0-1,0 0 1,0 1-1,1-1 0,-1 0 1,0 0-1,0 0 1,1 0-1,-1-1 1,0 1-1,0 0 1,0 0-1,1-1 4,28-13-159,-16 4 34,-3 1-35,-3 1-2,7-7-169,-4-2-75,-7 2 109,-1 1-49,11-8-232,-12 20 547,-1 1 1,1-1-1,-1 1 0,0-1 1,1 1-1,-1-1 0,0 0 1,0 0-1,0 0 0,0 0 1,-1 0-1,1-1 31,0-11-215,0-2 79,4-6 84,12-23 122,-17 44-25,-1-5 54,1 1-14,1 1-43,8-6-37,-6 8 74,0-1 109,-2 1-41,-1 0 43,1 0 47,-1-1 54,0 16-114,-1 0-85,1 7-60,1 23-64,2-30 84,2 4 93,-1-5 41,1 17 318,-4-1-60,4 2-79,6-6-111,-2-17-177,2-4-39,6-3 11,-10 0-8,1 1 0,0-2-1,0 1 1,0-1 0,-1 0 0,1-1 0,4-1-41,15-12 51,-5-3-76,0-4-42,-7 5-44,0-1 1,-1-1-1,6-9 111,2-10-112,-21 35 94,17-34-190,-9 12 110,-4 4 61,-3-3 56,-2 20-9,0 0 1,0 0 0,1 0-1,0 0 1,0-1 0,0 1 0,0 0-1,0 0 1,1 1 0,0-1-1,0 0 1,1-2-11,-2 5 7,0 0 1,-1 0-1,1 0 0,-1 0 0,0 0 0,1 0 0,-1 0 1,0 0-1,1 0 0,-1-1 0,0 1 0,0 0 1,0 0-1,0 0 0,0 0 0,0-1 0,-1 1 1,1 0-1,0-1-7,-11-11 171,6 9-93,3 2-56,0 0 56,0 1 32,3 5 150,0 7-50,0 1-162,-1 5-27,0 14-70,1-27 30,0 0 1,0 0-1,0 0 0,0 0 1,0 0-1,1 0 0,0 0 1,0-1-1,0 1 1,2 3 18,-1-3-8,-1 0 1,0 0 0,-1 0 0,1 0 0,-1 0 0,0 0 0,1 3 7,9 27-79,0-14 56,-7-13 23,0 0 0,0 0 1,-1 1-1,0-1 0,0 1 1,-1 1-1,13 31-26,-11-33 5,-1 1 0,0 0 0,0 0 0,-1 0 0,0 1 0,0-1 1,-1 3 20,-1-9-10,0 1 0,0-1 0,0 0 0,-1 1 0,1-1 0,-1 0 0,0 1 0,1-1 0,-1 0 0,0 0 0,0 0 1,-1 0-1,1 0 0,0 0 0,-1 0 0,1 0 0,-1 0 0,1 0 0,-1-1 0,0 1 0,0-1 0,0 0 1,0 1-1,0-1 0,0 0 0,0 0 0,0 0 0,-2 0 10,-6 4-379,0-2-66,-5 0-408,12-3 689,1 0-1,-1 0 0,1 0 1,0 0-1,-1 0 1,1-1-1,0 1 0,-1-1 1,1 0-1,0 1 1,0-1-1,0 0 0,-2-2 165,-7-4-592,0-3 75,2 0 120,8 9 331,1 0 1,-1 0-1,0 0 1,1 0 0,-1 0-1,1 0 1,-1 0-1,1 0 1,0 0-1,-1 0 1,1-1 0,0 1-1,0 0 1,0 0-1,0 0 1,0-1 0,0 1 65,2-7-317,0 4 193,1 0 39,1-1 48,0 1 53,6-6-170,-1 2 55,20-11-67,-16 11 74,2-1-61,18-9-99,1-1 33,-8 4 200,-4 7 110,-8 4 20,0-2 49,-10 5-221,0 0 80,0 0 67,0 1 54,5-1 213,10 2 611,-13-1-687,-3 0-183,0 0-39,10 3 283,-13-2-315,1-1-1,0 1 1,-1 0-1,1-1 1,-1 1 0,1 0-1,-1 0 1,0-1-1,1 1 1,-1 0-1,0 0 1,0 0-1,1 0 1,-1-1-1,0 1 1,0 0-1,0 0 1,0 0-1,0 0 1,0 0-1,0 0 1,0-1-1,-1 1 1,1 0 0,0 0-23,0 6 162,0 1 37,1-1 49,2 1 62,3 4 97,1-2-99,-1-1-87,5 13 234,-9-2-112,0-4-213,3-5-90,-3-5-60,0 0-37,-4 0-37,-4 1-33,5-6-273,0 0 92,0 1 80,1-1 67,-1 0 45,1 0 50,-1 3-9,2-3 0,-1 0-12,0 0-43,0 0-6,0-1-36,0 0-41,0 1-46,0-1-49,1 0-55,-1 1-58,0-1-64,0 0-246,0 0-125,0-2 282,0-2 104,1 0 105,1 0 104,0 0 125,1 1 53,1-2 36,2-1 34</inkml:trace>
  <inkml:trace contextRef="#ctx0" brushRef="#br0" timeOffset="-50242.74">9876 5333 7838,'0'-11'86,"-1"2"85,0-1 83,0 2 79,-1-1 79,-1 1 75,0 0 73,-1-1 71,1-3 660,2 8-761,1 3-136,0 0-44,0 0-40,0 1-36,0 0-34,0 0-33,0 0-37,0 0-38,1 0-39,-1 1-41,1 0-40,1 0-40,2 4-56,0 1-36,0 1-48,0 0-59,-1-1-14,1 1-55,0-1-62,0 0-67,1-1-75,-1 0-82,2 0-87,0-2-94,-3-1 375,1-1 42,0-1-29,2 1-144</inkml:trace>
  <inkml:trace contextRef="#ctx0" brushRef="#br0" timeOffset="-50024.08">10207 5407 4497,'7'-7'157,"1"0"22,-1 0 51,-1-2 71,-2-1 96,-1 1-44,0-1 138,-2 5-194,1-1 41,0 1 44,0 0 50,1 0 52,-1-1 59,-1 4-376,0 0 45,0-2 319,-2 1 36,-1-3 867,0 5-950,1 1-50,-1 0-69,0 0-93,1 1-152,-1 0-56,1 1-63,0 0-69,-3 8 461,1 3-52,-1 4 28,-8 9 112,10-23-448,-15 21 316,-19 35 577,28-39-693,3-1-60,3-10-114,-5 26 250,6-26-163,0 1 0,0-1 0,1 1 0,0 7-146,6 7 268,6-3-62,2-10-121,3-2-54,-7-7-54,0 0-43,0-1-38,0-1-34,12-2-222,-1-2-84,-10 1 97,-1 0 0,1-1 0,-1-1 1,4-1 346,6-6-519,-15 8 229,0 0 34,7-7-398</inkml:trace>
  <inkml:trace contextRef="#ctx0" brushRef="#br0" timeOffset="-49352.36">10591 5625 7838,'0'0'468,"0"0"-47,1 0-45,-1-1-42,0 1-38,1 0-36,0 0 164,0 0-127,0 0-76,1 0 29,2 1 39,-3-1-132,-1 1 71,0 1 99,0-2-250,0 2 80,-1-1 69,0 1 60,-1 1 220,0 1 78,-3 11 1500,4-12-1671,1 1-35,1 9 900,-1-7-740,0 1-34,0-1-48,0 0-60,-1-2-172,1 0-36,-2 0-41,1 0-44,-2 0 9,-1 1-34,0-1-36,0 1-38,4-5-4,-4 3 22,2 1-49,-1-1-43,1 1-40,-3 4-212,1 0-109,1-1-81,-7 7-780,8-12 849,1-1-120</inkml:trace>
  <inkml:trace contextRef="#ctx0" brushRef="#br0" timeOffset="-48836.86">11234 5098 5140,'5'-11'166,"2"-2"25,-3 3 24,-3 5-82,0 0 34,-1 0 38,0-1 46,6-11 349,-2 10-310,-2 3-95,0 1 35,0-1 43,-1 0 50,0 0 60,-1 0 67,-1 0 74,0 0 84,-5-5 404,-1 3-96,7 6-916,-3-3 808,2 4-460,-1 1-48,-28 20 358,5-9-183,4-3-21,-1-1 81,10-4-214,1 0 34,-1-1 35,2 2 41,-9 2-248,-5 4-41,-1 0-79,-5 5-66,-12 12-96,7 7-17,19-9 82,7-1 60,6 3 69,7-7-12,-2-17-74,1-1 1,-1 1-1,1-1 1,0 0-1,0 0 1,0 0 0,1 0-1,3 3-9,18 21 120,-18-19-62,1-1 1,1 1 0,-1-1 0,4 2-59,40 28 173,-18-14-106,-1 3-50,-5 3-59,-6 7-66,-19-17-119,-3-18 208,-1 0 0,1 0 1,-1 0-1,0 0 0,0 0 0,0 0 0,0-1 0,0 1 0,0 0 1,0-1-1,-1 1 0,1 0 0,-1-1 19,-9 9-152,-2-1-64,5-4 20,0-2-53,-10 5-401,-1-3 41,4-2-56,0-1 0,0-1 0,0-1 0,-10 0 665,3 0-728,8-1 170,-2 0 41,-17-6-424,30 7 834,-1-1 0,1 0 0,0 0 0,0 0 0,0 0 1,0 0-1,0-1 0,0 1 0,0-1 0,1 0 0,-1 0 0,1 0 0,-1 0 0,1-1 0,0 1 1,-1-1 106,1-6-481,5-1 63,3-1 53,3 1 38,27-20-838,-35 30 1094,8-7-312,-1 1 47,1 1 42,-1 0 39,9-5-151,0 1 117,-4 1 124,1 0 44,13-7 3,16-7 86</inkml:trace>
  <inkml:trace contextRef="#ctx0" brushRef="#br0" timeOffset="-48586.9">11362 5170 4112,'8'-15'225,"-3"7"-17,0 0 47,-1 0 85,0 1 106,-2 3-177,0 0 34,0 0 38,-1 0 38,0-1 43,0 1 44,0-1 48,-1 0 49,1 0 53,-1 0 55,0 3 237,0 1-57,0 0-54,0 0-53,0 1-51,0-1-50,0 1-47,0 0-47,0 1-43,0 0-44,0-1-39,0 2-40,0-1-38,0 0-34,0 3 210,0-1-192,0 0-71,0 1-63,0 0-56,0 2-37,0-1-58,0 2-51,0 3-81,0 9-96,0-13 174,0 0 54,0-2 43,0 0 57,0-1 66,0 0 75,-1 42 148,0-15-200,1 0-32,5 29 110,-2-42-242,6 36 72,-5 4-94,-4-51-76,0 1-92,0 0-86,-1 1-78,1 0-71,0 1-152,-1 1-75,-1 3-404,-1 1-91,-8 8-1162,6-16 1519,-1-1 37,0-2 152,0-1 42,-1 0 52,-1-2 59,5 0-201,0-2 69,-1 1 67,1-2 70,0 2 88,1-1 61,-2 0 29,1 1 76,-1 1 50,-2 0 49,6 0 21</inkml:trace>
  <inkml:trace contextRef="#ctx0" brushRef="#br0" timeOffset="-48008.92">11252 5443 5140,'1'-9'223,"0"1"37,3-3 350,3 4 14,17-4 929,-2 3-668,-8 3-378,1 0-45,0 1-43,2 1-41,-1-1-38,1 2-35,16-4 207,2 1-73,23-1-86,-38 5-270,0 1-47,-3 0-57,0 1-58,-1-1-68,1 1-80,2 0-128,-9-1 132,-1 0-33,0 0-35,1 1-37,0-1-38,-1 0-40,-7 0 334,6 0-284,1 0-102,0-1-56,10-2-753,-14 1 908,1 0 33,-1-1 0,0-2 85,-3 4 65,-1 0 41,-1 0 48,0 1 56,0 0 306,0-1-91,0 0-72,0-1-50,1-4 27,-1 4-22,-1 1 57,1-1 38,-1 1 67,0 1 80,0 0 91,-6-1 48,0-2-75,-1-1 2,-1-4 100,0 5 274,5 3-585,-23-1 349,18 2-304,3 2 40,-5 14 180,6-8-224,-1 1 61,-3 3 105,1 2 62,-15 42 1157,15-32-958,6-12-350,0-1-38,0 0-44,2-1-54,1 2 163,2-4-58,2-2-47,0-2-37,-4-3-113,3 0 188,0 0-104,0-2-68,2-1-46,-3 1-1,0 0 37,0 0-33,1 0 0,-1-1 0,0 1 0,1 0 0,-1-1 0,0 0 0,1 0 0,-1 0 0,0 0 0,0-1 0,0 1 0,2-2-27,8-8 56,1-5-51,-3 1-23,1 0-81,-6 6 0,1 1-34,0-1-38,-1-1-40,1 0-43,-1 0-46,-1-1-49,0-1-51,22-76-1577,-22 68 1587,-1 0 36,1-2 16,-1-1 73,0 2 87,0-1 103,-2-12-9,-4 13 65,-1 3 42,0 0 48,-1 1 54,1-2 65,1 0 75,1-1 85,1-8-93,0 22-51,0 6 81,-1 1 105,1 0-64,0 2-55,-1-1-50,1 2-8,0-1-47,1 2-10,-1 3 37,1 0 74,-1-3-6,0 29 170,0 0-61,0 0-55,0 1-48,0 6 3,0 0-46,0 81 309,0-87-389,6 33-89,0-40-97,-3-13-30,1 0-47,0 0-55,-1-1-66,1 1-73,0-1-83,-1 2 107,-2-8 153,1-2 41,3-1 26,6-4 48</inkml:trace>
  <inkml:trace contextRef="#ctx0" brushRef="#br0" timeOffset="-47732.14">12151 5407 7838,'1'-8'624,"-1"3"54,4 0 793,3 11 680,-3-1-1257,-1 0-184,0 1-46,-1 0-58,1 0-71,0 0-84,-1 0-97,-1-2-108,0 0-121,2 7 539,-1 3-111,-1 0-104,-1 2-94,0-1-87,-2 0-78,-1-2-71,-1-2-61,-8 9-28,5-9-49,-2 0-34,-3 4-83,0-2-93,0-4-29,-9 3-191</inkml:trace>
  <inkml:trace contextRef="#ctx0" brushRef="#br0" timeOffset="-45982.55">12647 5135 6553,'0'0'473,"0"0"-128,0 0-25,0 0 42,0 0 47,0 0 39,0 0 1008,0 0-265,0 6-48,0 4-490,0 0-47,1 0-47,0 0-44,-1 1-41,1-1-40,0 0-37,1 0-35,0 10 265,1-1-113,0 1-97,1 0-78,-1-2-88,0 0-37,5 43 389,-5-34-313,-1 1 77,-2 2 106,0-13-331,0 37 321,0-37-378,0-4-105,0-8-43,0-3-41,0-2-47,0-2-51,0 0 176,0 0-1,1 1 0,-1-1 1,0 0-1,1 1 0,-1-1 1,1 0-1,-1 0 0,1 1 1,0-1-1,0 1 0,0-2 27,8-17-151,-9 16 138,1-1 1,-1 0-1,0 1 1,0-1-1,0 0 0,-1 0 1,1 1-1,-1-1 1,0 1-1,-2-5 13,-5-27-152,7 19 109,0-1 1,2 0 0,0 0-1,1 0 1,3-13 42,-1 3-33,-1-1-1,-1-6 34,-2-73-32,0-2-64,5 62 27,-3 40 39,1-1-1,-1 1 0,1 0 1,0 1-1,3-5 31,-5 10-18,0-1 1,1 1-1,0-1 0,-1 1 0,1 0 0,0 0 1,0 0-1,0 0 0,0 0 0,1 0 0,-1 0 1,0 1-1,1-1 0,-1 1 0,2-1 18,18 1-185,5 12-41,-23-7 188,0 0-1,0 0 1,-1 1-1,1-1 1,-1 1-1,0-1 1,0 1 0,-1 0-1,0 0 1,1 0-1,-1 1 39,10 30-143,-5-6 88,-6-20 43,0-1 0,-1 1 1,0 0-1,-1 0 0,0-1 0,-1 1 0,0 0 1,-1 2 11,-5 18-62,-1-2-36,-1 3-76,4-13-66,-1-1-51,0-1-47,-1-1-43,-1 0-39,1-1-34,-10 14-543,4-8 178,1 1-38,6-9 161,0-1 80,0-1 74,1-1 68,-1-1 62,1 0 56,-1-1 50,0 0 45,-2 1-205,0-2-50,7-5 333,0 0 0,0 0 0,0 0 0,0 0 0,0-1 1,-1 1-1,1-1 0,0 1 0,0-1 0,-2 0 183,-7 0-746,10 0 641,1 0 105,-7 0-459,2 0 86,0-1 100,0-1 115,3 1 118,0-1 40,-1 0 37,1-1 35,-3-3 171,2-1 120,0 0 105,2-1 92,3 2 77,1 0 64,1 4-161,0-1-53,0 1-47,2-1-43,4-2 223,0-1-85,1-2-35,0 0-73,0 0-60,0-1-50,4-3 66,32-20 538,-22 18-473,6-2-99,-4 0-129,37-28 237,-46 28-283,1-2 39,-13 11-183,-1 0 89,-2-1 55,1-10 297,-3 7-258,-3 13-189,1-1 0,-1 0 0,1 0 0,0 0 0,-1 0 0,0 0 0,1 0 0,-1 0 0,0 0 0,1-1 0,-1 1 0,0-1 0,0 1 0,0-1-24,-10 4 71,2 5-112,0 10-113,1-3 31,2-7 77,-4 1 31,-10 14 7,16-1 52,5-11 22,0 2 37,0 26 306,0-38-398,0 0-1,0 0 0,0-1 0,0 1 1,1 0-1,-1 0 0,0-1 0,1 1 1,-1 0-1,1-1 0,0 1 0,0-1 1,-1 1-1,1-1 0,0 1 1,1 0-11,19 11 86,4 4-58,-23-15-34,-1-1 1,1 1 0,0-1-1,0 1 1,0-1 0,-1 0-1,1 1 1,0-1 0,0 0-1,1 0 1,0 0 5,11 1-86,3-2-48,-7 2-84,-1 6-236,-9-8 421,1 1 0,-1-1 0,1 1 1,-1-1-1,1 1 0,0-1 1,-1 1-1,1-1 0,-1 1 1,1-1-1,0 0 0,-1 1 1,1-1-1,0 0 0,-1 1 0,1-1 1,0 0-1,0 0 0,-1 0 1,1 0-1,0 0 0,0 0 33,0 0-247,0 1 56,0 0 47,-1 1 42,0 0 22,-1 0 36,-1 4-3,1-5 7,2 0-50,-8 3-74,1-1 38,4-2 111,1-1 0,0 1-1,0-1 1,-1 1-1,1 0 1,0-1 0,0 1-1,0 0 1,0 0 0,0 0-1,0 0 1,0 0 0,0 0-1,0 0 1,1 0 0,-1 0 15,-2 4-38,-3 6-37,2-3 40,2-6 37,0-1 0,-1 1 0,1 0 0,0 0 0,-1-1 0,1 0 0,-1 1 0,1-1 0,-3 0-2,4 0 1,-8 5-16,4 1 89,4 1 57,6 10 254,2-9-210,-3-6-3,3-1-82,0-2-57,10-3-10,-9 1 66,-1 0-52,16-6 121,-11 6-123,2-1-58,1 3-99,2-2-632,-1-3 82,0-4-56,7-11-287,-15 13 897,3-4 86</inkml:trace>
  <inkml:trace contextRef="#ctx0" brushRef="#br0" timeOffset="-45592.02">13234 5352 7838,'0'-4'-129,"1"1"104,0 0 94,0 1 83,1-1 127,0 2 88,1-1 164,3-1 384,1 0 359,-3 0-495,0-1-235,-2 2-321,-1-1-40,1-1 207,0 0-50,0-1 132,1 2-109,2 1-86,3 2-63,-1 1 23,1-4 163,-2-6-160,2-8 85,-3 8-178,2-4-94,0-2 14,-3 6 8,-1 2 22,-3 0 39,0 3 93,-2 0-87,-2-1-53,-1 1-37,2 1-5,2 1 15,1 1-41,-1 0 0,1 0 0,0 1 0,-1-1 0,1 0 0,-1 0-1,1 0 1,-1 0 0,0 0 0,1 0 0,-1 0 0,0 1 0,1-1-1,-1 0 1,0 1 0,0-1 0,0 0 0,0 1 0,1-1 0,-1 1-1,0 0 1,0-1 0,0 1 0,0 0 0,-1-1-21,-11 1 257,5 0-136,-3 1 51,3 3-65,1 2-55,1 2-44,-1 7-60,0 12-95,1-7 61,2-7 75,-7 24-6,5 2 77,4 2 99,2-20-35,0 0 33,0-1 24,3 3 82,4-5-58,4-3-53,2-2-44,4 0 60,1-6-45,4-3-18,11-5 10,-10 0-27,-4 0-88,25-3 64,-28 1-76,1 0-53,-1 0-75,-7 1 21,0-1-35,0 1-36,0 0-43,0-1-45,-1 1-48,0 0-54,0-1-57,1 1 22,-3 1 140,-3-2 87,0-2 71,-2-5 84</inkml:trace>
  <inkml:trace contextRef="#ctx0" brushRef="#br0" timeOffset="-44982.71">13823 5498 5525,'0'0'482,"0"-3"-107,0-9 717,0 9-479,0 3-305,0 0 14,0 0 71,0 0 76,0 0 82,0 0-50,0 0 43,0 0 1195,0 0-342,0 3-95,0 1-824,0-1-34,1 2 346,0 0-115,1-1-99,0 1 4,-1 0-90,-1 1 20,-5 8 194,0-2-305,0 0-95,0-1-89,0 1-82,0-1-75,-1 0-68,-3 4-118,-1 0-113,-2-2-91,-3 0-66,9-9 78,-1 1-118,0 0-102,-1-1-86,-1 0-217,0 0-73,-17 5-1998,18-7 2264,1-2 73,-2 1-44,-4-1-229</inkml:trace>
  <inkml:trace contextRef="#ctx0" brushRef="#br0" timeOffset="-44154.86">14170 5170 7196,'0'0'245,"0"0"-40,0 0 137,0 0-124,0 0 35,0 0 40,0 0 36,0 0 420,0 0 943,0 0-889,3 0-64,2 1-274,0 1-41,0 2-37,-1 1-37,3 7 252,-1 4-118,-1 2-100,-1 0-84,-1-1-67,0-2-48,0 2 27,1 14 182,-3-11-162,-2-3-35,3 21 244,1-22-206,-1-1-35,1 1 6,-1-2-33,3 32 299,-5-20-238,0-17-225,0 30 170,0-21-145,0-9-52,0-2-34,0-1-39,0-1-48,0-2-53,0-2-62,0-3-67,0-2-76,0-26-441,0 0 113,0 0 107,0 0 99,0 0 91,0 0 83,0 0 77,0 0 68,0 2 73,0 1 43,0 0 39,0 0 32,0-24 59,0-91 282,0 81-240,2 28-90,3-1 64,7-5 69,-9 32-97,1 0 0,-1 1 0,1-1 0,1 1 0,-1 0 0,1 0 0,4-3-34,-8 8 11,0 0 0,0 0 0,1 0 0,-1 0 0,0 1 0,1-1 0,-1 0 0,0 1 0,1-1 1,-1 1-1,1 0 0,-1 0 0,1-1 0,-1 1 0,1 0 0,-1 0 0,1 0 0,-1 0-11,35 9 126,0 9-77,-9 2-81,-13-4-70,-4 1 36,0 19 25,-11 2 95,-9 0 62,2-19-34,0-1 1,-1 0-1,-1 0 0,-1 0-82,-7 9 67,0-1-49,6-8-50,0-1-49,0 0-53,0-1-70,0 1-90,4-7 40,-1 2-52,0-1-59,0 1-64,-2 3-181,-1-1 27,-7 2-333,6-7-106,7-2-85,3 0-78,3 3-66,0-3 526,0-7 267,0 0 53,1 0 50,-1-1 47,1 1 43,-1-1 40,1 1 37,0-1 35,1 0-55,-1 0 88,1 0 70,0 0 36,2-2 56,-2 2-57,-1 0-70,0 1-106,2-1 97,1 0 37,7 0 15</inkml:trace>
  <inkml:trace contextRef="#ctx0" brushRef="#br0" timeOffset="-43389.41">14335 5461 7196,'1'0'240,"1"-3"-52,2-1-75,-1-1 92,1-1 77,-1 0 60,0 0 42,8-11 777,-5 10-692,-3 5-396,14-15 366,1 1-39,16-18 296,6-9-1,-17 17-331,8-15 138,-25 34-437,0 0 43,12-7 309,-16 11-231,-4 4-154,-4 2-59,0 0-26,0 0 0,-2 1-64,1 0-45,-5 3-271,3 2-44,7-6 302,-1 1 1,1-1 0,0 1 0,0 0-1,1 0 1,-1 0 0,0 3 174,-11 16-252,3-8 145,2 1 39,4 1 48,8 0 60,0-10 48,1 0 64,20 15 540,-13-13-434,-5-5-163,-1-1-36,0 0-42,0 0-51,-3-1 141,-1 0-56,1 1-51,-1 1-46,2 2-100,-2 0-77,0 2-62,0 0-47,-2 24-1142,-2-23 1048,-1-1 95,-1 0 201,3-2 46,1-2 42,1 0 40,0 2 38,-1 2 36,0-1 10,-1-2 80,0-3-22,1 0 33,0 0 34,1 1 35,0-1 37,1 1 38,1 0 40,1 2 40,12-1 795,-5-4-721,1 0-34,-6 0-267,1 0-39,-2-1-55,0 1-38,-1 0-41,0 0-46,17-6-63,-4-7-56,-2-5-68,-3-1-80,-3 5-9,3-3-135,-4 1 39,-1 1 43,-2 1 47,-2-1 52,-2-1 55,0-2 61,-1-2 64,1 8 74,-1-2 96,-1 0 113,-4 4 120,-5 7 125,7 3-152,1 0-59,0 1-52,-1 1-43,1 0-20,0 0-36,-3 4 62,3-4-45,1 0 56,-11 11 443,2-1-107,3 1-88,3-1-70,1 4-2,2 29 318,1-26-394,0-15-197,-1-1 0,1 1 0,1-1-1,-1 1 1,0-1 0,1 1 0,0-1-1,0 1 1,0-1 0,0 0 0,0 0 0,1 1-1,-1-1 1,1 0 0,1 2-43,20 12 343,-20-15-321,1 0 0,-1 0-1,0 1 1,0-1 0,-1 1-1,1 0 1,1 2-22,6 6 26,1-1-56,3-3-79,2-5-101,12-7-209,-20 1 218,0-1-86,-3 2 50,-1-1-55,1 0-62,0 0-71,0-1-79,-1 1-86,1-1-95,0 0-102,-1 1 165,-1 1-57,1-1 179,-1 1 50,5-5-349,-4 4 342</inkml:trace>
  <inkml:trace contextRef="#ctx0" brushRef="#br0" timeOffset="-42858.28">14924 5060 3726,'0'-9'323,"0"5"-67,0 1 151,0 3-158,0 0 37,0 0 117,0 0-42,0 0-39,1 0-36,-1-1 185,1 1-115,0 0-68,0 0-91,1 0-62,1 1 106,0 0-27,-2-1-22,0 2 68,0-1 288,1 1-51,0 1-44,0 0-40,0 1 37,0 1-43,1 1 142,0-1-50,-2-2-117,1 0-20,-1 1-36,0 2 226,0-1-212,-1 0-52,0 5 176,0 8 163,1-11-331,14 60 1703,-10-43-1368,0 0-43,2 6 65,-4-15-370,0 0-36,0-1-37,0 1-44,0-2-45,0 1-50,0 28 274,-2-10-115,3-13-140,1-8-73,2-2-40,3-1-45,3-2-52,-10-5 106,0-1 0,-1 0 0,1 0 1,0 0-1,0 0 0,-1 0 0,1-1 0,0 1 0,-1-1 0,1 0 0,0 0 1,-1 0-1,1 0 0,-1 0 0,1-1 0,-1 1 0,0-1 0,1 1 0,-1-1 1,0 0-1,0 0 0,0 0 14,24-24-107,-6 1 69,6-19-219,-10-4 43,-10 17 39,-1 0 0,-1-7 175,1-6-142,7-40-33,4-35-38,-13 78 90,-2-3-52,-1 29 4,1 19-38,-1 2 34,-1 1-76,0 0-99,0-3 131,0-1-33,-3 6-367,1 0-77,1-1-69,0 1-61,1 1-233,0 0-60,0 3-282,1 7-767,0-17 1776,0 0 34,0 0 33,0 0 35,1-1 34,-1 1 34,1-1 35,0 0 33,1 2-17,0-1 65,1 1 41,3 3 43,-5-6 22</inkml:trace>
  <inkml:trace contextRef="#ctx0" brushRef="#br0" timeOffset="-42467.75">15418 4970 9894,'10'-8'27,"-1"1"116,0 1 107,1 1 99,-3 0 47,1 0 67,0 0 379,1 1-100,-2 0-90,1 2-81,1 0 22,0 1-84,1 0 15,7 2 146,-3-1-183,-4 0-165,-1 3-70,0 0-65,-2 2-57,0 1-50,0 0-42,3 10-62,-7-10-21,0 0-1,-1 0 0,1 0 0,-2 1 0,1-1 0,-1 1 0,1 1 46,-1 3-31,-1-1 40,-1 14-7,-1 0-92,-2 1-79,-2-1-66,-1 1-47,-1-1-40,0-5-95,0 0 0,-1 0 0,-2-1 1,-8 13 416,-3-3-443,-1-2 94,22-25 340,-17 17-179,-3 18 0,19-34 146,1 1 34,-3 1 73,2-1 85,1 1 147,7-2-35,4-2-173,-2 0-38,-1 0 0,1-1 0,-1 0 0,1-1 0,2-1-51,61-25 487,-25 8-222,8-5-194,-4 2 29,-26 16-28,-3 0-25,-8-4-80,-11 9 160,0 1-45,0-1-40,-1 1-39,1-1-39,-1 1-39,1-1-174,-1 1-114,-1-1-88,-1 1-169,-7-3-926,4 2 1141,1 0 80,-1-1 36,-7-8-446</inkml:trace>
  <inkml:trace contextRef="#ctx0" brushRef="#br0" timeOffset="-33443.28">8572 6499 5525,'0'-1'404,"0"-1"-79,0 0-291,0 0 70,0 0 62,0 0 54,-1 0 252,0 1 96,-3-3 1520,3 4-1677,0-1-41,-1 1-46,0 0-68,1 0-82,-1 0-93,-1 0 1041,3 0-81,0 0-88,0 0-64,0 1-534,0-1-35,0 2 221,1-1-120,0 0-104,1 1-52,-1 0-102,1 0-64,1 1-54,0-1-3,-2-1 38,0 0 40,-1 0 67,3 23 970,-3-5-687,0 1-133,0 1-65,1 0-58,1 0-51,4 7 76,1 11 212,-7 4 101,-9 14 111,5-18-291,2-6-142,1 1-103,1-2-106,0-21-52,0 0-37,0-2-24,0 0-39,0 0-46,0-1-51,-2 5-901,0-8 717,1 0-34,-1-1 41,1 0-36,-1 0-42,0-1-46,1 0 47,0-1-39,0 1-43,0-2-47,0 1-50,0-1-52,1 0-57,0-1-58,0-1 115,0 0 79,0-3-52,0-2-258</inkml:trace>
  <inkml:trace contextRef="#ctx0" brushRef="#br0" timeOffset="-33099.61">8500 6335 16319,'16'1'2,"-1"-1"96,1 1 84,-1 1 70,2 0 97,0 1 54,35 12 1052,-30-6-881,-10-3-278,1 1-47,-2-1-76,-1 2-54,1-1-61,0 2-70,16 16 239,-3 3-97,-8-2-51,0 0 1,8 19-80,-19-35 19,0-1-7,0 1 0,0 0-1,-1 0 1,-1 0 0,0 0-1,0 1 1,-1-1 0,0 1-1,-1 0 1,0-1 0,-1 6-12,1 15 22,0-18-22,0-1-1,-1 0 1,-1 1 0,0-1 0,-1 0 0,0 0 0,-1 0 0,-11 22-66,-8 1-106,-2-5-45,9-13-69,-1-1-1,-15 11 287,-11 4-483,-2-5 70,1-6 75,23-13 166,0-1 1,0 0-1,0-1 1,-1-1 0,-3-1 171,-31 0-393,47-3 326,-5 0-107,1 0-81,0 0-75,0 0-71,1-1-66,0 0-61,0 0-57,0 0-51,-6-2-478,0-2-101,5 1 249,-1-2-38,-11-7-1084,19 9 1618,0 0 53,0 0-31,-1-3-166</inkml:trace>
  <inkml:trace contextRef="#ctx0" brushRef="#br0" timeOffset="-31974.85">8994 6662 2570,'0'-3'407,"0"2"-664,0 0 118,0 0 110,0-1 101,0 1 93,0-1 83,0 0 76,0 0 67,0-1 207,0 0 80,0-2 591,0-3 943,0 4-1293,0 1-46,0 0-98,0 1-192,0 1-337,0 0-36,0 0-37,0 0-41,0 0-44,0 1-46,0-2 814,0 1 387,0 1-24,0 0-447,0 0 112,3 0-97,0 1-389,0 0-44,0 0-41,-1 2-37,1 3 174,-1 1-117,-1 0-136,-1 0-49,0 2-18,-1 4 8,0 1 38,2-3 23,0-3-56,2 2-11,0-1-66,5 14 15,-5-3-33,-1 6 51,-2 7 73,-5 12 151,-4-9-66,10-16-125,1-4-35,-9 3-47,5-15-47,1 5 58,1-1-89,0 5-51,1-16 17,1 2 49,-2 0 4,-4-3-70,-3-4-94,1 2 39,-1-2-39,0 5 67,14 3-23,-4 0-21,-3 0-64,0 0 64,3 0 43,9 0 107,-11 0 5,0 0 0,1 0 0,-1-1 0,0 1 0,0 0 0,0-1 0,0 1 1,0-1-1,-1 0 0,1 1 0,0-1 0,0 1 0,0-1 0,0 0 0,-1 0 1,1 0-1,0 0 0,0 0-5,3-3 15,0 2-11,0 1 0,0 0 0,0 0 0,0 0 0,0 1 0,0 0 0,0-1 1,0 1-1,0 0 0,0 1 0,4 0-4,-4 0 8,0-1-1,0 0 1,0 0 0,0 0 0,0 0-1,0-1 1,0 1 0,1-1-8,24-10 17,-23 7-18,1 1 0,0 0-1,1 1 1,-1-1 0,0 1-1,1 1 1,-1 0 0,1 0-1,-1 0 1,1 1-1,-1 0 1,1 0 0,0 1 1,10 4-98,0-1-13,-7-1-4,-1-1-23,-1-2-48,2 0-133,-1-2-115,-5 0 167,0-1-36,0 0-40,-1-1-42,-2 2-108,-1 1-55,0 1-52,-1 0-50,-2 0-329,0 0 89,0-1 83,1 1 80,-1 0 75,0 0 70,1-1 65,0 1 62,-1-1-16,0 1 74,1-1 66,-1 1 58,1-1 12,-1 0 60,0 0 19,-1-1-17,0 0-6,1 1 26,0 0-23,-1 0-69,0-1 104,-1 2 65,0-1 44,-3 1 42,7 0 16</inkml:trace>
  <inkml:trace contextRef="#ctx0" brushRef="#br0" timeOffset="-31725.1">9124 6771 3341,'-11'0'245,"6"0"-40,4 0-47,0 0 37,0 0 48,1 0 60,0 0 70,1 0 71,0 0 67,0 0 67,11 0 1406,-4-2-729,-2 0-288,-1 0-98,0 0-238,0 0-100,0 0-116,-3 1-255,1-1-34,-3 2-103,4-2 376,1 1-34,4 0 266,1 1-120,-1 1-107,1 0-94,-1-1-79,1-1-67,-2-2-53,11-6 16,-13 7-111,0 0-38,-1 1-35,0 0-44,1 1-53,0-1-62,-6 1-121,1 0 48,-1 0 45,0 0 40,0 0 39,1-1 33,-1 1-42,0-1 113,1 0 34,-1 0 35,1-2 88,-1 2-99,0 0-37,0-1-40,0 1-49,0 0-61,0 0-68,-1 0-87,1 0-91,0 0-102,-1 0-113,1 0-120,0 1 336,-1 0-34,1-1-35,0 1-37,-1-1-38,1 1-39,-2-2 450,-2-1 72,1 0 51,-3-3 32</inkml:trace>
  <inkml:trace contextRef="#ctx0" brushRef="#br0" timeOffset="-31506.4">9087 6625 5525,'-1'-5'-10,"1"1"54,-2 1 59,1 1 66,-2 1 71,1 0 79,-1 0 82,-1 1 90,4 0 0,0 0-44,-1 0-43,1 0-41,0-1-38,-1 1-36,1-1 191,0 0-169,-1 1-70,1-1-62,0-1-49,0 0 21,0-1-15,0 1-46,0 1 63,1-1 92,-1 2-76,0-1 36,0 1 39,1-1 44,-1 1 46,0 0 52,1 0 56,-1 0 58,5-1-138,-1 1-47,-1 0-43,1-1-38,0 0 52,0-1-64,0 0-53,-1 0-38,10-4 185,-6 4-151,3 1 98,-5 0-86,2 1 37,35 0 55,-14 0-197,-4 0-116,-12 0-23,0 0-34,8 0-153,1 0-120,-11 0 137,0 0-36,0 0-37,0 0-41,-6 0 179,1 0-38,-1-1-36,-1 1-37,1-1-36,-1 1-35,0-1-36,1 0-34,-1 0-34,0 0-34,0 0-33,0-1-33,4-1-655,0 0-125,-4 1 651,1 1 79,1 1-47,1-1-243</inkml:trace>
  <inkml:trace contextRef="#ctx0" brushRef="#br0" timeOffset="-31256.42">9618 6552 6553,'-1'0'409,"-1"-3"-68,1 2-375,-1-1 45,1 1 44,0 0 40,-1 0 39,1 1 37,0-1 269,-1 1 118,1 0 98,0 1 81,0 1 61,1 0 175,-1 6 1359,1-5-1529,0 0-166,0 0-38,0 1-48,1-1-59,-1-1-194,0 1-34,0-1-38,0 0-40,0 1-43,0-1-46,0 0-49,0 1-53,0 11 724,0-2-104,0 1-54,0 0-60,0-1-61,0 1-67,0-1-70,0 1-73,0 0-78,0-1-80,0 1-86,0 0-88,0 0-92,0 0-95,0 0-101,0 1-103,0 0-106,0-12 150,-1 4-925,-1-5 819,0-2 142,-1 0 42,-1-3-36,-2-2-158</inkml:trace>
  <inkml:trace contextRef="#ctx0" brushRef="#br0" timeOffset="-30975.29">9527 6534 4883,'2'-2'129,"5"-4"281,0 0 94,2-1 99,0 2 101,1 0 103,1 2 108,0 2 109,0 4 112,-2 0-514,3 1 190,1 1-81,0-1-79,-1 1-79,0 1-81,1 0-79,-2 1-79,1 1-80,2 2 122,7 5 113,-1 1-98,-11-8-245,-1 1-39,-1-1-45,-1 1-48,6 29 144,0-2-38,-10-32-104,0 0-1,-1 0 0,1 0 1,-1 0-1,0 0 0,-1 0 0,1 1 1,-1-1-1,1 0 0,-1 1 1,-1-1-1,1 0 0,-1 0 1,1 1-16,-5 16 34,-2 0-47,6-19 3,1-1 1,-1 1-1,0 0 1,0-1-1,0 1 1,0 0-1,-1-1 1,1 0-1,0 1 1,-1-1 0,1 0-1,-1 1 10,-20 11-153,10-6 34,-13 9-281,6-6 34,0-2-35,15-7 284,-1 0-1,1 0 1,-1 0 0,1 0 0,-1-1-1,1 0 1,-3 0 117,-20-5-496,15 1 130,1 0-74,1 1-65,1 0-56,-4-2-287,7 2 222,-1-1-66,-12-15-1735,15 11 1461,2 5 578,1-1 42,1-1-29,-1-1-144</inkml:trace>
  <inkml:trace contextRef="#ctx0" brushRef="#br0" timeOffset="-30662.84">9948 6643 6939,'0'0'567,"0"0"-153,0 0-30,0 0 50,1 0 158,0 0 886,1 0-1000,0 0-165,0 0-34,3-1 192,0-1-29,-2 0-174,1 0-33,2-1 273,-3 2-106,-1 2-90,-1 0 66,-1 2 82,1 0 98,-1-1-146,0-1-43,0 0-41,0 0-38,1 0-37,-1 0-32,1 1 129,0-1-191,0 0-33,1 1 43,0 0-70,1 1-43,-1-1 12,-1-1 31,0-1 32,-1 1 59,2 3 167,0 1-53,0-1-49,0 0-41,-1 1-6,1-1-41,0 2-7,0 1 31,0 1 2,0-4-36,0 3 185,-1 1-41,0-1-37,-2 0-35,0 3 59,-1-1-57,-1 1-45,0 0-35,-6 20 237,8-16-198,-3 2-264,-1-7-55,0-1-75,4-5 57,-1 1-36,1 0-39,1 0-44,1 0-49,1 0-51,-2-3 583,1 0-101,0 0-95,0 0-87,0 0-79,-1 0-72,1 0-65,0 0-57,1 0-179,-1 0-69,2 1-508,2 0-810,-3-1 1115,0-1 41,1 1 85,-1-1 167,1 0 110,-2 1 242,0-1 35,0 0 38,1 0 40,1 0-145,1 0 69,1 0 46,1 0 45</inkml:trace>
  <inkml:trace contextRef="#ctx0" brushRef="#br0" timeOffset="-29553.55">10537 6608 2056,'4'-5'167,"1"-1"71,-1-1 79,-1-1 91,-1 1 98,-1 0 111,-2 0 119,-1 4-320,0 1 34,0 0 277,-1 0-71,-1-1-65,0 1-57,-1-1-50,1 1-44,-4-2 334,6 3-418,-5-2 315,1 2-82,-1 0-75,0 0-68,0 1-61,-1 1-55,1 0-48,0 1-40,-2 0 4,1 0-35,-16 7 367,16-6-306,5-2-134,-9 5 237,1 0-43,1 0-40,0 0-37,-3 5 68,1 0-61,0 1-48,0 0-35,-9 10 95,11-13-195,1 1 54,1-1 47,1 1 40,-1 2 88,2 1 36,4-8-182,1 1 0,-1 0 0,1-1 0,0 1 0,0 0 0,1 0 0,0 3-162,0-1 154,0 0-1,1-1 1,0 1-1,1 0 1,-1 0-1,2 2-153,7 12 348,-3-10-189,2-1-35,1-1-41,2 0-47,7 2 135,0-2-71,1-2-74,1-2-81,0-2-85,0-3-89,0-1-95,-1-1-98,1-3-105,0-1-108,-1-2-114,-1-2-118,-1-1-122,0-2-129,-9 6 510,-1-1-34,0 0-34,0 0-35,-2 0 570,1 1 49,0-2 31,5-4 34,-7 8 26</inkml:trace>
  <inkml:trace contextRef="#ctx0" brushRef="#br0" timeOffset="-29100.72">10738 6643 2056,'-3'0'240,"-1"1"34,0-1 10,0 0 33,1 0 38,-1 0 39,1-1 44,0 1 44,0-1 49,1-1 52,0-2 511,1 0 599,1 6-25,1 4-619,-1-4-574,0-1-49,0 0-49,0 0-44,0 0-43,1 0-39,-1 0-37,1 0-33,-1 0-5,1 0-40,1 1 35,0 0-96,0 0-92,0 0 22,-1-1 60,0 0 53,-1 0 75,2 3 22,-1 0-34,1 3 101,-1 0-83,-1 8 172,0-10-232,-1 0 33,0 1 94,1 1 88,-1 0 109,1-3-185,0 0 36,0 17 221,0 10 454,0-16-590,0 4 5,0-7-233,0 2-40,0 1-48,0 2-54,-1-10-47,-1-2-33,-5-2-131,3-6-18,4-9-141,8-5-151,-2 0-88,0-1-74,0 0-60,0-4-200,9-43-1771,-9 37 1579,-3 13 532,0-1 34,0 1 43,1-1 50,-1 1 56,1 0 64,0 0 72,0 0 78,-1 5 107,0 0 40,1 1 43,-1-1 45,1 1 47,0 0 49,0 0 51,0 0 54,1 1-64,0 3 89,0 2 76,0 2 65,2 4 358,3 11 533,-5-6-750,3 0-51,-6-7-385,0 1 0,0 0-1,-1 0 1,1 0 0,0 1-1,-1-1 1,0 0 0,1 1-1,-1 0-129,3 10 421,0 1 37,6 31 1001,-4-17-639,-3-14-454,0-1-42,2 3 26,1 0-115,-4-12-401,-1 1 47,1 0 45,-1 1 40,1-1 38,-1 0 34,1 7 127,0-2 68,0 1 60,1 25 840,-2-21-683,0-6-225,-1 0-46,0 0-56,0-1-69,0 0-80,0 0-90,0 0-101,0-1-113,0-3 41,-1 1-58,1-1-61,0 0-66,0-1-68,0 1-72,0-1-74,0 0-79,0-2 179,-1 1-42,1 0-42,0-1-44,0 0-45,0 1-46,0-2-47,0 1-49,0-4 757,0-1 57,0-1 38,0-1 37</inkml:trace>
  <inkml:trace contextRef="#ctx0" brushRef="#br0" timeOffset="-28834.97">10738 6716 10151,'0'-1'731,"1"0"-449,1 0 33,3-3 350,1 0-101,0 2-93,1 0-83,-1 1-76,1 1-65,0 0-57,0 0-48,8-1 33,8-2-52,-15 1-120,22-5 1,-11 3-50,-2 2-49,1 2-71,-9-1 106,1 1-99,0-1-84,-1 0-70,0 0-49,0-1-41,34-7-1643,-29 6 1500,0-1 104,-13 4 412,6-2-74,1-1 41,0-1 26,6-2 26,-14 5 11</inkml:trace>
  <inkml:trace contextRef="#ctx0" brushRef="#br0" timeOffset="-28257.15">11124 6608 3341,'0'0'245,"0"0"-40,0 0 143,0-1-118,0-1 48,1-4 691,3 2-52,1 1-53,2 1-54,1 1-54,1 0-56,1 1-55,0 0-58,0 1-32,0-2-65,-1 1-66,-1-1-67,3-2 188,0 0-43,0 0-42,0 1-37,0-1-37,0 1-32,10-3 265,4 1-7,2 0-108,-3 1-112,37 0 444,-9 1-367,-1-4-84,5-1-98,-28 5-195,2 1-40,-26 1-79,12 0-6,-10 2-5,-2 0-37,0 0-58,-2 2-75,-2 1-92,0-4-187,0 0 55,0-1 51,-1 0 48,0 1 44,1-1 39,-2 1-144,0-1 137,-1 0 72,1 0 35,-4 0-134,5 0 148,-1 0-77,1-1-87,-6 1-205,-2 0 84,0 0 89,-2 0 91,2 0 116,-1 0 49,-3 0 32,-7 0 32</inkml:trace>
  <inkml:trace contextRef="#ctx0" brushRef="#br0" timeOffset="-28007.23">11362 6571 2056,'10'0'409,"-5"0"-68,-3 0-80,-1 0 45,-1 0 48,0 0 52,0 0 56,0 0 56,0 1 56,0 1 57,4 9 1809,1-7-853,-1-1-526,-1 0-53,-1 2-65,-1 3-80,-1-5-317,0 1-37,0 0-37,0 0-34,1 4 343,-1-1-116,0-1-226,1 1-53,-1-1-45,0 0-41,0 2 66,0 0-48,-3 17 597,1-16-473,-1 0-98,0-1-79,0 0-47,0-1-66,1 2-31,0 8 0,2-5-62,0 14 145,0-10-136,0-7-79,0 0-52,0 0-61,0 1-74,1-5 41,-1-1-38,1 0-42,1-1-47,-1 1-53,1-1-57,0 0-63,0 0-68,-1-1-4,1 1-61,-1 0-65,0-1-69,0 1-72,0 0-75,0 0-81,-1 0-82,0-2 549,0 0 42,0-1 42,0 0 43,1 0 42,-1 0 42,1-1 42,0 0 42,1-1-29,1-1 85,1-1 58,3-2 55</inkml:trace>
  <inkml:trace contextRef="#ctx0" brushRef="#br0" timeOffset="-27601.07">11821 6571 3726,'0'0'323,"0"0"-67,0 0-66,0 0 35,0 0 43,0 0 55,0 0 62,0 0 63,0 1 59,0 1 59,-1 6 573,1-2-80,-2 1-89,0-1-96,0 0-106,0 0-112,-2 0-122,3-3-316,-1 0-32,0 1 205,1 0-41,0 0-38,1 0-34,-1 2 19,1-1-36,0 1 19,1 3 94,0 4 231,-3 11 282,-2-1-123,-1 0-115,-2 0-104,1-2-101,0 2-84,2-1-74,3 1-66,2-5-39,4 1-62,5 4-38,12 9-32,7-6-15,-6-13 22,-3-7 32,1-3 53,29-7-94,-14-3-50,-6-1-49,1-3-68,-6 3-39,-7 5 7,-7 0 30,-1 1-36,1-1-45,-1 0-53,2-3-300,1-5-116,-7 6 283,-1-1-41,1 0-43,-2 1-48,1-1-148,-1 2-75,-2 2 122,-1 1-55,-2 0-51,-1-1-51,-1-1-3,-7-2-1151,7 3 1369,-1 1 37,-3-2-133,4 2 382,-2 0 42,3 0 141,-4-1-62,0-1 62,-3-1 40,-4-3 40</inkml:trace>
  <inkml:trace contextRef="#ctx0" brushRef="#br0" timeOffset="-27351.13">11858 6790 5525,'-2'-8'296,"1"4"-111,-1 1 34,-1-1 140,2 2 92,1 1-25,0 2 75,2 1 50,2 2 81,-2-2-7,1 1-54,-1 0 166,1-1-93,0 0-83,0-1-70,1 0-61,2 0-49,11-1 276,-3-1-19,1-1-43,0-1-46,0 0-54,2 0-35,-1-1-69,0 2-74,1 1-79,3 1 23,-1 0-52,-1-1-52,0 0-51,-1-1-52,1-1-51,0-1-51,1 0-51,-18 4 106,5-2-3,-1 1-37,-1 0-47,1-1-58,-1 1-68,-1 0-77,1-1-89,-1 1-99,-1-1 98,0 1-52,0 0-54,1-1-58,-1 0-60,0 1-64,0-2-66,0 1-70,0 0 255,-1-1 61,-1-1-36,0-2-192</inkml:trace>
  <inkml:trace contextRef="#ctx0" brushRef="#br0" timeOffset="-27194.91">11785 6608 8224,'0'-4'65,"0"0"75,1 0 67,-1 1 59,1-1 118,-1 1 56,2-1 142,0 0 345,2 1-12,-1 2-355,1 0-146,-1 0-64,1 1-118,-1-1-64,1 1-72,1 0-81,7-1 584,0 0-103,-1-2-91,0 0-79,4-1 5,4 1-89,21-3-3,2 1-73,1 0-97,-21 4-78,0-1-33,8 1-72,-1 0-72,-1 0-79,0 1-86,-14 0 57,-2 0-126,0-1-125,-1-1-124,0 0-121,0-1-121,1-1-118,0-1-117,-5 1 552,0 1 62,2-2-46,4-1-224</inkml:trace>
  <inkml:trace contextRef="#ctx0" brushRef="#br0" timeOffset="-27027.14">12537 6480 9894,'-1'0'-8,"-1"0"39,0 1 36,1-1 35,-2 1 194,0 1 108,0 0 151,1 0 83,0 1 40,-3 4 963,2-2-706,2-2-443,-1 0-67,1-1-186,0 0-42,0 0-48,0 0-51,0 2 546,-1 0-102,1 0-91,1 0-79,-1 1-14,1 0-78,1 1-19,-1 3 48,1-1 11,-1-3-45,0 31 1245,0-19-899,0-4-230,0-1-64,0 1-61,0-7-179,0 0-35,0 0-37,0-1-42,0 1-44,0-1-47,0 7-72,-6 10-245,2-15 213,1-1-24,1 1-75,1-3-93,-1 1-118,1 0-131,0-2 158,-1-2-1,1 0-113,0 0 160,-1 0-64,1-1-73,-1 0-81,0 0-88,-1 0-97,0 0-104,0 0-113,1 0 881,-1 0 77,-1 0 52,-2 0 50</inkml:trace>
  <inkml:trace contextRef="#ctx0" brushRef="#br0" timeOffset="-26745.95">12445 6517 9637,'0'-5'8,"0"-1"49,1 1 48,-1 1 43,1-1 40,1 1 36,1-5 318,-1 4-132,1 1 36,2-3 360,12-5 1158,-11 9-1396,1 1-39,-1 1-103,1 0-51,0 0-64,0 1-72,7 1 263,-1 0-49,1 1-46,-1 1-42,6 3 115,1 1-69,-1 0-57,0 1-40,33 13 448,-43-18-648,0 0 0,-1 1 1,0 1-1,0-1 0,4 4-114,12 11 247,-4 3-39,-5 3-46,-4 2-56,-7 1-63,-6 2-74,-11 9-253,8-30 213,0-1-1,-1 1 0,0-1 0,0 0 0,-1 0 1,0 0-1,0-1 0,-3 1 72,-16 13-244,-2-2-54,0-3-77,1-2-98,-13 4-129,-2-3 71,0-3 85,4-3 97,24-7 260,-1 0-67,0-1-62,0 0-61,1-1-55,0-1-52,2-1-49,1-1-45,1-2 87,-1-5-92</inkml:trace>
  <inkml:trace contextRef="#ctx0" brushRef="#br0" timeOffset="-25636.83">13253 6552 8481,'0'0'519,"0"0"-144,0 0-29,0 0 42,0 0 46,0 0 40,0 0 1059,0 0-280,3 0-65,0 1-379,1 0-98,-1 2-91,0-1-81,-1 2-75,1 0-66,-1 1-58,0 0-51,0 2 2,0 0-47,5 29 669,-5-25-587,0-2 91,0 5-41,1-1-60,-1 2-51,0-1-44,0 13 100,2 52 335,-4-62-487,0 1 34,1 8 68,0-4-54,4-1-50,4 1-51,3-6-99,-2-15-36,-9-2 13,1 0-1,-1-1 0,1 1 1,-1 0-1,0 0 0,0-1 1,0 1-1,0-1 0,0 1 1,0-1-1,1 0 7,-1-1-10,22-34-11,1-2-104,-7 8-25,-1 1-39,12-28-269,-13 25 101,-1 2 70,2-10-35,15-57-339,-13 24 193,-7 31 110,0-3-101,2 16 137,-11 26 150,-1 2-127,-1 35-1461,0-12 546,0-4 159,0 0-54,0-4 136,0 1-53,0-1-62,0 1-67,0-9 721,0 0 50,0 0-30,0 2-153</inkml:trace>
  <inkml:trace contextRef="#ctx0" brushRef="#br0" timeOffset="-24871.39">13804 6534 5140,'0'0'327,"0"0"-54,0 0-64,1 0 39,-1 0 44,2 0 51,4 1 674,8 9 2056,-10-3-1828,-2-3-651,0 0-52,-1 1-62,0 0-72,0-1-84,0 1-93,-1 0-104,0 0-116,1 21 898,-1 5 126,-2-1-126,0-15-504,-1 0-34,-1-1-36,-3 1-37,-3 16 320,9-26-489,0 1 0,-1-1 0,0 0 0,0 0 0,0 0 0,-2 2-129,-16 9 383,18-15-338,-1 1 0,1-1 0,-1 1 0,1 0 0,-1 0 0,1 0 0,0 0 0,0 0 0,0 1 0,1-1 0,-1 1-45,-5 10 127,3-3-89,-4 1-53,7-12-139,1-4 43,-1-17-138,3 13 99,6-17-143,4-10-123,-3 12 104,-2 3 14,0 1-46,0 2 12,-1 0-46,2-1-54,-1 1-61,0-1 98,-1 0 62,0-3-7,2-12-112,-2 6 96,0 7 91,0 1 95,3 0 75,2-1 65,0 0 59,7-10 119,-5 1 98,-8 15 129,3 0 137,5 8 40,1 6-106,-7 2-84,-1 4-108,-1 3-54,2 8-22,-1 0-24,0-5 4,-4-7-112,0-1-1,0 1 0,0 0 1,-1 1-1,1-1 1,-1 0-1,0 2-45,3 49 338,-1-1-9,0-34-231,2 6 65,-1 0 59,-2 0 71,-1 3 88,-1-11-172,0-1-40,0 38 245,3-39-285,-2-16-125,-1 0 0,1 1 0,0-1 0,-1 0 0,1 0 0,-1 1 1,1-1-1,-1 0 0,1 0 0,0 0 0,-1 0 0,1 0 0,-1 0 0,1 0 0,0 0 1,-1 0-1,1 0 0,-1 0 0,1 0 0,0-1 0,-1 1 0,1 0 0,-1 0 1,1 0-1,-1-1 0,1 1-4,12-8 13,0 0-34,17-10-100,-25 15 71,1 0 0,0 0 0,-1 0 0,1-1 0,-1 0 0,0 0 0,0-1 0,2-2 50,23-39-501,-16 23 267,2-2-55,0-1-80,4-17-236,-8 11 170,2-1 43,3-9-11,-9 20 248,-1 1 37,-1-1 41,-1 0 45,-2 1 50,-2-1 55,-1 16 13,0-23 46,0 16-47,0 2 73,0 5 108,0 6-81,0 2 42,0 2 46,0 4 50,2 48 47,5 26 141,0 7 30,-5-25-143,-1-42-335,-1 2 59,1 70 513,-6-58-448,1-18-170,-3 20 165,5-23-197,1-6-53,0 1-57,1 0-67,0 1-78,0-10-83,0 1 103,0-1 87,0 1 72,0-1 56,0 1 41,0 3 120,0-3-111,0 1-82,0-2-10,0 0-37,0 0-76,0 0-68,0 0-76,0 1-85,0-1-134,0 0-120,0-1 289,0 0-33,0 1-36,0-1-36,0 0-38,0 1-39,0-1-41,0 0-41,0 0-43,0 0-45,0 1-46,0-1-47,0-5 641,0 0 74,0-3 49,0-5 47</inkml:trace>
  <inkml:trace contextRef="#ctx0" brushRef="#br0" timeOffset="-24480.86">14703 6534 10794,'3'-13'1530,"1"5"-481,0 2 43,-4 1 67,-4 3 88,-6 1 107,1 2-853,0 2-85,0 3-74,0 1-61,-6 7 68,-6 9 33,2-2-61,13-15-281,-11 11 132,-31 41 509,32-32-439,13-15-155,4 1-36,8 13-28,18 11-34,10-11 11,-4 7-22,-33-32 20,0 0-1,0 0 1,0 0 0,1 1-1,-1-1 1,0 0-1,0 0 1,0 0-1,0 0 1,0 0 0,0 0-1,0 0 1,1 0-1,-1 1 1,0-1-1,0 0 1,0 0 0,0 0-1,0 0 1,0 0-1,0 1 1,0-1 0,0 0-1,0 0 1,0 0-1,0 0 1,0 0-1,0 1 1,0-1 0,0 0-1,0 0 1,0 0-1,0 0 1,0 0-1,0 1 1,0-1 0,0 0-1,0 0 1,0 0-1,-1 0 1,1 0-1,0 0 1,0 1 0,0-1-1,0 0 1,0 0-1,0 0 1,0 0-1,0 0 1,-1 0 0,1 0-1,0 0 1,0 0 2,-4 5-71,-2 2-63,-1 0-51,-2 0-53,-1-2-55,-2-1 46,-2 0-100,0-1-86,-1 0-70,0 0-44,-1-1-39,-34 2-1425,29-4 1191,1-1 67,10-1 421,1 1 36,-8-4-233,-6-6-120</inkml:trace>
  <inkml:trace contextRef="#ctx0" brushRef="#br0" timeOffset="-6014.03">900 7590 3341,'1'-8'171,"1"2"127,1 0 130,-2 3-164,1 0 32,0 0 45,-1 0 36,1-1 37,-1 1 35,1 0 37,-1-1 37,-1 0 37,0 0 37,0-3 95,0 1 43,-8-22 2864,3 19-2424,0 3-314,3 3-484,-1 0-42,0 1-45,-1-1-52,1 1-54,-1 0-61,0 0 129,-1 1-41,-4 2 107,-3 3-71,-3 4-15,6-3-78,-11 7 39,2 1-45,1 2-41,1-1-33,-24 21 4,18-16-3,15-11-7,0 0-1,0 1 1,1 0 0,-1 3-68,-1 1 27,0-1-36,6-10 9,1-1 0,0 1 0,0-1 0,0 0 0,1 1 0,-1 0 0,0-1 0,0 1 0,1-1 0,-1 1 0,1 0 0,0 0 0,-1-1 0,1 1 0,0 0 0,0-1 0,0 1 0,0 0 0,0 0 0,1-1 0,-1 1 0,0 0 0,1 0 0,-1-1 0,1 1 0,0-1 0,0 1 0,0 0 0,3 3-7,0 0-1,1 0 0,-1-1 1,1 0-1,0 0 1,0 0-1,3 1 8,11 8-54,1 2 34,1 0 47,49 25 201,-60-34-208,16 12 87,-14-4-94,-6-1-91,-5-7-4,-1 1-35,-3 0-40,-1-1-44,-3 1-49,-2 0-54,-20 6-378,22-11 492,0-1 0,0 0 0,0 0 1,0-1-1,0 0 0,-1 0 190,-22-3-667,10 0 261,3 0 103,1 0 42,2 0 57,-5-2-69,1-1-38,-26-14-743,35 15 807,7 4-315,0-1 112,0 0 96,1 0 81,1 0 45,0 0 61,3-4-217,-2 5 163,-1 1 37,0 0-56,3-2-406,-1 0 90,1 0 83,1 1 75,-2 0 143,1 0 34,3-1-132,0 0 95,1 0 67,13-5-313,-10 3 390,0 1 44,3-2 30,7-1 29</inkml:trace>
  <inkml:trace contextRef="#ctx0" brushRef="#br0" timeOffset="-5451.83">1139 7445 5525,'0'0'257,"0"-1"-61,0 1-87,0-2 36,0-1 100,0 0 70,0-1 68,0 2 66,0-1 389,0 3 530,0 0-289,0 0-81,0 0-69,0 0-80,0 0-94,0 0-96,0 0-100,0 0-112,0 0-120,0 3-97,0 98 1547,0-33-647,0-11-281,0-29-470,0 0-36,0 19 131,0-24-288,0 1-38,0-1-41,0 1-44,0-1-46,0 0-50,4-45-397,4-6 39,6-6-694,14-28 1085,-17 35-225,-8 16 151,1 1-1,0 0 0,0 0 1,1 1-1,4-5 75,-8 12-18,0 0 0,1 1 1,-1-1-1,1 1 0,-1-1 0,1 1 1,-1-1-1,1 1 0,0 0 0,0 0 1,0 0-1,1-1 18,-1 2-15,0-1-1,-1 1 1,1 0 0,0 0-1,-1 0 1,1 0 0,0 0 0,-1 0-1,1 0 1,0 0 0,-1 1-1,1-1 1,0 0 0,-1 1-1,1 0 1,-1-1 0,2 2 15,0-1-15,-1 1 0,1 0 1,-1 0-1,1-1 0,-1 2 0,0-1 0,0 0 1,0 0-1,0 1 0,-1-1 0,1 1 1,0-1-1,0 3 15,10 24-51,0-2 101,0 1 102,-10-22-99,-1 1 0,0-1 0,0 0 1,0 0-1,0 1 0,-1 1-53,5 35 235,-2-26-183,1-1-98,-2-9-22,-1 2-36,0-1-42,0 1-47,0 1-51,-1 0-56,0 0-127,0-3 99,0-1-9,0 0-84,0 0-13,0-1-91,0 1-106,0 1-121,0-4 391,0 1 41,0 1-25,0 1-128</inkml:trace>
  <inkml:trace contextRef="#ctx0" brushRef="#br0" timeOffset="-7229.67">111 7681 385,'0'0'164,"0"0"-28,0 0 87,0 0 47,0 0 40,0 0 65,0 0-15,0 0 223,0 3 316,0-1-822,0-1 61,0 1 54,0-1 49,0 1 102,0-1 50,0 0 128,0-1 323,0-1 568,0 0-981,0-1-40,0 0-102,0 0-41,0 0-47,0-1-54,0 3 212,0 0 117,0 0 295,0 0-317,0 0-180,0 0-34,0 0 77,0 0-22,0 0-140,0 0-45,0 0-113,0 0-55,0 0-141,-1 0 103,-2 3 64,-1 2 49,-4 2 51,5-4 82,3-3 86,0 0-1,2-1-67,2 1-115,1 0-104,3 1-164,-2 0 12,-2-1 100,-3 0 59,0-1 54,-7-2-103,2-1 29,2-1-17,2-1-45,0 6-3,-4 3 22,2 0-8,-2 0 88,-1 1 85,0 2 78,-2 1 108,-4 4 226,-2 9 359,11-14-604,1 0-53,-2-4-3,-2 0-49,-1 0-48,4-2-48,-2 7-74,8-1-140,4-4 11,-3-1 149,-4-2 149,0 0-55,0-9-3,-1 6 20,0 1 26,0 0 60,0 3-170,0-1 0,0 1 0,0-1-1,0 1 1,0-1 0,1 1 0,-1-1-1,0 0 1,0 1 0,-1-1 0,1 1 0,0-1-1,0 1 1,0-1 0,0 1 0,0-1-1,0 1 1,-1-1 0,1 1 0,0-1-1,0 1 1,-1 0 0,1-1 0,0 1 0,-1-1-1,1 1 1,0 0 0,-1-1 0,1 1-1,-1 0 1,1-1 0,-1 1 0,1 0-1,-1 0 1,1-1 0,-1 1 3,-4 2-84,2 0-37,3-2 43,0 0 70,-2 3-149,1-1-60,1 0-53,1 0-42,3 1-329,7 0-995,-10-3 1310,0 0 38,0 0-448</inkml:trace>
  <inkml:trace contextRef="#ctx0" brushRef="#br0" timeOffset="-6761.02">57 7699 771,'0'1'399,"0"1"-91,0 1-282,0-1 42,0 0 39,-1-1 36,1 3 240,0-2 106,-1 2 269,-3 3 1636,3-5-1913,0-1-37,0 0-90,-1 1-48,1-1-57,-1 1-65,0 0-60,1-1 285,0 2 89,1-1-25,-1 1 35,0 8 1262,1-5-1035,0 0-49,1-1-99,-1 0-175,1-3-253,-1 0-37,1 0-39,-1-1-42,1 1-46,-1-1-48,0-1 79,1 2 106,5 7 44,-3-5-54,0-1 78,-2-2-54,1-1 37,-2 0 74,0 0-156,1 0-39,1 0-27,9 0 17,-8 0 11,-1 0 53,7-5 6,6-26 269,-11 20-313,-1 2-48,0 4-27,-1-7 37,-16-19 18,11 25-52,-9-9 17,2 21 59,-7 6 70,16-11-155,0 0 1,0 0-1,0 0 1,0-1-1,0 1 0,0 0 1,0 0-1,0 0 1,0 1-1,0-1 1,1 0-1,-1 0 1,0 0-1,1 1 0,-1-1 1,0 1 2,-1 9-56,1-1-66,0 0-104,1-4 64,0-1-37,0 0-43,1 1-45,-1-2 6,0 0-39,0 0-40,0 0-43,1 5-533,0-6 517,0 1 36,0-1 35,1-1 38,0 1 39,0 0 39,1 1-57,0 1 115,-2-2 70,0 1 41,0 0 26,-1 3 27,0-7 10</inkml:trace>
  <inkml:trace contextRef="#ctx0" brushRef="#br0" timeOffset="-2811.77">1745 7590 2056,'2'0'-86,"-1"0"43,1 0 41,-1 0 38,2 0 137,-1-1 114,0 1 83,-1-1 64,2-3 1157,-2 2-968,-1 0-350,0 0-41,0 1-48,1-2-58,-1 1 540,0 1-372,0 1-34,0 0 81,0 0 68,-1 1-10,-2 1-91,-4 4 124,-6 2 284,3-3-280,-1 1-71,4 0-183,0 0-65,-5 6 97,-3 2 95,-1 2 49,-32 39 955,32-28-787,9-14-90,0 1-1,1 0 1,1 1 0,0 2-436,0 9 621,3 3 56,3-23-480,0-1-38,6 1 63,3-3-109,2-3-83,4-3-68,18-8-126,-27 8 159,26-14-490,-15 3 127,-5 2 19,-1-1-54,-4 4 83,1 1-36,-2 1-69,-1 0 42,0 0 39,-1 0 35,1-3-98,-1 0 58,5-10-230,2-6-9,-6 13 459,5-18-288,-9 19 322,-2 5 72,-1 0 36,0 0 44,-1 0 51,-1-1 59,-1 2 64,-1-1 73,-1 0 80,0 1 28,-1-1 32,7 7-428,0 0-1,0 0 0,0 0 1,0 0-1,0 0 0,0 0 1,0-1-1,0 1 0,0 0 1,0 0-1,0 0 0,-1 0 1,1 0-1,0 0 1,0 0-1,0 0 0,0 0 1,0-1-1,0 1 0,0 0 1,-1 0-1,1 0 0,0 0 1,0 0-1,0 0 0,0 0 1,0 0-1,0 0 0,-1 0 1,1 0-1,0 0 0,0 0 1,0 0-1,0 0 0,0 0 1,0 0-1,-1 0 1,1 0-1,0 0 0,0 0 1,0 0-1,0 1 0,0-1 1,0 0-1,-1 0 0,1 0 1,0 0-1,0 0 0,0 0 1,0 0-1,0 0 0,0 0 1,0 1-1,0-1 0,0 0 1,0 0-1,0 0 0,0 0 1,-1 0-1,1 0-15,-3 5 434,-1 1-52,2 1-49,0 1-44,0 0-43,0 1-37,1 10 109,0-3-144,1 1-56,1 2-29,0 9-13,0-6-2,0-10 11,-1-4-21,0 0 1,1 0-1,0 0 0,1 0 1,1 4-65,3 15 171,-3-11-106,-1-5-10,0 1 0,1-1-1,0 0 1,2 3-55,10 13 73,-12-25-69,-1 1-1,1-1 1,-1 0-1,1 1 1,0-1-1,0 0 1,0-1-1,1 2-3,-3-3 1,0 1 0,1-1 0,-1 0 0,0 1 0,1-1 0,-1 0 0,1 0 0,-1 0 0,0 0 0,1 0 0,-1 0 0,0 0 0,1 0 0,-1-1 0,0 1 0,1 0-1,-1-1 0,22-10 72,-14 6-10,18-11 67,-2-2-45,-2-3-44,-2-1-42,-1-3-40,-2 0-40,-2-2-38,-1-1-37,-4 1-15,-4-11 8,-3 16 50,-3 13-7,1 0 0,-1 0 0,0 1-1,-1-1 1,0 0 0,-1-6 121,-3-5-201,-3-2 37,-7-9-28,13 29 185,0-1 1,-1 1-1,1 0 1,-1 0-1,1 0 1,-1 0 0,0 0-1,0 0 1,0 1-1,-2-2 7,4 3-1,-1-1 1,1 1-1,-1 0 0,1 0 0,-1-1 0,1 1 0,-1 0 1,0 0-1,1 0 0,-1 0 0,1 0 0,-1 0 1,0 0-1,1 0 0,-1 0 0,1 0 0,-1 0 0,0 0 1,1 0-1,-1 0 0,1 1 0,-1-1 0,1 0 0,-1 0 1,1 1-1,-1-1 1,-3 10-135,5 30-332,0-30 365,1-3 56,6 10-128,2-1 66,3 6 26,-8-8 69,1-4 43,1 7 60,-3-3-27,0-2-14,10-1-32,-13-10-17,0 0 0,0 0 0,0 0 0,0-1 0,0 1 0,-1 0 0,1 0 0,0 0 0,0 0 0,-1 0 0,1 0 0,0 1 0,-1-1 0,0 0 0,1 1 0,7 11 0,-1-8 7,0 0-12,-6 6-40,-1-10 35,0 0 0,0 0-1,0-1 1,0 1 0,0 0 0,1 0 0,-1 0 0,0-1 0,0 1-1,0 0 1,1 0 0,-1-1 0,0 1 0,1 0 0,-1 0-1,1-1 1,-1 1 0,1-1 0,-1 1 0,1 0 0,-1-1-1,1 1 1,-1-1 0,1 1 0,0-1 0,0 1 10,5 5-76,-3 6 52,-3-2-130,0-1 74,0 0 64,0 0 56,0 1 69,0 1 50,0 25 468,0-35-611,1 0-1,-1 0 0,0 0 0,1 0 1,-1 0-1,1 0 0,-1 0 1,1-1-1,0 1 0,-1 0 1,1 0-1,0-1 0,0 1 1,-1 0-1,1-1 0,0 1 1,0-1-1,0 1 0,0-1 1,0 0-1,0 1 0,0-1 1,0 0-1,-1 1 0,1-1 0,0 0 1,0 0-1,0 0 0,0 0 1,0 0-1,1 0 0,-1 0-15,23 1 216,-1-2-49,-7 0-76,9-2-91,-10-3-98,3-1-61,-9 5-5,-1 0 35,25-11-337,-24 7 256,-1-1-86,-2 0 14,0 0-72,1-1-83,0-1-95,-1 0 12,0 0-71,18-22-1525,-12 17 1280,-6 8 461,0-1 46,0 1 57,0 0 64,2-3-138,-3-1 100,-1 2 129,1 2 77,-1 2 60,-1 1 78,-5-1 54,-3-6 27,2 4-87,2 1 66,1-1 53,-1 2 36,-2-9 749,-1 10-735,-3 3-84,4-1 210,0 0-102,1 0-84,-1-1-68,1 0-39,-2-4 25,3 5-15,1 1 8,-1 0-98,1 0 1,0-1-1,0 1 1,0 0 0,0 0-1,0 0 1,0 0-1,0 0 1,0 0-1,0-1 1,-1 1-1,1 0 1,0 0-1,0 0 1,0 0 0,0 0-1,0 0 1,0 0-1,-1 0 1,1 0-1,0 0 1,0 0-1,0 0 1,0 0 0,0 0-1,-1 0 1,1 0-1,0 0 1,0 0-1,0 0 1,0 0-1,0 0 1,-1 0-1,1 0 1,0 0 0,0 0-1,0 0 1,0 0-1,0 0 1,0 0-1,-1 0 1,1 0-1,0 1 1,0-1-1,0 0 1,0 0 0,0 0-1,0 0 1,0 0-1,0 0 1,-1 0-1,1 1 1,0-1-15,-4 4 427,-1 0-44,1 1-42,0 0-39,-4 5 199,0 1-119,1 0-99,1 1-67,-9 29 295,11-23-242,2-8-89,1-1 39,0 1 48,1 0 56,1 4-29,0-1-35,6 10 173,7 1-21,17 11 121,-16-24-448,2-5-82,2-4-66,1-3-45,34-10-277,-35 4 259,0-1-9,-1 0-51,-1-1-57,-1-1-62,-1 0-66,0-1-71,1 0-76,-1-1-80,-5 5 188,0-1-34,-3 2-13,0 0 0,-1 0 0,0-1 0,6-8 458,3-5-748,-6 8 343,0 0 50,0 2 61,-1 1 73,0 0-18,-2 0 63,-1 0 58,-3 0 53,0 0 47,-2 0 42,-1-10 128,1-2 95,-2 10-127,-2 2 86,-3 1 74,-1 3 60,-9 1 377,16 4-636,-1 0-1,1 0 0,-1 0 1,0 0-1,1 1 0,-1-1 1,1 0-1,-1 1 0,1 0 1,-1-1-1,1 1 0,-1 0 0,1-1 1,-1 1-1,1 0 0,-1 1-80,-5 8 522,2-1-44,0-2-91,0-1-76,0-1-59,-1 2 24,-5 13 266,10-12-346,0 3 39,-5 27 587,2-21-466,2 0-35,3 2 1,4 4-75,3 7-24,7 4 34,-1-19-171,3-7-34,-14-7-49,0-1-1,0 1 1,0-1 0,0 0-1,0 0 1,0 0-1,0 0 1,0-1-1,0 1 1,0-1-1,0 0-2,4-1-6,-1-1-1,0 1 1,0-1-1,0 0 1,0-1-1,-1 0 1,1 1-1,-1-2 0,5-3 7,-2-1-11,1 0-42,-1 0-40,0 0-34,8-11-209,-3 0-83,-8 13 233,-1 0 1,-1 0 0,1-1-1,-1 1 1,0-1-1,-1 0 1,0 0 185,1-19-468,-3 10 155,0 0 35,-2-15-183,0-1 118,-1 2 107,-2 0 94,-2 0 81,-3 1 71,-1 0 58,-9-11 95,3 7 42,3-3 69,9 25-176,-1-4 70,-3-2 68,-1 1 64,0 3 58,-1 6 55,0 9 52,2 10 46,7-6-282,0 0-35,1 5 103,1 3-64,4 9-27,-3-17-166,8 64 96,-4-33-29,0 0 41,2 1 53,1-2 64,0 1-13,6 19 96,4-4-92,-12-37-314,-1 0 36,7 13 68,-1-2 79,16 34 243,-19-41-294,0 0-45,2 3-72,0 1-109,-4-11 16,-1 1-41,1 0-47,0-1-50,0 1-55,-1 0-57,1 0-61,1 1-67,-3-5-152,6 10-975,-6-13 1100,-1-2 56,1-2 49,0 0-39,2 0-184,-6-1 658</inkml:trace>
  <inkml:trace contextRef="#ctx0" brushRef="#br0" timeOffset="-1921.35">3617 7536 3726,'-4'-4'222,"0"-1"-69,-1-1-48,-5-10 82,4 6-23,4 3-19,-1 0 51,1 1 64,1-1 77,0 1 89,2 0 102,0 0 114,0 3-274,0 1 33,0 0-8,0 0-107,0 1-130,0-1-39,1 0 37,1-3 63,-2 3-99,0 0 50,-1 1 22,1-1 57,0 1 67,-1-1 75,1 1 1,-1 0 65,1 0 71,-1-1 76,0 1 83,0 0 87,0-1 94,0 1 99,1 11-224,-1-1-116,1 1-103,0 0-93,1 2-20,0 0-97,1 3-37,1 8 7,1 2-24,-2-9-42,5 18 166,19 48 651,-19-57-776,0-1-66,-3-11-69,0-1 1,1 1-1,7 11-122,-4-9 107,2 0-1,0 0 0,0-1 0,11 10-106,-21-23 9,1 0-1,-1 1 0,1-1 1,-1 0-1,1 0 0,0 0 1,0 0-1,-1 0 0,1-1 1,0 1-1,0-1 1,0 1-1,0-1 0,0 1 1,0-1-1,0 0 0,0 0 1,0 0-1,0 0 0,0 0 1,0-1-1,0 1 1,-1 0-1,1-1 0,0 0 1,0 1-1,0-1 0,0 0 1,-1 0-1,1 0 0,0 0 1,-1 0-1,1 0 1,-1-1-1,1 1-8,8-8 57,0 0 1,-1 0-1,0-1 1,0 0-1,-1-2-57,1 1 41,16-21 2,-2 1-43,-10 10-31,-1 1 0,0-2 0,-2 1 0,1-4 31,5-25-26,-9 15-63,-1-1-1,-1-3 90,-1 5-78,-2-2-77,0 1-1,-3-6 156,1 12-74,-1 18-106,0 1 99,0 2 67,-4-10 59,2 9-94,2 5-31,-1-1-52,1 1-62,0-1-74,0 1-84,0-1-96,0 0-105,1-1-118,1 16-185,1 0 98,3 1-57,3 5-300,0-1 179,-4-5 271,0-1 64,-2 1-57,0 2 158,-1 0 84,0 0 63,1-2 102,1-3 125,-1-1 50,2-1 33,3 2 31</inkml:trace>
  <inkml:trace contextRef="#ctx0" brushRef="#br0" timeOffset="-1280.8">4278 7517 7196,'0'-3'1196,"0"1"-99,0 0-95,0 0-91,0 2-86,0 0-81,0 1-77,0 0-72,0 0-68,0 1-64,0 1-59,0 0-54,0 0-50,0 0-46,0 1-40,0 0-38,0 2 52,0 1-69,0 1-37,0 9 99,0-12-109,0-1 3,0-1 35,0-1 41,0 0 51,0 10 71,-2-3-93,1-4-104,-1 0-34,-2 3 13,-3 10 35,5-9-37,2 3 57,0-5-89,0 0-15,0 0 15,0 5 64,0 8 96,-1-8-20,2-17-119,2-2-108,8-19-22,2-4-42,-2 12 78,8-7-52,-1-1-85,0-1-75,-2-3-67,-5 10 134,7-4-12,0-2-7,-6 5 14,2 2 66,1 7 64,-9 20-8,-3-4 16,-1 0 0,0 0 0,0 0 0,-1 0-1,1 1 1,-1-1 0,0 1 0,0-1 0,0 1 24,-1 11-57,2-1 48,1 1 41,1 1 33,4 12 113,15 39 329,-16-51-398,-2-1-35,-2-5 33,-3-5-42,3 8 26,10 14 10,-13-27-95,3 8 10,-2-9-17,-1 0 0,1 0 0,0 0 0,0 0 0,0 0 0,0-1 0,0 1 1,0 0-1,0-1 0,0 1 0,-1 0 0,1-1 0,0 1 0,0-1 0,0 1 0,-1-1 0,1 0 0,0 1 0,-1-1 0,1 0 0,-1 1 0,1-1 0,0 0 1,6-7-53,0 1-1,0-1 1,0 0 0,1-4 53,1-3-31,-4-1 40,6-14-39,0 6-70,-6 15 36,-1 0 0,0-1 0,0 1 0,1-8 64,-4 12-22,1 1-1,0-1 0,0 1 0,1 0 1,-1-1-1,4-2 23,7-15-99,-12 20 88,0 0 1,0-1-1,1 1 1,-1 0-1,1 0 1,0 0 0,-1 0-1,1 0 1,0 1-1,0-1 1,0 0-1,0 1 1,1-1 10,-3 2-1,1 0 1,-1 0-1,0 0 0,1 0 1,-1-1-1,1 1 0,-1 0 0,0 0 1,1 0-1,-1 0 0,0 0 1,1 0-1,-1 0 0,1 0 1,-1 1-1,0-1 0,1 0 1,-1 0-1,0 0 0,1 0 1,-1 0-1,0 1 0,1-1 1,-1 0-1,0 0 0,0 1 0,1-1 1,-1 0-1,0 0 0,0 1 1,1-1-1,-1 0 0,0 1 1,0-1 0,1 2 3,0 0 0,0 0 0,-1 1 0,1-1 0,-1 0 0,1 0 0,-1 1 0,0-1 0,0 0 0,0 2-3,-1 7 33,1-1 1,1 1-1,0-1 0,0 0 1,1 1-1,0-1 0,1 0 1,0 0-1,2 4-33,1 0 92,-1 0 47,0 2 74,-3 13 157,-1-17-219,1-1-38,1 0-37,0-1-34,4 12-56,-4 2-119,-2-9 15,0-7-1,1-2-39,0 0-75,0-1-37,0 0-81,0 0-95,1 1-107,-1-2-52,-1 4-892,-1-6 1007,0-1 56,0 0 50,0-1-30,0 1-153</inkml:trace>
  <inkml:trace contextRef="#ctx0" brushRef="#br0" timeOffset="-749.8">5140 7499 2570,'1'-1'245,"1"-1"-40,0-1-11,0 1-56,4-6 157,-5 4-123,0 2-47,0 0 33,-1 0 42,1-1 47,-1 1 93,1-1 78,-1-1 87,0 1 96,0-1 107,0 1 116,1-2 126,-1 3-425,0 0 35,-1-4 237,-1 1-86,-2 3-77,0 2-69,-1 1-60,-1 1-54,-1 1-44,0 0-37,-2 1 58,-5 2 165,-21 12-167,29-14-315,0 1 0,0 1 0,1-1 0,0 1 0,0 0 0,0 0 0,1 1 0,-1-1 0,2 1 0,-1 0 0,1 0 0,0 0 1,-1 6-112,-2 11 281,4-1-33,2-19-202,0-1 0,1 1 0,-1-1 0,1 1 0,-1-1 0,1 1 0,0-1 0,1 0 0,-1 1 0,0-1 0,1 0 0,0 0 0,0 0 0,0 0 0,0 0 0,0 0 0,3 1-46,19 16 361,5-3-53,-2-2-89,-4 3-90,-6-6-115,-1-1 8,-11-2-59,-4 1-54,-6 3-74,-8 4-170,-4-6-67,-2-6-54,0-2-40,2 0 0,-8 2-600,-16 3-911,15-6 699,13-1 553,2 0 40,1 0 54,1 2 70,3-2 242,0 1 42,1 0 45,-1 0 51,-1 1 14,2-2 71,0 0 50,1 0 33,-3-1 31</inkml:trace>
  <inkml:trace contextRef="#ctx0" brushRef="#br0" timeOffset="9524.21">17768 5226 2570,'0'-1'473,"0"1"-129,0-1-23,0 0 40,0-2 48,0 1 39,0-6 1008,0 5-265,0 3-48,0 0-40,0 0-64,-1 0-91,-2 0-97,-3 1-98,1 2-116,2 2-117,2 2-117,1-5-167,-1 0-51,1 0-43,-1-1-37,-1 1-22,1 0-36,-4 3-22,2-3 6,2 0 57,-10 12 264,5-8-128,4-1-20,0 1 19,2 3 59,0-3-204,0 0-49,5-24-94,4 6-52,2 1-38,12-15-209,-17 5 166,-6 12-68,0-5-133,-2 8 227,0 2 129,-2 2 64,0 0 75,-3 2 89,6 0-157,0 0 1,0 0-1,1 0 1,-1 0-1,0 1 1,0-1-1,0 0 1,0 1-1,0-1 1,0 0-1,1 1 1,-1-1-1,0 1 1,0-1 0,1 1-1,-1 0 1,0-1-1,1 1 1,-1 0-1,0-1 1,1 1-1,-1 0 1,1 0-1,-1-1 1,1 1-1,0 0 1,-1 0-1,1 0 1,0 0-29,-1 0 40,0 1 1,1-1-1,-1 0 1,0 1-1,1-1 1,-1 0-1,0 0 1,0 0-1,0 1 1,0-1 0,0 0-1,-1-1 1,1 1-1,0 0 1,0 0-41,-12 4 496,1 1-11,3 4-96,2 1 34,5-9-261,-1 0-35,0 0-33,-1 1-43,2 4-19,4-1-64,4-3-77,16-3-309,-13 0 302,6 1-83,-6 0 42,0-1-55,0 0-68,0-1-81,-2-2-96,-1-1-109,-2-3-123,-3 3 294,0 0-36,-3-5 164,-4 5 70,-2 2 74,-4 2 76,4 1 59,2 0-50,2 0-31,1 0-36,0 1-36,0 0-37,0 0-39,0 0-41,1 1-40,-1-1-43,1 1-43,1 0-45,-1-1-46,1 1-48,0-1-47,1 1-51,0-2 244,0 0 38,0 0-551</inkml:trace>
  <inkml:trace contextRef="#ctx0" brushRef="#br0" timeOffset="10211.49">18154 5007 8738,'-14'-20'398,"5"8"27,4 8-161,-1 3 41,4 1-20,1 0 91,1 0 92,0 0 95,0 0-47,0 0 44,-3 6 1212,-2 5-650,-4 23 1676,8-22-2007,0 0-81,0-5-360,1 0-40,0-1-44,0 1-47,1 0-55,0-1-58,0 0-63,0 1-69,2 3 175,-1 1-34,3 10 23,-3-5-102,0 0-48,0 19-114,-2-34 256,0 1-39,0 0-36,0 0-34,-1 3-68,1 0-99,0 1-91,0 0-80,0 1-71,1-1-62,-1 0-51,1 0-41,0 2-388,2 0-532,2-5 41,0-7 562,-3 2 713,-1-1 57,-1-1 38,0-2 37</inkml:trace>
  <inkml:trace contextRef="#ctx0" brushRef="#br0" timeOffset="10555.34">17933 4916 9123,'-2'-4'-47,"-1"-3"-3,-1 0 54,0-1 56,0-1 56,1 0 57,0 0 58,0 0 60,2 0 59,0 1 61,1-1 62,1 1 62,2 1 63,1 0 65,2 1 65,1 1 65,3 1 68,-4 2-781,0 1 1,0 0-1,0 0 1,0 0 0,0 1-1,0 0 1,0 0-1,0 0 1,0 1 0,0 0-1,0 0 1,5 2-81,0 1 145,0 0 0,0 0 0,-1 1 0,1 1-145,22 14 302,-3 1-67,-2 1-82,-4-2-99,-13-10-54,-1 1 0,0 0 0,0 0 0,-1 1 0,-1 0 0,0 0 0,1 4 0,10 20 0,12 36 0,-25-56 0,15 51-31,-9 0-56,-8 0-48,-4 2-40,0-60 111,0 0 0,-1 0 0,0 0 1,0 0-1,-1-1 0,0 1 0,-1 0 0,0-1 0,0 1 0,-1-1 1,0 0-1,0 0 0,-1-1 0,0 1 0,-3 3 64,1-4-74,1 0 0,-1 0 0,-1-1 0,0 0 0,-2 2 74,-36 15-263,33-19 201,0 0 0,0-1 0,0-1 1,0 0-1,-4 0 62,-17-1-156,-4-4-101,23 1 79,-1-2-42,0-1-37,1 0-34,-16-10-378,4-4-87,23 16 601,0 0 0,0-1 1,1 1-1,-1-1 0,1 0 0,0 0 1,0-1-1,0 1 0,1-1 0,-1 1 1,1-1-1,0 0 0,0 0 0,1 0 1,-1-3 154,1 3-138,1 1 1,0 0 0,0-1-1,0 1 1,0 0-1,1-1 1,0-3 137,2-1-208,0 0 33,0 0 37,-1 0 38,1-5 16,-3-9 61</inkml:trace>
  <inkml:trace contextRef="#ctx0" brushRef="#br0" timeOffset="10976.93">18429 4988 5525,'0'-7'582,"4"0"269,-2 5-462,0 1 59,0-1 76,0 1-80,-1 0 64,0 0 73,1-1 84,-1 1 92,0-1 102,-1-1 113,0 1 122,0 6-502,0 0-55,1 1-53,-1 0-50,0 2 62,0 0-73,0 1-66,0-1-60,0 4 49,-1-1-98,0-1-78,-1-2-57,1-4-81,-4 14 196,-4 18 195,9-17-185,-1 1 185,-1-2-70,-1-2-60,-1 0-51,-2 13 118,-4 27 222,2-19-286,7-32-286,1 0 1,-1 0 0,1 0-1,0 0 1,0 0-1,1 0 1,-1 0-1,1 0 1,0 0-1,0 0 1,0-1 0,1 1-1,1 3-10,1 4 34,-3-8-32,-1-1-1,1 1 1,0-1-1,0 0 1,0 1 0,0-1-1,0 0 1,1 0-1,-1 0 1,1 0-1,-1 0 1,1 0-1,0 0 1,0 0 0,1 0-2,0-1-1,0 0 1,0 0 0,0 0 0,0 0 0,0-1-1,1 1 1,-1-1 0,0 0 0,0 0 0,3-1 0,23 1-18,-2-2-123,-13 0 21,-1-2-35,0 0-37,0-2-39,6-4-218,-5 3 54,0 0-45,11-3-546,-18 7 247,1 0 99,-1-1 107,11-8-831,-12 6 746,-2 1 110,-1 0-59,0 0-76,-1-1-92,-2 0-109,0 2 376,0 1-33,-1 0-35,0-1-37,0 1-40,0-1-42,-2 1 551,1-1 40,-2 0 28,-3-3 26</inkml:trace>
  <inkml:trace contextRef="#ctx0" brushRef="#br0" timeOffset="11242.68">18447 5207 3341,'0'-1'322,"-3"-1"-66,0-1-299,1 0 94,1 1 86,0 0 79,1 1 71,1-1 66,0 1 58,0 0 50,3 0 365,1 1 82,14 0 2019,-9 0-1832,0 0-93,-1 0-515,1 0-52,0-1-48,0 1-46,-1-1-42,1-1-40,0 1-36,0-1-35,2 0-1,-1 0-40,13-3 50,4-1-82,14-5-44,-40 10-66,5 0-63,9 1 1,-6 0-31,-6 0 2,1-1-39,2 0-119,0-1-105,-5 1-32,2-2-73,0 0 163,-1 2 62,0-1 4,-1 1-40,0 0 7,0-1-39,0 1-45,0 1-49,-1-1 25,1 0-42,-1 1-43,0 0-46,0-1-50,0 1-51,-1 0-57,1 1-57,-4-4 521,-1-1 96,-5-5 60</inkml:trace>
  <inkml:trace contextRef="#ctx0" brushRef="#br0" timeOffset="11398.71">18484 4897 10794,'9'0'136,"0"1"35,2-1 77,0 0 35,22-4 678,-22 1-778,-1 1-36,0 0-34,0 0-33,10 0-13,0 0-114,0 1-102,0 0-88,1 1-77,2 0-65,-17 0 227,0 0-37,6 2-285,2 0-218,6 3-464,-2 0 119,-6-3 454,-2 0 207,-5-2 235,0 0 37,0 0 0,0 0 40,-1 0 28,2 0 26</inkml:trace>
  <inkml:trace contextRef="#ctx0" brushRef="#br0" timeOffset="11586.34">18906 4879 3341,'0'0'519,"0"0"-144,0 0-29,0 0 42,0 0 160,0 0-62,0-1-61,-1 1-55,1 0-52,-1 0-48,1 0-45,-1 0-40,0 0 67,0 0-103,0 0-84,0 0-39,-2 1-34,2-1 54,0 1 92,1 0-21,0 0 40,3 5 447,0-1-205,0 2 54,3 36 2762,-5-21-1876,-2-10-638,1 1-43,-1-1-53,1 1-64,-1-1-70,1 0-85,-1-1-94,1 0-105,0 1 45,0 17 367,0-11-292,0-8-187,0 0-53,0 0-63,0 0-75,0-2-54,0 0-68,0 0-73,0 0-82,0 0-88,0 0-94,0-1-102,0 1-109,0-13 641,0-6 72</inkml:trace>
  <inkml:trace contextRef="#ctx0" brushRef="#br0" timeOffset="11867.34">18887 4879 4112,'0'-2'143,"0"1"0,0 0 1,0-1-1,0 1 0,1 0 0,-1-1 0,0 1 1,0 0-1,1-1 0,-1 1 0,1 0 1,-1 0-1,1-1 0,0 1 0,-1 0 0,1 0 1,0 0-1,0 0 0,0 0 0,0 0 0,0 0 1,0 0-1,0 0 0,0 0 0,0 1 1,0-1-1,0 0 0,1 1 0,-1-1 0,0 1 1,0-1-1,1 1-143,8-2 940,0 2-39,-1 1-189,1 0-42,-1 2-49,0-1-54,-1 1-62,0 0-68,-1 0-75,-1 0-80,8 4 138,-2 0-57,1 2-54,-2 0-49,0 1-45,0 0-40,9 12 70,0 7-93,-5-3-102,11 38 0,-21-44 0,0 0 38,-4 3-151,-4-2-102,-7 3-132,-14 6-271,-6-6-25,8-13 251,4-4 125,1-2 85,-3-2-85,-4 2 26,-10-3 0,19-3 86,-4-3-91,4 1-4,0 0-91,4 1-11,0 0-85,0-1-101,1 0-114,5 1 252,0 0-33,1 0-36,-1 0-39,1 0-39,0-1-42,1 0-43,-1 0-45,3 2 266,0 0 40,0 0-24,1 1-127</inkml:trace>
  <inkml:trace contextRef="#ctx0" brushRef="#br0" timeOffset="12164.15">19328 4934 7196,'0'-3'128,"0"-1"-86,0-9-129,0 8 128,0 1 57,0 0 76,0 1 41,0 0 75,0 0 85,0 0 95,0 1 105,0-1 115,0 0 125,0 2-358,0 0 36,0 0-63,0 1-45,0 0-43,0 0-40,1 0-38,-1 0-35,2 0 133,-1 0-200,-1 0-35,2 1 38,1 0-82,0 0-69,-1-1 18,-1 1 49,-1-1 44,0 0 70,8 10 641,-2 3-110,-2 2-101,-1 1-89,-2 0-79,0 1-69,-1-1-59,-1 0-49,1 5 83,-1-4 111,1 0-118,-2-1-101,1 0-86,-2 2-57,0 0-74,-7 34-95,8-42 59,-1 1-37,-1 0-59,-1-1-71,0 0-88,1-2-43,0 0-84,1 1-92,0-1-103,2-1 75,-1 3-304,1-1-127,-1-4 361,0-2 100,0-1 53,-2-1-31,-2-1-166</inkml:trace>
  <inkml:trace contextRef="#ctx0" brushRef="#br0" timeOffset="12570.31">19677 4988 3341,'-1'-4'4,"1"-2"-14,7 1 28,5-1 34,-9 4-102,-1 1 50,1-1 45,-1 0 38,1-1 150,2-10 646,-4 6-570,-1 7 54,-1-1-88,1 0-73,-1 1-63,0-1-50,0 1-35,-6 0 69,4 0-6,1 0 98,0 0-11,1 0 63,0 0 71,-1 0 82,-6 1 167,0-1-78,1 2-71,-1-1-60,0 2 6,-1 0-61,-2 1 6,-5 3 97,-4 2 57,6-3-100,-22 10 364,23-9-388,1 1 0,0 1 0,0-1 0,1 2 0,-9 8-359,13-10 205,0-1 0,1 1 0,0 0 0,0 1 0,1 0 0,0 0-205,-8 23 567,9 2-44,9-10-251,8-5-48,6-3-58,4-4-72,3-3-82,1-3-94,-2-2-106,-4-3-117,-16-1 560,1 0-110,-1-1-102,0 1-95,1-1-88,0 1-81,0-1-72,-1 0-66,1 0-50,0 0-48,0 0-43,0 0-35,5-2-589,14-4-1627,-17 4 1949,-1 1 52,0-1 59,-1 0 95,0 0 114,-3 1 290,0 0 37,2-1-33,0-1 74,0 0 49,1-3 46,-5 7 19</inkml:trace>
  <inkml:trace contextRef="#ctx0" brushRef="#br0" timeOffset="13038.94">19824 5044 12464,'0'12'101,"1"0"56,2 0 50,-1-1 39,5 7 271,13 23 795,-19-39-1260,0 2 143,0 1 1,0 0-1,0 0 1,-1 0-1,0 0 1,0-1-1,0 2-195,0 1 276,-1-3-77,1-7-104,0-1-93,0-3-36,0-1 104,-1-1-34,1-10-49,-1 0-98,0 0-69,1 10 4,1-1 1,0 1 0,0 0-1,2-7 176,1-3-125,1 1-64,-1-1-48,0 0-34,8-32-525,-3 16 336,-5 20 311,0 0 34,1 0 42,-1 0 47,5-3 35,-2 5 25,2 2 55,5 2 118,-5 12-23,-6 14-43,-1 5-15,2 0 49,2 0 45,1 1 38,1 6 103,-1 0 41,-2-6-115,1 9 196,2-3 96,-6-21-390,0-1-37,0 7 58,-2 1-92,0-3-98,-1 0-37,-1 14-55,2-17-144,0-4 70,0 0-34,0-1-37,0 0-44,0-1-48,0 0-54,0-2-280,0 0 68,-1-1 64,1 1 60,-1-1 54,1 0 51,-1 0 47,0 0 43,0 0-2,0 0 49,0 0 40,0 0 33,-1-1-48,-2-1-155,3 2 201,1 0-41,-1 0-57,1 0-71,-1-2-220,0 0 89,0-1 79,1 0 73,0 0 64,0-1 58,0 0 48,0 1 41,0-6 17,-1-4 92,-1 8-50,-16-32 16,2 18 0</inkml:trace>
  <inkml:trace contextRef="#ctx0" brushRef="#br0" timeOffset="13242.03">19916 5007 6553,'7'0'411,"0"0"-36,-1 0-37,1 0-35,-1 0-35,1 0-34,-1 0-34,0 0-32,7 0 71,-1 0-124,0 0-120,0 0-114,0 0-109,0 0-105,0 0-100,1 0-93,-1 0-91,1 0-84,0 0-81,0 0-73,-5 0 457,-1 0 45,2 0-26,4 0-141</inkml:trace>
  <inkml:trace contextRef="#ctx0" brushRef="#br0" timeOffset="13445.14">20098 4806 13492,'58'-22'667,"-38"17"-314,0 0-1,0 2 1,11 0-353,15 0 515,0 3-33,16 2 77,-21-1-256,-1 0-75,-19-1-236,-3-1 27,-6 2-39,-3-1-42,-1 2-58,-2 0-37,0 1-60,0 1-71,-1 1-79,-3-4-47,-2 1-88,0-1-88,-2 1-89,2-2 600,-4 4-785,-6 3-1297,4-5 1470,3-1 362,-1 0 38,0-1 43,-1 0 50,-1 0 51,0 0 59,-2 0 37,-6 0 37</inkml:trace>
  <inkml:trace contextRef="#ctx0" brushRef="#br0" timeOffset="13679.43">20375 4806 385,'0'0'266,"0"-3"25,0 2-325,0-1 44,1 1 43,-1 0 41,0-1 37,1 1 36,0 0 263,-1 0-118,1 0 37,1-1 439,1 2 276,1-1 653,-1 2-690,-1 0-371,-1 0-136,1-1-35,0 2 231,0-1-411,-1 0-41,0 0-79,0 0-34,0 1-36,0-1-39,-1 0-42,1 0-43,0 1-47,0-1-49,1 5 840,1 0-36,-1 1-35,0-1-34,2 7 532,-1 0-125,-1 1-120,0 0-111,0 0-105,-1 0-97,0 1-91,-1 0-84,0-1-77,0 1-70,0 0-63,0 0-55,-1-1-50,1 1-41,-1 12-27,0 13-106,1-37-201,0 0 60,0 0 53,0 1 48,1 0 33,-1 0 48,0 1 43,1 3 70,-1 2 34,1-3-97,-1-2-73,0 1-84,1-1-60,-1-1-88,0 1-101,-1-1-114,1 0-14,0 0-97,0 0-102,-1-1-112,1 1-118,-1-1-126,1-1 479,0 0-34,-1-1-35,1 1-37,0-2-2,0 0 79,0 0-47,0 0-243</inkml:trace>
  <inkml:trace contextRef="#ctx0" brushRef="#br0" timeOffset="13991.84">20687 4879 9637,'5'0'345,"0"2"108,0 2 140,4 7 888,-6-6-1005,-2-1-159,0-1-55,0 1-66,-1 0-78,-1 1 103,0 1-42,-2 6 76,0-3-132,0 13 105,0-1-83,-1 0-58,-2 7-40,16-4-26,-9-4 46,-1-5 28,5 2 64,-1-8-148,2 0 47,6 5 117,-10-12-133,1 0 1,-1 0 0,1 0 0,0 0-1,0 0 1,0-1 0,-1 1 0,1-1 0,1 0-1,-1 0 1,0 0 0,1 0-43,9 0 110,2-3-56,8-4 50,31-7 158,-38 7-217,-2-2-49,2-1-44,22-5 133,-29 11-91,1-1-37,-1 1-52,-1-1-65,-2 1 11,-1-1-39,0 0-43,0 0-47,-4 2-84,0 1-80,0 1-80,-1 0-80,-1 0 6,1 0 60,-1 0 59,0-1 53,1 1 53,-1 0 47,0-1 45,1 1 42,-1-1 2,0 0 51,0 0 45,0 0 38,0 0 24,0 0 38,0 0 30,-1-1 38,0 0 2,1 1-86,0 0-76,0 1-105,-3-2 100,1 1 54,-2 1 34,-1-1 35</inkml:trace>
  <inkml:trace contextRef="#ctx0" brushRef="#br0" timeOffset="14241.79">20722 4970 4497,'1'-5'-19,"-1"2"103,1 0 93,0 1 83,1 0 145,0 1 86,2 0 183,2 1 449,7-1 677,-8 0-1251,1 0-53,8-4 528,0 2-118,1 0-119,0 1-121,1 1-126,1 0-125,2 0-131,-9 1-190,1 0-34,46 0 198,-30 0-174,-20 0-70,-1-1-46,0-1-43,-2 1-42,0-2-43,-1 1-41,0-1-40,0 1-40,-2 1 196,0-1-241,1 1-666,-2 1 597,0 0 106,0 0 33,0 0-398</inkml:trace>
  <inkml:trace contextRef="#ctx0" brushRef="#br0" timeOffset="14538.61">20706 4769 3726,'-7'-1'-63,"2"-1"85,2-1 79,2-1 72,1 0 66,2-2 59,2 0 54,0 0 46,4-3 320,1-1 76,18-8 1786,-11 15-1708,-7 3-485,1 0-42,-1 0-54,0-1-48,0 0-52,0 0-58,10-4-51,-1 2-59,0 0-54,0 1-50,-1 1-46,1 0-42,0 0-37,0 1-34,5 0-393,21 3-784,-30-1 880,-2 0 57,0 0-38,0 1-49,2 1-57,0-2-81,-1-1 65,1-1 75,-1 0 81,1-1 84,0 1 103,0 1 112,0 2 120,4 3 113,-8-2 41,-5-2 19,0-1 60,-1 0-15,0 0 37,1-1 41,-1 0 46,2 1 41,-1-1 39,0 4 457,-3 1 107,-2 2 74,4 16 1275,0-12-1535,-1 1-109,-1 0-93,0 0-78,-1-1-100,1 0-40,0 44 949,-3-43-930,1 0 39,-1 3 185,1 2 55,2 1 47,1 2 36,6 22 202,-5-26-637,0 0-35,-1-3-72,1-1-37,-1 0-43,1-2-48,-3-5-44,0-1-34,0 4-146,-1 0-105,0-1-87,0 1-209,1 2-406,6-4 5,1-5 410,-8-1 178,0 0 40,0 0-35,0 0-158</inkml:trace>
  <inkml:trace contextRef="#ctx0" brushRef="#br0" timeOffset="14816.43">21218 4825 4883,'0'-14'101,"-1"-11"93,5 8 4,-1 13-234,-1 0 61,1 0 56,0 0 52,0 0 49,0 0 43,0 1 39,0-1 36,4-2 375,0 1 87,20-6 1955,-20 10-2163,0 1-34,0 0-35,1 0-59,-1 2-69,1-1-82,4 3 249,-1 0-35,0 0-36,0 1-32,9 6 327,-2 2-115,-1 1-103,-1 2-93,-2 1-80,0 1-69,0 5-17,0 1-63,0 6 70,-1 0 0,0 4-278,-5-11 167,-1-1-67,-2-2-38,-2-1-35,-3-1-35,0-15-6,-1 1-1,1 0 1,-1 0 0,0 0 0,0 0-1,0-1 1,-1 1 0,0 0 14,0 1-40,-1-1 0,0 1 1,0-1-1,0 0 1,-1 0-1,-2 3 40,-11 10-176,-1 0-56,-1 0-66,1-1-78,-1-1-88,0 0-99,2-2-110,0-2-122,12-8 388,0-1 41,-4 0-262,-2-1 14,-4-2-158,2 0 47,3 1 125,-2 0-61,-23 0-1641,22 0 1389,6 0 471,2-1 81,1 1 80,1-2 80,1 0 97,2-1 40,-1-1 28,1-3 26</inkml:trace>
  <inkml:trace contextRef="#ctx0" brushRef="#br0" timeOffset="15800.59">18026 6298 8481,'0'-11'264,"0"3"-55,0 1 21,0 1 75,0 1 23,0 0 83,0 0 95,0 1 111,0 2 39,0 1 1001,0 2-565,0 1-128,0 14-168,1 0-124,1-1-111,0 0-98,1 1-85,0-1-72,0 0-60,0 1-45,1 2-3,4 25 205,-4-16-101,-3-7-16,0-1 84,3 21-64,2-15-132,0 5-25,-3-1-92,-3-26-60,0-1 0,0 0 0,0 1 0,1-1 0,-1 1 0,1-1 0,0 0 0,0 1 0,0-1 0,0 0 0,0 0 0,0 0 0,1 1 3,-1-1-7,0-1-1,0 1 1,0-1-1,0 1 1,-1-1-1,1 1 1,-1-1-1,1 1 1,-1 0-1,1 0 1,-1-1-1,0 2 8,1-3-107,2-2 45,12-11-4,7-8 49,-2 1-43,-1 0-73,-2-4-103,-8 10 70,-1-2-36,1-3 40,1-1-53,7-18-235,19-58-708,-28 66 864,-3 2 67,2-8 16,5-18-6,-11 48 199,1-14-50,-2-7 4,1 25-154,0 1 47,3 1-16,4 3-187,-7-3 225,0 0-37,5 16-1442,-1-9 1105,5 4-120,-10-11 631</inkml:trace>
  <inkml:trace contextRef="#ctx0" brushRef="#br0" timeOffset="16581.64">18631 6170 4112,'0'-4'-25,"1"1"84,0 0 75,0 1 66,1 0 59,0 1 49,1-2 421,5-5 1379,-8 5-1685,1 0-35,-1 3 118,0 0-56,0 0-53,1 1-51,-1-1-45,1 1-43,-1-1-40,1 1-36,0 0 75,1 1-91,0-1-60,2 4 7,-2-3-20,-1-1 76,-1-1-40,0 0 35,3 6 524,-2 0-113,1 1-101,-2 0-88,1 2-22,-1 0-87,-1 2-29,0 5 28,0-3-9,0-6-31,2 20 376,-1-7-172,0 1-36,-1-1-51,-2 0-64,-2 10 19,1-2-62,-3 16 41,-17 74 296,8-68-250,15-46-298,-1-1 1,-1 1 0,1-1 0,0 0 0,-1 0 0,0 0 0,1 0-1,-1 0 1,-2 0-36,1 2 63,4-5-59,-1 0 0,1 0-1,0 0 1,0 1 0,0-1 0,0 0-1,0 0 1,0 0 0,0 0 0,0 0-1,0 0 1,0 0 0,-1 0 0,1 1-1,0-1 1,0 0 0,0 0 0,0 0 0,0 0-1,0 0 1,-1 0 0,1 0 0,0 0-1,0 0 1,0 0 0,0 0 0,0 0-1,0 0 1,-1 0 0,1 0 0,0 0-1,0 0 1,0 0 0,0 0 0,0 0-1,-1 0 1,1 0 0,0 0 0,0 0-1,0 0 1,0 0 0,0 0 0,0 0-1,-1-1 1,1 1 0,0 0 0,0 0-1,0 0 1,0 0 0,0 0 0,0 0 0,0 0-1,0 0 1,0-1 0,-1 1 0,1 0-1,0 0-3,-12-18 172,11 13-129,0 0-1,0 1 1,0-1 0,0 0 0,1 1 0,0-1 0,0 0 0,1-4-43,3-16 131,1 0-37,2-8-35,-4 2-87,-2 17-13,1-1 1,0 1-1,0 0 0,1 0 0,5-11 41,8-45-181,-12 38 78,-4 24 60,0-1-1,1 0 1,1 1 0,-1-1-1,2 1 1,-1-1 0,1 1 0,0 0-1,3-6 44,12-14-179,-7 12-14,1 0 0,1 0 0,2-1 193,4 1-120,-2 6 59,-11 8 8,-1 0 0,1 0 1,0 1-1,-1 0 1,1 0-1,0 0 1,4 1 52,10 0-83,-17 0 81,-1 0-5,0 0 0,0 0 0,0 0 0,0 1 0,0-1 0,0 1 0,0-1 0,-1 1 0,1 0 0,0 0 0,0 0 7,1 1-7,0 0 0,-1 0 0,1 0 0,0 1 0,-1-1 0,0 1 1,0-1-1,1 1 0,-2 0 0,1 0 7,2 4-19,0 1 1,0-1-1,-1 1 1,0 0 0,-1 0-1,1 6 19,7 34-36,-2-1 95,12 57 197,-17-73-141,-3-17-25,0-1 16,0 3 54,3 10 51,9-4-37,-2-16-64,-4-9-79,2-14-64,-7 13 32,9-26-58,0-1-87,1 0-72,-1-1-57,2-5-89,18-49-556,-12 33 412,-8 24 276,1 1 51,0 0 64,-1 1 75,18-32 83,-1 24 68,-18 27-6,-3 6 78,5 16 324,-1 3-138,-1-1-87,-4-1-36,-2 2-34,-1 0-35,1 6 8,2 9-18,1 0 36,13 120 859,-16-107-814,-2 0-97,-3 21 0,0-41-158,0-11-54,-1 0-55,0 1-68,0 0-80,1-4-32,1 8-453,1-15 410,0-3-68</inkml:trace>
  <inkml:trace contextRef="#ctx0" brushRef="#br0" timeOffset="17456.44">19365 6571 1670,'-1'0'318,"-1"0"-79,-8-2 1375,4-3-95,6-4-109,2-1-122,0 4-695,1 0-35,0 0-38,0 0-39,1 0-42,-1 0-42,1 0-45,-1 0-46,0 1-54,0 1-47,0 0-49,-2 0-52,5-7 316,1 0-69,0 1-60,0 1-53,2-2-14,1 0-53,2-1-21,6-6 11,1-1-13,-6 6-20,-3 2 14,1-1 47,9-12 83,36-31 279,-39 40-350,-2 0 39,-5-3-25,-3 5-2,-7 13 12,0 1-41,1 4 84,-1 0-108,0 13 114,-1-13-100,-8 11 234,3-6-250,0 1-73,2-1-89,3 0-107,5 22 69,15 21 44,0 3-24,-14-21-66,-5-15 63,0 11 30,0-22-32,0 3-33,-1-9-128,-4 0-96,0 0 131,-17 7-369,-2-8 84,6-1 188,5 2 29,2 1-110,3-1-61,2-3-90,0-3-91,-3-5-91,-2-4-633,10 6 795,1 3 213,2-1 33,8-6-398</inkml:trace>
  <inkml:trace contextRef="#ctx0" brushRef="#br0" timeOffset="18003.18">20264 6317 9380,'12'1'55,"0"1"52,1 1 58,-1 1 65,0 1 72,-1 0 80,-1 1 86,-3 0 94,-4-3-145,-2-3-64,-1 0 247,0 0-325,0 0 178,-6 0 82,1-1-45,-1 1-43,0-1-39,1 0-40,-1-1-36,0 0-34,1 0-34,-7-2 174,1-1-108,0-1-94,0 0-76,-6-6-29,3 2-97,-15-14-12,21 17 23,0-1 43,-22-27-102,4-6 77,6-2 61,4-1 46,13 36-159,2 1 1,-1-1-1,1 0 1,0 0-1,0-5-11,1 3 26,1 0 0,0 0-1,0 0 1,1 0-1,0 0 1,1 0 0,3-9-26,12-16 53,5 2-46,6 6-69,-3 8-78,-11 9 20,0 2-39,1 0-40,0 3-45,1 1-49,0 2-51,-11 3 99,0 1 35,4 4-119,-1 2 98,-2 3 73,7 23-133,-11-22 128,3 22-27,-7 0 58,-7 6 33,-15 20 23,13-41 37,-2 0-1,0-1 1,-12 15 39,2-7-88,0-3-45,-17 15-123,-6 6-17,6-1 74,-4 3-33,31-34 202,0 0 48,0 0 58,-1 0 71,25-24-99,0 1 45,-1 1 119,1 0 0,1 1 0,9-6-212,0 2 115,3 2-108,2-3 3,-1-1-1,0 0 0,3-5-9,5-3-22,2 1-51,1 3-72,2 4-92,-28 11 131,9-2-163,1-2-87,-2 0-78,-1-2-72,-8 2 136,1 0-31,-6 6 261,-2 1-36,0 1-50,-2-1-61,-1 2-73,-2-1-85,-2 0-97,-2 0-109,2 0 61,-6 1-862,3 1 624,1 1 343,-1-1 49,-1 2-39,-5 3-185</inkml:trace>
  <inkml:trace contextRef="#ctx0" brushRef="#br0" timeOffset="19424.72">17970 7245 7838,'0'-6'76,"0"2"76,0 0 69,0 0 63,0 0 247,1 1 105,-1 1 84,1 1 62,1 7 2533,0-2-2307,-2-2-551,1 1-40,0 1 38,0 0-86,1 0-97,-1 0-110,1 1-124,-2-3-69,1 0-36,0 0-36,0 1-39,0-1-41,0 0-41,14 37 725,25 82 1024,-26-67-906,-3-8-130,-4-3-89,-4-19-217,2 11 75,-4-31-226,1 0-1,-1-1 1,0 1 0,1 0 0,0-1 0,0 1 0,1 1-32,3 4 56,-4-8-44,-1 1 1,0 0 0,0-1-1,0 1 1,0 0-1,0-1 1,0 1-1,0 0 1,-1 0-1,1 0 1,-1 0 0,1-1-1,-1 1 1,0 0-1,1 0 1,-1 1-13,4 13 25,-3-16-27,-1 0 0,1 0 0,0 1 1,-1-1-1,1 0 0,0 0 0,-1 0 0,1 0 0,0 0 0,-1 0 0,1 0 1,0 0-1,-1 0 0,1 0 0,0 0 0,-1 0 0,1 0 0,-1-1 0,1 1 1,0 0-1,-1 0 0,1-1 0,-1 1 0,1 0 0,0-1 0,-1 1 0,1-1 2,21-19-78,-11 6 53,23-33-131,9-14-99,-25 26 92,-3-4-34,-6 5 12,13-66-226,-14 56 208,-1 8-18,0 1-65,-5 20 43,1 1-34,-1 5-5,0 2-52,1 0-116,-1 1-33,1 1-114,-1 3 251,-1-1-34,1 1-36,0 0-38,0 1 129,1 0 36,6 0-446</inkml:trace>
  <inkml:trace contextRef="#ctx0" brushRef="#br0" timeOffset="20315.3">18704 7189 1670,'3'-3'125,"0"-1"46,0 0 44,0 1 40,-1-1 39,0 0 34,3-4 422,-2 2-94,0 0 52,4-3 823,-5 7-629,-1 1 1323,-1 5-1359,0 1-73,0-1-68,1 0-64,-1 0-63,0 0-59,1 0-54,0 0-53,-1 0-48,1 0-46,0 0-41,0 0-40,0 4 155,1 0-115,0-2-121,-1 1-45,3 14 157,-3-11-137,0-1 81,-1-4-73,0 0 37,0 16 209,-3 0-33,-3 19 276,0 0-121,3 1-102,3-17-261,1 10-5,-5-4-54,-2-14-113,1-2 14,3-6-34,1-1-33,2-1-51,0-1-29,2 1-53,1-1-59,1 1-69,-4-4-5,0-2-48,0 1-56,-1-1-64,0-1 13,0 1 34,0-2-349,0 2 340,0-1 49,0 0 46,0 0 42,0 1 40,0-1 37,0 0-148,0 0 113,0 0 78,-1 0 41,1-2-131,-1 2 153,1 0-1,0 0-36,-1 0-47,1 0-55,-3-2-281,1-1 57,-2-1-45,-3-1-209</inkml:trace>
  <inkml:trace contextRef="#ctx0" brushRef="#br0" timeOffset="20565.08">18759 7135 7196,'3'25'1559,"4"-4"-120,-2-12-768,1 0-36,0-2-36,2 1-40,0-1-40,0-1-42,1 0-45,1 0-46,-1-1-48,1 0-50,0 1-51,1-1-54,-11-5-174,33 15 848,-13-5-344,0-1-39,-1 2-39,0 1-37,7 5 113,0-3-57,2-1-65,2-3-73,-12-3-150,0 0-1,0 1 1,8 6-166,-10-5 79,1 1-35,-5-3-42,1 0-33,0 0-38,0 0-46,0 0-48,0-1-56,0-1-60,0 0-66,-10-4 313,-1 0-66,0-1-64,0 0-58,-1 1-54,1-1-50,-1 0-46,0-1-41,0 1-322,0-1-77,0-1-238,-1 0-617,-1-2-350,0 1 744,0 0 301,0 0 114,-1 1 251,1 0 118,1 1 294,-1 0 35,0 0 39,1 0 40,-1-1 43,0 1 49,1 0 51,-1 0 55,1 0 56,-1 1 60,1-1 62,-1 0 64,-2-6-560,-1-1 79,0-1 51,-2-4 50</inkml:trace>
  <inkml:trace contextRef="#ctx0" brushRef="#br0" timeOffset="20815.09">19162 7007 8738,'-8'-8'200,"-2"-2"30,4 4-38,1 0 14,2 1 58,1 2-53,1 0 52,-1 0 47,0 1 42,-2-2 452,1 2 99,3 2-837,-1 0-1,1 0 0,0 0 0,0 0 1,0 0-1,-1 0 0,1 0 0,0 0 1,0 0-1,-1 0 0,1 1 0,0-1 1,0 0-1,-1 0 0,1 0 0,0 0 1,0 0-1,0 0 0,-1 0 0,1 1 1,0-1-1,0 0 0,0 0 0,0 0 1,-1 0-1,1 1 0,0-1 0,0 0 1,0 0-1,0 0 0,0 1 0,0-1 1,0 0-1,-1 0 0,1 0 0,0 1 1,0-1-1,0 0 0,0 0 0,0 1 1,0-1-66,0 3 534,-1 2-34,2-2 571,0-2-581,1 1-37,1 2 35,1 2-74,-1-1-66,-1 1-59,1 1-50,-1 0-42,2 7 98,8 25 304,-3-21-414,-4-7-87,0 0 1,1 0-1,1 0 1,0-1-99,12 19 161,-6 1-68,-4 3-95,-5-14-43,1 1-34,-3 14-524,-2-17 308,-1-4 16,1-1-70,1 1-91,0-1-112,0-6 229,0-1-36,0 0-37,1 0-41,0 0-43,0-1-44,1 0-48,0 0-51,-1-3-211,-1 0-87,-1 0-267,0-1-688</inkml:trace>
  <inkml:trace contextRef="#ctx0" brushRef="#br0" timeOffset="23595.78">24431 4879 3341,'1'-1'245,"1"-1"-40,5-4 182,2-3-46,-4 5-225,0-1-42,1 2-47,-1 0-54,1 1-58,-1 1-63,-2-4-94,-2 2 198,-1-1 50,-1 2 51,1 0 58,-1 0 70,-1 2 81,1 0-215,-1-1-55,-2 1-89,-4-3-146,4 1 163,0 1 48,1-1 73,1 0 76,0-1 94,0 1 111,2 1-117,0-1 35,0 2 342,-1-1-112,0 1-99,0 1-85,-1-1-35,0 1-81,0-1-39,-1 1 1,1 0-15,1-1 1,1 0 20,-1 0 46,1 2 71,-1-1-95,1 0-52,0 1-17,1 0 32,-1-1 36,-1 1 49,1-1 89,-1 1 31,0-1 86,0 1 97,-1 0 106,-4 4 116,0 0-81,3-3-97,3-3-112,0 1-120,0 1-97,0 4-128,1-2 36,4 0 381,-1-6-229,-1-1-148,0 0-71,-1 1-57,0 0-45,-1 0-36,12-4 88,-7-6-21,-4 10 0,10-15 4,-10-1-29,-2 15-104,-4 3-63,3-1 192,-13 0-69,6 1 79,0 1 84,5 1-2,0 0 38,-4 4 46,0-1 90,1-1 25,0 0 49,-5 11 450,6-5-468,1 0-88,1-3-106,1 0-33,1 7 25,1-14-117,0 1-1,0 0 0,0-1 0,0 1 1,0 0-1,0-1 0,0 1 1,0 0-1,0-1 0,0 1 1,1 0-1,-1-1 0,0 1 0,1-1 1,-1 1-1,0 0 0,1-1 1,-1 1-1,1-1 0,-1 1 0,1-1-2,5 3-18,-1-1-103,-3 1 7,-2 0-45,1-3 21,0 0 34,2 0-18,10 0 26,-12 0 42,2 0 116,-1 0-59,0-1-53,0 1-48,0-1-73,0 0-51,0-1-184,0 0-59,-1-4-512,0 1 395,-1 1 205,0 2 241,0 0 41,0-1 52,-1 1 40,1 0 45,0 0 50,0-3-142,0 1-74,-2-1-202,-4 1-603,3 3 716,-1 1 85,4 0 120,-3 0-519,3 0-81,0 0-67,0 0-63,0 1-66,0 1-63,0 7-217,0-2 433,0-1 123,0 5-122</inkml:trace>
  <inkml:trace contextRef="#ctx0" brushRef="#br0" timeOffset="25309.32">24927 4661 10151,'0'-10'164,"0"5"-28,0 2 102,0 3-69,0 0 45,0 0 56,0 0 60,0 1 64,0 1 69,0 1 53,0 0-48,0 0-45,0 0-43,0 3 160,0 0-97,0 0-85,0 0-73,0 1-22,1 0-66,1 12 213,1-5 11,-2-1-37,0 13 286,-2 0-107,-2 0-79,-1 30 442,4-33-562,0 0-48,0 0-45,0-1-39,0 5 3,0-1-39,0 4 0,0 15 50,0-18-206,-1-10-63,0-3-46,-1-2-62,0-2-35,-1-1-61,0 0-68,0-1-76,1-5-372,1-1 116,1 1 106,-1-1 92,1 0 21,0 0 95,0-1 36,0 1-16,0-1-8,0-1 33,-1 0-45,0 0 113,1 0-33,-4 0-659,-3-9-1330,5 5 1575,1 0 47,0 0 211,1 0 39,-1 0 46,1-1 54,0-1 83,0 0 65,0-2 44,0-6 42</inkml:trace>
  <inkml:trace contextRef="#ctx0" brushRef="#br0" timeOffset="25590.5">24944 4606 385,'-4'-5'679,"0"1"-182,1 0 124,1 3-262,1-1 34,0 1 121,0 0 39,0 0 2214,1 1-1836,0 0-63,0 0-65,0 0-64,0 0-64,0 0-55,0 0-48,0 0-41,0 0-93,1 0-51,-1 0-46,0 0-45,1 0-40,-1 0-38,2 0 116,-1 0-126,1 1-80,1-1-40,3 1-68,-5 0 27,1-1 72,-1 0 107,16 5 279,-5-1-199,-1-2-81,0 0-38,-2-1-65,1 0-36,0 0-40,0-1-46,83-4 303,-3-8-113,-56 9-174,-18 4-50,0 1-36,0 0-41,0 1-47,-1 1-52,1 0-58,-7-3 57,0 0-42,-2 0-51,-1-1-63,-6 0 367,1 0-484,0 0 42,0 0 38,0 1 37,0-1-264,0 2 122,-1-1 107,0 0 90,0 1 75,0 0 58,0 0 2,-2 3-162,2-4 172,-1 0-79,1-1-98,0 0 294,-2 4-456,-1 0 57,-1 0-34,-3 3-178</inkml:trace>
  <inkml:trace contextRef="#ctx0" brushRef="#br0" timeOffset="25871.68">24762 4934 6939,'1'0'245,"1"0"-40,7 0 266,4 0 271,-1 0 38,-6-1-359,0 0 0,1 0 0,-1 0 0,0-1 0,0 0 0,0 0 0,0-1 0,-1 1 0,1-1-421,6-3 412,2 2-37,1 0-37,1 0-38,1 1-41,0 0-41,1 0-43,-1 1-44,0-1-41,-1 1-54,24-2-7,-22 4-87,-8 0-37,0 0-60,0 0-74,-1 0-89,-1 0-2,-1 0-70,0 1-75,-1-1-82,0 0-182,-1 0 56,0 1 57,-2 1 57,1-1 58,-1 1 60,0-1 60,-1 1 60,0 0 115,1-1 37,-1 1 38,1-1 39,0 1-54,1-2 58,0 1 37,3-1 36,-7 0 15</inkml:trace>
  <inkml:trace contextRef="#ctx0" brushRef="#br0" timeOffset="26262.25">25128 4862 6168,'0'0'472,"0"0"-127,0 0-24,0 0 40,0 0 48,0 0 38,0 0 989,0 0-296,0 0-96,0 0-96,0 3-97,0 8-42,0 1-55,0 0-53,0 0-54,0 0-50,0 0-50,0 0-47,0 1-48,0-1-44,0 1-44,0-1-42,0 0-40,0 0-40,0 0-37,0 0-37,0 0-34,4 9 141,6-4-86,5-6-73,4-4-58,15-2-46,14-11-63,11-15-320,-36 8 156,-12 6 58,1-1-35,-2-1-44,0 1-49,-2-1-166,-1 1 46,-1-1 42,0 1 38,-1-3-23,0 1 40,1-5-97,-1 0 45,4-10-230,1-3 113,-3 0 97,-5 14 236,-1 1 37,-3 0 39,-1 0 45,-1-1 54,0 2 60,1 2 44,-1-27 357,4 35-248,0 1 48,0 2 39,0-1-72,0 2-64,0-1-54,0 1-35,0 0-43,0 4 16,0-4-21,0-1 102,0 11 185,0-1-48,0 1-44,0 0-40,0 6 42,0 0-67,0 0-52,0-1-38,0 40 133,0-34-84,5 24 88,-1-29-191,-1-3-93,1 1-113,-3-7 28,0 0-40,-1 0-46,0 2-48,0-9 113,0 1 40,0 7-134,0-5 64,0-2 52,0 0-38,0 1-135,0 0-107,0 0-28,0-1-103,0 0-114,0-1 282,0 0-33,0-1-375,0 0-1116,0-1 1350,0 0 36,0 0-101,0 0 71,0 0-42,0 0-218</inkml:trace>
  <inkml:trace contextRef="#ctx0" brushRef="#br0" timeOffset="26543.4">25642 4769 5911,'1'-4'-92,"-1"0"65,1 0 65,0 0 59,1 1 57,0 0 55,0 1 51,0-1 47,1 1 46,0 1 42,0-1 39,-1 1 36,4-1 565,0 2 108,-5 0-699,-1 0-47,0 0-44,1 1-43,-1-1-39,0 1-37,1 0 136,-1 0-205,1 0-36,-1 2 38,1 0-82,-1 1-62,1-1 23,-1-2 43,0 0 40,1 0 64,2 8 187,0 1-49,0-1-44,-1 0-39,3 7 95,-2 0-71,7 38 419,-8-30-336,-1-12-127,0 1 42,-1-1 53,1 2 61,-1 5 123,-1 0-77,0-1-74,0 0-71,-1 0-68,-1-1-63,0 0-61,-2-2-58,3 4-25,2-11-57,0 0-48,0 1-102,0-1-110,-1-4 103,1 0-36,0-1-39,-1 1-44,0-2-44,-1 1-50,1-2-50,-1 1-56,0-2-56,-1 0-61,0-1-62,-1 0-67,0-2-327,-1-1 116,1 0 110,1 0 104,-1-1 100,1-1 95,0 1 90,0 0 84,1 2 166,0 0 38,0 0 35,0 0 35,-1-2-68,-1 1 72,0-1 46,-2-2 49,5 7 24</inkml:trace>
  <inkml:trace contextRef="#ctx0" brushRef="#br0" timeOffset="26793.34">25717 4769 6168,'0'-4'32,"0"1"60,1 1 54,0 1 50,0 0 43,0 2 38,3 2 369,-1 2 56,7 11 1025,-7-9-1152,0-2-108,0 1-62,0-2-79,-1 0-95,5 8 223,3 6 143,1 3 70,-2-7-163,1-1-12,2 0 92,4 3-117,33 22 821,-32-26-951,-1 0-78,-5-4-136,0-1-63,0 0-75,-2 0-84,-5-4 219,1 0-115,-1 1-104,1 0-94,-2-1-3,1 0-42,3 4-343,1-2-113,-1-1-81,-6-3 647,0-1 0,0 1 0,0-1 0,0 1 0,0-1 0,0 0 0,0 0 0,0 1 0,0-1 0,0 0 0,0 0 0,0 0 0,0 0 0,0 0 0,1 0 0,-1-1 0,0 1 0,0 0 128,7-5-913,-7 2 787,0 1 50,-1-2 33,1-3 31</inkml:trace>
  <inkml:trace contextRef="#ctx0" brushRef="#br0" timeOffset="27012.04">26010 4715 4497,'0'-15'464,"0"8"-235,0 2-14,0 0 64,0 0 128,0 2-159,0 1 35,0 0 38,0-1 40,0 1 43,0 0 48,0 2 247,0 0-81,1 1-76,-1-1-71,0 0-66,1 1-62,0-1-56,-1 1-51,1-1-58,0 1-37,0 0 47,0 1-108,1-1-50,2 3-57,-3-3 75,0-1 15,-1 1 36,0-1 42,1 0 50,1 7 332,0 0-57,-1 3 153,-2 0-65,2 12 625,2-13-701,-1 0-39,2 4 114,-1 0-66,-1 2-58,-2 1-53,1-4-24,0 0 0,1 0 0,3 11-352,-1-7 255,-1 1-40,-1-1-54,-1 1-70,-1-10-245,0-1 80,2 5 77,1 7 144,-2-11-110,1 0-61,-1 1-93,0-5 11,0 1-36,0 0-40,0-1-46,0 1-49,-1 0-52,1 0-59,0-1-60,-1 1-67,1 0-69,-1-1-74,1 1-79,-1 0-82,0 0-87,0 0-90,1 0-95,-1-3 425,0 0 70,0-1-52,0 0-248</inkml:trace>
  <inkml:trace contextRef="#ctx0" brushRef="#br0" timeOffset="27371.36">26487 4734 4883,'0'-2'51,"0"0"-1,1 0 1,-1 1-1,0-1 1,1 0-1,-1 0 1,1 0 0,-1 1-1,1-1 1,0 0-1,0 1 1,0-2-51,4-3 253,-1 2 65,-2 1 626,0 0-47,-1-1-49,0 1-52,-1-1-54,0 0-55,-1 1-58,0-1-59,0 1-63,-1 0-63,0 1-67,0 1-67,0 0-71,-1 1-72,1 0-74,-1 2-76,0 4 419,0-1-80,-7 5-35,0 0-72,-7 9 57,-5 17 70,16-18-190,2 2 59,2 1 85,2-1-55,-3 9 178,3-28-434,-3 15 289,0-2-66,3 24 367,3-20-299,1-5-74,1 2 53,7 9-45,5-4-107,3-5-102,3-3-100,3-4-97,1-3-96,1-2-91,0-3-89,-22 0 286,1 1-107,-1-2-91,1 1-93,-1-2-99,1 0-102,-2-2-105,1-1-110,-1-2-112,-1 2 439,-1-2 58,1-1-39,2-5-195</inkml:trace>
  <inkml:trace contextRef="#ctx0" brushRef="#br0" timeOffset="27652.51">26653 4643 5525,'0'-3'150,"0"-1"887,2 1-114,1 0-106,0 1-98,2 0-89,0 1-81,1 0-73,0 0-65,5 0 132,1 1-111,2 1-14,7 0 126,-7-1-65,-7 0-83,4 0-106,-1 0-38,10-2 151,-6 1-176,0-1-52,13-2 63,23-3 76,-33 5-168,1 2 58,5 0-18,11 0 150,-6 0-57,-10 0-141,-3 0-71,0 0-57,-2 0-55,-1 0-56,1 0-63,0 0-71,-13 0-132,0 0 37,-1 1-230,0 0 119,0 0 102,-1 1 55,1 0 78,-1 1 54,-2 1-146,2-1 49,1-2 41,0-1-63,-3 5-346,-1-2-54,-12 5-1673,9-6 1383,3-2 434,1 1 46,-1-1 29,-1 0 80,1 0 91,0 0 107,0 0 118,0 0 96,-2 0-166,-1 0 50,-1 0 33,-4 0 31</inkml:trace>
  <inkml:trace contextRef="#ctx0" brushRef="#br0" timeOffset="27839.97">26909 4661 385,'-1'0'164,"-1"0"-28,-2 1 1214,0 0-92,1 0-87,1 1-87,1 0-85,0 1-82,1 0-80,0 0-78,1 0-77,0 0-74,0 1-72,0-1-70,1 1-68,0-1-66,-1 0-64,1 0-63,-1 0-64,0-1-53,0 1-52,0-2-49,3 12 878,-1-1-62,0 0-60,0 0-59,-1 0-59,0-1-56,-1 1-56,1-1-54,-1 0-53,-1 1-52,1-1-51,-1 0-48,0 1-49,0 0-47,0 0-44,0 0-46,0 5-42,0 0-72,0-7-33,0-5 0,0 0-37,0 0-14,0-1-35,0 1-42,0-1-44,0 1-50,0-1-55,0 1-59,0-1-63,0 1-70,0-1-72,0 0-79,0 0-82,0 0-88,0 0-91,0 0-98,0-1-101,0-2 727,0 0 35,0-1 38,0 1 36,0-1 38,1 0 36,0 0 39,0 0 37,1 0-26,1 0 77,1 0 52,2 0 50</inkml:trace>
  <inkml:trace contextRef="#ctx0" brushRef="#br0" timeOffset="28089.91">27240 4624 7196,'0'-7'271,"0"0"41,0 2 39,1 1 37,0-1 483,1 4 112,0 2-132,0 3 45,2 2 224,2 6 607,-3-6-1038,2 4 124,-1 0-113,-1 1-100,1 0-87,-1 2 6,0 0-84,0 2 8,1 6 141,-3-19-500,1 13 302,0-2-60,-1 0-57,0 0-49,-1 6 26,0-1-82,-1 1-63,0-1-47,-1 40 21,2-48-78,0 2-74,0-1-86,0 1-100,0 0-111,0-6 140,0-1-32,0 1-35,0-1-35,0-1-39,0 1-38,1 2-585,0-1 109,0 0 111,1-1 112,1-1 116,-1-1 117,1-1 120,0-1 121,-2-2 46,0-1 57,0-1 38,-1-4 37</inkml:trace>
  <inkml:trace contextRef="#ctx0" brushRef="#br0" timeOffset="28449.2">27589 4697 7838,'11'-12'454,"-5"6"-181,0 0 62,-1 0 86,-1 0 110,-2 2-117,0 0 90,0 0 317,0 1 112,1 1 282,5 1 680,-9 1-1244,1 0-75,0 1-71,-1-1-66,1 1-62,0-1-57,-1 1-53,0 0-47,1 0-55,-1-1-34,0 2 44,0 0-101,0-1-47,-2 4-56,2-3 70,1-2 16,-1 1 33,1-1 39,0 0 46,-4 7 156,1 0-81,0 0-71,0-1-61,0 2-41,0 0-55,-6 16-106,4-11 68,2-6 43,0 0 33,-10 39 122,9 0 50,4-32-140,1 0 0,1 0 0,0-1 0,1 1 0,1-1 0,0 1 0,0-1 0,1 0 0,5 6-92,-8-14 34,1-1-1,-1 1 1,1-1-1,0 0 1,1 0-1,-1 0 1,1-1-1,1 2-33,23 14 131,4-6-37,-29-13-93,-1 1 0,1-1 0,-1 0 1,1 1-1,-1-1 0,1 0 0,-1-1 0,1 1 1,0 0-1,-1-1 0,1 1 0,-1-1 1,0 0-1,1 0 0,-1 0 0,0 0 0,1 0 1,-1-1-1,1 0-1,6-3-2,17-12-31,-5-5-58,-1-11-77,-16 23 87,0 0 0,-1 0 0,0 0 0,1-7 81,-2 3-91,0 1-1,-1-1 1,-1 0-1,0 1 1,-1-1-1,0-4 92,-5-13-136,-4 3 45,6 19 19,-1-1-1,0 1 1,0 0 0,-1 1-1,0-1 1,-1 1 0,0 0 0,-3-1 72,-21-18-313,12 14 89,0 2-48,0 2-60,0 2-69,7 4-45,1 3-61,1 1-71,1 3-77,2 1-85,0 1-92,1 0-101,0 1-108,2-2 134,2-3 377,1-1 96,1 0 97,0 1 96,0 0 115,0 1 50,0 1 33,0 2 31</inkml:trace>
  <inkml:trace contextRef="#ctx0" brushRef="#br0" timeOffset="28699.14">27917 4643 8224,'8'-7'108,"-2"3"76,0 1 76,0 2 78,-1 1 78,1 2 81,-1 1 81,2 0 82,0 1 111,1-1 411,-2 1 380,-4-1-628,0 1-269,0-1-384,-1 1-38,0-1-120,3 9 300,-1 1-51,0 0-51,-1 0-47,0 1-45,-1-1-44,0 1-42,-1 0-38,0 0-37,-1 0-36,-2 13-63,-2-1-113,-2-1-98,3-8-30,4-3-110,-1-2-142,-3 0-119,-10 2-537,9-10 758,0 1-35,0 2-46,0 2-61,2-6 469,1 1 38,-9 7 16</inkml:trace>
  <inkml:trace contextRef="#ctx0" brushRef="#br0" timeOffset="28902.22">27992 4643 5911,'1'18'754,"2"-3"101,2-4 8,14 16 1677,-9-16-1493,0-1-208,-1 0-91,-4-4-417,0 1-33,0 0-36,0 0-40,10 16 339,-3-8-217,-1-2-87,1-1-36,-2-1-70,1-1-35,-1 0-41,0 0-44,10 4-25,2-3-106,-8-3-35,-2-1-64,-6-3-17,11 7-270,-11-8 262,0-2-86,-1 0-38,0-2-103,-2 1 182,0-1-34,0 0-34,0-1-39,1 0-153,-1 0-40,5-3-606,-1 2 450,-1 1 219,0 1 58,3 1-35,4 0-179</inkml:trace>
  <inkml:trace contextRef="#ctx0" brushRef="#br0" timeOffset="29120.92">28341 4587 5140,'0'-1'-448,"0"0"87,0-1 83,0 1 77,0-1 76,0 1 71,0 0 66,0-1 64,0 0 93,0 1 79,0-1 73,0 0 65,0 0 301,0 0 110,0 0 89,0 0 64,0-1 2951,0 3-3107,0 0-44,0 0-168,0 1-46,0 0-55,0 1-62,0-1-69,0 1-77,0 1-84,0-1-93,0 5 471,1-1-94,0 0-83,0-1-74,0 1-65,1-1-55,-1 0-45,1 0-36,5 20 232,-6-18-235,0 1 56,0 1 66,-1 2-285,0 0 58,0 0 50,0 0 41,0 12 193,0 30 563,0-36-634,0-1-61,0-4-94,0 0-50,0 0-59,0 0-67,0 1-100,0 0-105,0 0-115,0-6 168,0 0-32,0-1-35,0 1-36,0-1-38,0 1-38,0-1-41,0 1-41,0-1-43,0 1-45,0-4 117,0 1 52,0 0-36,0 3-181</inkml:trace>
  <inkml:trace contextRef="#ctx0" brushRef="#br0" timeOffset="29933.24">24981 5862 11051,'-15'0'407,"12"0"42,3 1-226,0 4-17,0 0-86,-1 0 44,1 6 269,-1 2 127,1 21 877,1-22-978,0 0-54,0-6-248,1-1-37,1 10 104,0-2-49,4 26 247,-6-21-212,0 1 87,-1-8-102,0 1 38,1 2 10,-1 11 118,-1-16-209,-2 1 34,-2 3-21,0-1-5,2-4-14,1 0 13,2-1 46,-1-4-103,-2-2-61,-1-2-49,-2-1-53,4 1 30,1-1-2,0 1 0,1-1 0,-1 0 0,0 0 0,1 0 0,-1 0 0,1 0 0,0 0-1,0 0 1,0 0 0,0 0 0,0 0 0,0-1 33,1-23-258,0 8 90,3-42-151,6-4 49,-2 9 66,3-10 58,-5 42 45,1-1 0,1 1-1,3-4 102,-5 12-51,1 1-1,1 1 1,0 0-1,0 0 1,6-5 51,-7 10-13,-1 1 0,2 0 1,-1 0-1,1 1 0,3-2 13,6-8 52,-3 2 63,-13 13-105,1 0 0,-1 1 0,0-1 0,0 0 0,0 1 0,1-1 0,-1 1 0,0 0 0,0-1 0,1 1-1,-1 0 1,0 0 0,1 0 0,-1 0 0,0 0 0,1 0 0,-1 0 0,0 0 0,1 0 0,-1 1 0,0-1 0,1 1-10,39 18 366,-1 10 48,-4 7 60,-9 4 71,-11-13-167,0-3-98,4 4-42,-17-22-207,0-1 0,0 0 0,-1 1 0,0-1 0,0 1 0,0 0 0,0 1-31,1 7-53,0 0 45,8 27 114,-4-15-70,-3-9-90,-1-3-64,0-1-88,-1-2-44,-1 0-84,0 0-94,-1-1-104,0-4 0,0-1 47,-1-1 46,0-1 44,-1 1 45,1-2 44,-1 1 42,1 0 43,-2 1-50,0 1 107,2-1 59,0-1 42,1 2 27,0 1 26</inkml:trace>
  <inkml:trace contextRef="#ctx0" brushRef="#br0" timeOffset="30183.17">25074 5953 7196,'0'-5'-25,"1"0"67,1 1 61,0 0 53,1-1 93,1 2 58,4-3 236,0 2 67,10-3 663,-4 4-506,-9 2-491,1 0-36,-1 0-42,1 0-48,0 0-40,0-1-98,9 0 195,-1 0-50,1 1-51,1 0-56,-1 1-57,1 0-62,0 1-63,0-1-66,3 0-134,0 1-105,0-2-111,-1 1-115,1-2-122,-1 0-126,-10 1 407,1-1-34,0 0-34,-1-1-34,-3 2 480,0 0 50,0 1 33,1 0 31</inkml:trace>
  <inkml:trace contextRef="#ctx0" brushRef="#br0" timeOffset="30511.25">25533 5862 6939,'0'1'322,"0"1"-66,1 8 384,2-4-152,-1 0-12,1-1 86,0 1 80,0 0 118,-1-2-329,-1-1 38,1 1 39,-1 0 42,4 9 510,-2 2-62,1 0-66,0 1-68,-1-3-187,1 1-53,-1 0-54,1-1-56,0 0-56,0-1-60,1 0-60,0-1-62,-2-5-150,-2 0-35,-2 7 6,-2-3-80,-9 7-69,7-14-227,0-2 72,-1-2 60,1-1 48,-2-4 9,-2-3 12,7 7 36,-10-14-1,5-10 45,5 11-4,-2-3 0,-7-31-4,3 0-1,2-1 0,1-18 7,3 26-54,1-43-35,8 46 6,-5 34 63,-1 1 0,1 0 1,0-1-1,0 1 0,1 0 1,-1 0-1,1 0 20,18-21-66,-14 18 21,0-1 0,1 1 0,0 0 1,1 0-1,8-4 45,6-1-58,2 5 35,2 6 48,2 5 64,-6 5-32,-7 5-67,-5 7-70,-10-17 54,0 0 1,0 0-1,-1 0 1,0 0-1,0 0 1,0 0-1,0 0 0,-1 2 26,-10 33-225,-2-15 106,0-7 62,-2-3 54,10-11-19,-38 29-116,24-19 37,-2 1-105,11-7 51,-1-1-44,2-1-4,0 0-39,0 0-42,0-1-45,0 0-50,0 0-52,0 0-58,0-1-60,-6 0-1051,12-3 973,1 0 265,1 0 42,1 0-25,0 0-127</inkml:trace>
  <inkml:trace contextRef="#ctx0" brushRef="#br0" timeOffset="30979.87">25789 5734 2570,'4'0'280,"-1"0"-99,0-1-81,0 0-66,0 0-57,5-3-180,-5 2 167,-2 1 58,1 0 40,0 0 50,0 0 59,0 0 68,0 0 76,0 0 86,1 1 94,-2-1-108,1 1 48,0-1 51,0 1 54,0 0 56,0 0 59,0 0 61,1 0 65,1 0-40,0 1-63,-2 0-58,0 1-52,-1 0-47,0 1-41,-1 4 376,1 1-140,2 7 272,-1-9-765,3 8 293,0 1-100,-2 2-93,-2 1-88,0-2 14,0 1-1,1-1 0,1 0 0,3 11-248,4 11 402,-1-4-105,-8-31-274,-1 0 0,0 0 1,0 0-1,0 0 0,0 1 0,0-1 0,0 0 0,-1 0 0,0 1-23,-3 10 49,-1-3-61,-1-2-65,0-4-84,-1-2-103,4-4 48,0 0 58,1-1 48,-1 0 40,1-1 23,-3-6-29,4 8 25,-2-7 35,-1-1-1,1 1 1,0-1 0,-1-7 16,1 0 5,1 0 0,1-1 0,0 1 0,2-4-5,0-17-23,-1 12-23,1 0-33,-3-37-123,0 28 62,2 0 1,1 0-1,5-32 140,6 35-120,8 2 44,-15 23 68,1 1 1,-1 0-1,1 0 1,0 1-1,1 0 1,-1 0-1,1 0 1,4-2 7,-7 5-1,0-1 1,-1 0-1,1 1 0,0-1 1,0 1-1,1 0 0,-1 1 0,0-1 1,0 1-1,0 0 0,0 0 1,1 0-1,-1 0 0,0 1 1,0-1-1,0 1 0,0 0 1,0 1-1,0-1 0,0 1 0,0-1 1,-1 1-1,1 1 0,0-1 1,-1 0-1,0 1 0,1-1 1,-1 1-1,0 0 0,-1 0 1,1 0-1,1 3 1,0 0-33,0 1 0,0-1 0,0 1-1,-1 0 1,0 1 0,0-1 0,-1 0 0,0 1 0,-1 0 0,1-1 0,-1 1 0,-1 0 0,1 1 33,-5 27-73,-7 0 105,4-19 4,1-1 63,-1 0-1,-1 0 1,-9 13-99,5-13 22,-2-2-52,-4 0-69,-3-2-83,13-8 147,-1 1-66,2-2-7,1 1-35,-1-1-38,0 1-40,0-1-42,0 0-44,0 0-48,0-1-49,-1 0-52,1 0-53,0-1-58,0-1-58,0 0-61,0-1-64,0-1-66,1 0-68,2-1 769,0 1 46,0-2 29,-3-3 29,7 7 11</inkml:trace>
  <inkml:trace contextRef="#ctx0" brushRef="#br0" timeOffset="31479.74">26469 5625 10408,'4'-8'-121,"1"2"84,0 0 78,1 0 71,0 0 63,0 1 57,0 0 51,1 0 42,0-1 109,1 0 39,-5 4-174,1-1-1,-1-1 1,0 1-1,0 0 1,0-1-1,0 0 1,-1 1-1,2-3-298,2-14 920,-8 12-334,-6 3 90,-4 4-92,5 2-334,-1 0-34,0 1-38,1 0-40,-1 0-44,1 1-49,1-1-51,0 0-56,-31 12 114,-1-2-52,-30 12-29,24-6 58,9 0 68,3 3 97,11-3 113,19-16-262,1 0 1,-1 1-1,0-1 0,1 0 0,-1 1 0,1-1 1,0 1-1,0 0 0,0-1 0,0 1 0,1 0 1,-1-1-1,1 1 0,-1 0 0,1 0 0,0 0 0,0-1 1,0 2-46,5 19 228,3-4-22,3-1-46,2-3-41,2-1-35,20 11-6,1-4-85,22 16-97,-57-37 101,13 12-71,7 7 53,-14-11-21,-1 3-86,-3-5 18,-1 0-38,0 0-42,0 1-50,-2 1-55,1 0-61,-2-1 93,-2-3 66,-1 0 55,-1-2 41,-22 2-134,19-4 133,0 0-57,-20 6-330,-1-1-17,10-3 217,1-2 104,0-1 69,-72-13-54,2-2 105,55 13 77,21 3-50,2 0-65,9 0-17,0 0-49,1 0-48,0 0-48,0 0-154,0 0 41,0 0 41,1 0 36,0 0-200,0 0 116,1 0 65,0 1 87,0-1 61,2 1-175,-2 0 51,-1-1 48,0 0-77,-1 0 316,3 2-543,1 0 36,-1-1 34,0 1 34,0-1 34,0 1 32,3 0-285,1-1 124,1 1 119,0-2 114,2 1 110,0-1 54,0 0 57,3 0 38,7 0 37</inkml:trace>
  <inkml:trace contextRef="#ctx0" brushRef="#br0" timeOffset="57696.4">17437 8402 2955,'10'0'33,"-5"0"84,-3 0 23,-1 0 52,-1 0 49,1 0 43,-1 0 247,0 0 352,0-4 530,0 2-1240,0 0 54,0 1 79,0 0 47,-1-1 447,0 3 395,1 0-706,-1 0-90,-1 0-46,1 1-57,-1-1-70,0 1-85,-1 0-95,1 0-110,-2 0-122,-6 7 425,6 8 71,3-5-121,-4 1 37,5-13-212,-4 8 186,0-1-59,-2 12 166,5-9-116,1-4-52,0 1 39,0 1 46,0 1 54,0-7-215,2 3 13,4-6 46,13-14 189,-5-2-95,-7 5-104,-3 3-51,-2 0-38,-2 3 9,0-39 64,-5 50 77,-11 3-74,4-3-7,7 1-93,1 0 46,0 3 57,-2 5 116,-4 7 159,2-10-197,5-8-35,3 0-76,0-1-66,-1-1-1,1 1 0,0-1 1,0 1-1,0 0 0,0-1 1,0 1-1,0-1 1,0 1-1,1 0 0,-1-1 1,0 1-1,1-1 0,0 1 1,-1-1-1,1 1 0,0-1 1,-1 0-1,1 1 0,1-1-2,-2-1 0,1 0 0,0 0-1,-1-1 1,1 1-1,0 0 1,0-1-1,-1 1 1,1-1 0,-1 1-1,1-1 1,0 1-1,-1-1 1,1 1 0,-1-1-1,1 0 1,-1 1-1,0-1 1,1 0 0,-1 1 0,4-5 3,3 2-3,3 2 111,-2 0 4,-4-1-71,-2-2-46,-1-3-52,-1 4-138,0 2 62,0-1-40,0 0 75,0 0-50,0-1-32,0 0-33,0-3-296,0-1-207,-3-1-439,1 6 826,0 2 38,-8-1-448</inkml:trace>
  <inkml:trace contextRef="#ctx0" brushRef="#br0" timeOffset="58664.75">17860 8492 5140,'0'1'409,"0"2"-69,0 4 438,0 0 45,0 18 2000,0-14-1646,0 1-59,0-7-604,0 1-39,0 1 3,0-1-62,0 0-69,0 1-76,0-1-85,0 1-92,0-1-100,0 0-107,0 1 401,-2 0-58,-1-1-14,-2 3 35,-1 3 111,4-7-206,2 0 33,0-2 22,-1-1-52,0 0-46,0 0-37,-2 0-10,-4 1-51,5-2 24,0 0 61,1 0 86,0 1 112,9-23-110,0 5-140,-5 0-77,-3-3-51,3-16-175,12-1-80,1 0 49,-8 0 47,-2 9 95,1 2 34,10-26-38,-8 21 148,-3 14 52,1 1 44,-6 12-62,15-24 244,-15 26-273,-1 1 0,1-1 1,-1 1-1,1-1 0,0 1 1,-1-1-1,1 1 0,0-1 0,-1 1 1,1-1-1,0 1 0,0 0 1,-1-1-1,1 1 0,0 0 0,0 0 1,0 0-1,0-1-5,0 2 141,0 0-35,0 3 26,-1 9 25,0-13-115,1 13 118,1-3-44,3-1-18,3 4-2,3 3 10,-4-1 4,-6-9-58,1 0 1,-2 0-1,1 1 1,-1-1-1,0 0 1,0 1-1,-1 1-52,1 19 224,3 0 41,5-3-83,-2 3 31,-5 0-22,0-6-52,-1 5 36,3-13-155,3-13-17,3-10-5,20-27-24,-6-6-39,16-49-165,-20 42 59,-11 31 107,1-6-43,2 1 0,0 0-1,5-4 108,-8 14-16,-2 2 48,0-2 38,-5 13-69,-1 0 0,1 0 0,-1 0 0,1 1 0,-1-1 0,1 0 0,-1 1 0,1-1 0,-1 0 0,1 1-1,0-1 1,0 1 0,-1-1 0,1 1 0,0-1 0,0 1 0,0 0 0,-1-1 0,1 1 0,0 0 0,0-1 0,0 1-1,8 6-27,4 16-85,-1 20-91,-7 16 160,-6 1 76,-1-1 78,6 1 87,0-38-214,5 28 109,-5-32-133,-1-3-66,1 0-89,-1 1-110,-1-8 104,0 1-35,0-1-50,-1 17-949,-1-19 723,0-4-132</inkml:trace>
  <inkml:trace contextRef="#ctx0" brushRef="#br0" timeOffset="59414.71">18650 8402 385,'7'-1'-54,"-3"-1"53,-2 1 43,0-1 54,0 0 35,-1 0 54,0-1 64,1 0 70,-1 1 55,0-1 78,1 0 84,0 0 91,0 0 98,0-1 105,2 1 111,-1 0 118,-1 1-752,0 0 72,2-1 374,6-8 1170,-6 8-1403,-2 1-82,1-1-141,-1 2-108,-2 0-141,1 0-36,0 1-37,-1-1-40,3-3 560,-1 1-55,-1 0-50,-1 0-47,-2 1-44,0 0-40,-5-1 156,1 2-168,0 1-57,-1 0-19,0 3 28,3 1-65,0 0-32,-5 5 30,-9 10 57,-11 16 120,-1 0 46,14-18-173,3 2 54,-16 40 616,20-39-580,0 0-34,-6 5-5,13-22-207,0 0 1,0 1-1,0-1 1,1 0-1,-1 1 1,1-1-1,0 1 1,0-1-1,0 1 1,1-1-1,-1 1 1,1 0 0,0 1-27,0-4 8,0 0 0,0 0 0,0 0 0,1 0 0,-1 1 0,0-1 0,1 0 1,-1 0-1,1 0 0,-1 0 0,1 0 0,-1 0 0,1 0 0,0 0 1,0-1-1,-1 1 0,2 0-8,-1 0 4,1 0-1,-1 0 1,1 0 0,-1 0 0,1-1-1,-1 1 1,1-1 0,-1 1 0,1-1-1,0 0 1,0 1 0,-1-1-1,1 0 1,1 0-4,22-1-77,-2-3-69,2-5-93,-20 6 170,0 0-1,0 0 1,0-1 0,-1 1-1,1-1 1,0-1 69,16-18-630,-4-2-86,-10 11 315,-1 0-34,-1-1-38,-1 0-41,5-8-19,-2 9 231,0 1 97,-1 1 68,-2-1 86,-3 0 101,-1 8 2,0-2-31,0 4 38,0 0 85,0 1-31,0 1 33,0 1 122,0 0 64,-3 3 439,-3 5-393,1 0-41,3 1-37,2 0-36,2 11 177,3 1-95,0-1-87,-1 12 71,-3-20-234,-1-1 0,2 0 0,0 0 0,3 10-96,2 1 91,0 0-54,0-5-62,0-1-64,1 0-76,-1-2-89,-5-10-358,0-1 114,0 0 101,-1-1 85,2 0-6,-1 0 105,3 0-219,-4-2 306,-1 0-41,0 0-13,2-1-161,-1-1 33,-1-7-500</inkml:trace>
  <inkml:trace contextRef="#ctx0" brushRef="#br0" timeOffset="59711.58">18869 8292 385,'0'-3'315,"0"1"-127,1-1 97,-1 1 88,1 0 174,0 1 91,0-1-110,0 1 33,1 0 630,4-1 1246,-4 2-1676,1 0-57,-1 0-174,0 0-62,0 0-74,1 0-84,-1 0-103,1 0-95,-1 0-104,1 0-113,0 1 437,1-1-35,2 1 201,-1 1-114,0 0-96,1 2-44,-2 0-83,9 8 130,-10-7-152,1-2 75,5 8 153,-1-2-85,-2 0-65,-1-1-46,8 13 141,13 18 183,-15-5-240,-4-13-173,2 1-32,-5-13-46,0 0 1,0 1-1,-1 0 0,-1-1 1,1 6-5,-2-12-1,-1 0-1,0 0 1,0 0 0,0 0-1,-1 0 1,1 0 0,-1 0 0,1-1-1,-1 1 1,0 0 0,0 0 0,0 0-1,0-1 1,-1 1 0,1-1-1,-1 1 1,0-1 0,1 1 0,-1-1-1,-2 2 2,-8 8-120,0 1-7,4-5-53,1-2-68,3-3 80,0 0-34,-2 0-218,0 0-120,2-2 219,1 0-35,-1 0-39,1-1-40,-3 0-163,2-1-68,3 1 578,1-1 0,-1 1 0,1 0 0,-1 0 0,1 0 0,0-1 1,-1 1-1,1 0 0,0 0 0,-1-1 0,1 1 0,0 0 1,-1-1-1,1 1 0,0 0 0,0-1 0,0 1 0,-1-1 0,1 1 1,0 0-1,0-1 0,0 1 0,0-1 0,-1 1 0,1 0 1,0-1-1,0 0 88,0-6-968,0 3 580,0 1 42,0-1-29,0-2-144</inkml:trace>
  <inkml:trace contextRef="#ctx0" brushRef="#br0" timeOffset="59977.15">19309 8329 5911,'2'-1'-98,"-1"-1"37,0 0 36,1 0 35,0-3 105,1 0 116,-2 2-42,1-1 34,0-3 314,-1 2-67,0 0 47,0-5 618,-5-7 1198,0 13-1398,-1 2-234,-1 1-100,2 2-347,0 0-34,0 0-38,-1 2-42,0-1 345,-1 2-52,1-1-48,-1 2-45,1-1-41,-1 1-36,-4 5 168,-2 4-44,3-2-135,-10 17 267,14-21-334,0 1 34,-8 19 170,4-2-77,5-12-147,1-1 1,0 1 0,1 0-1,1 0 1,0 1-166,0 25 441,3-23-171,2-1-87,3-1-67,2 0-50,-7-12-60,0-1 1,1 1-1,-1-1 1,0 1-1,1-1 0,0 0 1,0 0-1,-1 0 1,1 0-1,0-1 1,0 1-1,2 0-6,15 1 59,-13-3-103,1 1 38,8-1 29,-5 0-44,-2-1-55,0-1-80,-2 0-55,0-1-88,0-1-104,0-2-117,-2 1-97,1 1 79,1-1 75,-1 1 69,1-1-18,0-1 98,-1 1 91,-1-1 79,-2 0 49,-1 0 38,-1-16 16</inkml:trace>
  <inkml:trace contextRef="#ctx0" brushRef="#br0" timeOffset="60226.89">19549 8455 5525,'-8'0'318,"4"-1"-70,1 0-4,2-1 42,-1 0-7,2 0 41,-1-1 49,1 0 52,0 3 204,0 0-67,0-1-64,0 1-58,-1 0-56,1 0-49,-1-1-48,1 1-41,-1 0-16,1 0-42,-2 0 84,1-1-97,-3 1 127,2 0-169,1 0 46,0 0 116,-1 0 117,1 0-162,0 1 36,1-1 39,-1 0 43,0 0 45,1 0 49,-1 0 51,0 0 55,-7 0 725,7 0-922,0 0-71,1 0-157,1 0-44,0 0-47,0 0-55,0 0-60,1 0-65,0 0-73,0 0-76,-1 0-81,0-1 41,-1 1 40,1 0 37,-1-2-144,1 1 116,-1-1 107,0 0 69,-1-1 43,0-2 85,0 4-43,1 0-56,-1 0-82,-4-6 31,-5-4 86</inkml:trace>
  <inkml:trace contextRef="#ctx0" brushRef="#br0" timeOffset="60929.86">20282 8257 2056,'0'-3'150,"2"-3"-98,1 2 18,1 0 24,0 0 42,0 1 17,1-1 40,0 0 48,-1 0 51,0 2-36,0-1 34,-1 0 37,1 0 39,-1 0 41,1 0 44,-1 0 45,0 0 49,2-2-15,2-1 33,1-3 148,3 0 397,-9 7-546,-1 0-99,0 1-87,0 0-78,-1-1-30,0 1-79,0-1-45,0 0-34,0 0-27,0 1 14,0-1 46,1 1 80,0 0-91,1 1 34,0-2 253,0 2 26,1-1 673,-3 1-746,0 0-43,-1 1-59,0-1-78,0 0-115,-1 0-47,0 0-52,-1 0-58,1 0 314,0 1-46,0 0-42,0 0-35,0 0-19,0 1-34,-4 4-4,2-1-10,1-3 57,-22 12 132,-14 4 33,-22 12 111,42-17-221,1 2 33,-3 5 87,-17 19 178,28-23-237,2 3 78,3-9-162,-3 9-20,7-17-110,1 0 0,-1 0-1,1 0 1,0-1 0,0 1-1,0 0 1,0 0 0,0 0-1,1 0 1,-1 0 0,1 0-1,-1 1-2,5 7 0,0 0 0,1-1 0,0 1 0,0-1 0,1 0 0,0-1 0,0 0 0,1 0 0,0 0 0,1-1 0,4 3 0,-3-2-21,-3 0-49,-3 0-56,-3 0-64,-1-5-59,0-3-80,-7 0-540,1 0 91,-1 0 35,0 0 89,1 0 80,0 0 71,0 0 61,0-1 52,1 0 44,0 0 32,-14-11-925,15 8 907,1-2-63,0-1-57,0-4-429,2 6 363,-1-1 54,0 3 174,-1-1 34,-8-7-398</inkml:trace>
  <inkml:trace contextRef="#ctx0" brushRef="#br0" timeOffset="61257.89">20669 8257 771,'1'-7'251,"1"2"54,1 2 54,0 0 59,-1 1 52,-1 0 61,-2-2-10,-2-1 59,0-1-59,0 1 76,1-1 91,2 1 110,-1 3-237,1 0-57,0 1-51,-1-1-50,0 0-44,0 1-43,0 0-37,-1-1-36,1 1-8,-1 0-35,-2-1 116,0 1-85,-6-1 211,8 2-281,-1 0 36,1 1 102,-1 0 92,-4 2 17,0 0-70,0 0-63,1 0-55,-5 2 30,2-1-83,-20 14 154,17-8-115,2 0 84,1-1-44,1 0-9,0-2-35,-8 18 358,11-11-293,0 9 136,0-5-194,-2 20 157,4-12-164,4-10-109,2-1-33,4-1-40,3-2-49,-3-6 95,0 0-49,1-1-44,0 0-40,1 0-38,0-2-33,10 3-224,4-2-189,-4-3 23,-13-1 314,0 0-1,0-1 1,0 0-1,0 0 1,-1-1-1,4 0 215,15-11-701,-14 6 583,2-4 86</inkml:trace>
  <inkml:trace contextRef="#ctx0" brushRef="#br0" timeOffset="62054.75">20098 8511 771,'-8'-9'541,"5"5"-238,0 2 52,2 0 40,0 0 597,1 2-665,0 0 28,0 0-52,0 0 195,0-1 113,0-1-322,0 0 759,0-1-73,1 1-71,0 1-68,0-1-65,0 1-62,0 1-59,1-1-57,0 1-54,-1 0-50,1 0-48,1 0-45,-1 1-42,0-1-39,1 1-37,-1 0-33,2 0 8,-1 1-38,4 2 116,-1-1-111,11 8 220,-10-6-201,-3-2-32,-1-1 59,6 4-103,0 0 50,6 5 223,10 9 353,-14-11-476,0 1-37,-1 0-67,-2 0-91,-5-1-65,-3-8-51,-1 1 0,0-1 0,0 0 0,1 1 0,-1-1-1,0 0 1,0 0 0,0 0 0,0 0 0,0 1 0,-1-2 0,1 1 0,0 0-1,0 0 1,-1 0 0,1 0 0,0-1 0,-1 1 0,1-1 0,-1 1-1,1-1 1,-1 0 0,0 1-2,-40 9 107,35-8-16,-1-1-35,-7 0-36,-2-1-107,0-1-87,2 0-39,0 0-40,-34-7-663,30 4 572,-3 3-34,12 1 134,5 0 68,0 0-51,-2-2-170,4 1 151,-1-1-35,-7-4-559,6 3 406,0 0-75,0 1-105,3 1 257,1 1-37,4 0-294,0-2 34,1 1 35,-1-2 38,1 1 39,0-1 41,0-1 44,0 0 44,0 1 39,0-1 37,7-7-547,-11 11 873</inkml:trace>
  <inkml:trace contextRef="#ctx0" brushRef="#br0" timeOffset="63210.59">20943 8257 385,'1'-4'172,"-1"1"-69,0 1-55,1 0-47,0 0-42,3-2-171,-2 3 156,0-1 79,-1 2 37,0-1 41,0 0 48,0-1 52,0 1 60,0-1 66,-1 1-70,1 0 34,-1-1 35,0 1 38,1-1 39,-1 0 41,0 0 43,0 0 45,0-4 354,0 0-98,-1 2-89,1 0-78,-1 1-68,0 0-59,0 1-47,-1 0-39,-18-2 1648,14 4-1560,-2 0 59,8 0-527,-17 1 635,15-1-524,-1 1-1,0 0 1,0-1-1,1 1 1,-1 0-1,1 1 1,-1-1 0,1 0-1,-1 1 1,1 0-1,0-1 1,-1 2-139,-7 7 476,0 3-44,-16 36 544,-3 5 125,19-36-602,4 0-111,3 2-32,3 13 53,0-10-155,0-21-250,0-1-1,0 1 0,0-1 0,0 0 1,1 1-1,-1-1 0,0 0 0,1 1 1,-1-1-1,0 0 0,1 1 0,0-1 1,-1 0-1,1 0 0,0 1 0,0-1 1,0 0-1,-1 0 0,1 0 0,0 0 1,0 0-1,1 0 0,-1 0 0,0-1 1,0 1-1,0 0 0,1-1 0,-1 1 1,0-1-1,1 1 0,-1-1 0,0 1 1,1-1-1,-1 0 0,0 0 0,1 0 1,-1 0-1,1 0 0,0 0-3,13-1 4,0-4-36,-2-1-50,-2-2-63,-2-3-6,1-1-100,3-8-219,5-13-408,-14 21 529,-1 0 151,-1 3-20,1 1-35,1-8-294,-1 5 245,-1 3 137,-1 3 124,0 1 33,0-4 78,-1 4 9,1 0 34,-1 0 35,0 0 37,0 0 41,0 0 43,0 9 58,0 0-34,0 7 199,0 0-112,0 0-98,0-4-133,0 1-35,0 8 35,0 38 76,0-44-128,0 0 50,4 8 28,6-2-66,3-3-51,-10-11-50,0-1 0,0 1-1,0-1 1,1 0 0,-1 0 0,1 0-1,0 0 1,-1-1 0,1 0-1,0 0 1,4 1-8,11-3 66,13-9-56,-3-5-64,-2-2-65,-1-4-62,-2-1-61,-1-2-60,-1-1-57,0-1-57,-22 26 408,4-5-48,15-18-302,-1-1-95,-1-3-95,-1-6-93,-10 18 449,3-6-36,0-1 38,-1 0 37,-1 0 38,-1-1 37,-3-1 38,-1 0 37,-4-1 39,-3-10 63,-12-68 62,10 62-57,5 30-33,-3-10 49,1 9-4,0 7-7,-2 1 41,-1 1 50,-2 3 62,6 0 337,0 5-42,-4 10-154,3 2-64,0 2-57,3 0-55,0 2-51,0 0-46,2 0-42,-1 0-39,1 18-51,-1-13 54,-1 0 49,1 11 84,1 46 315,2-57-353,-3-24-131,8 50 307,0-2-79,2-1-94,1 1-112,1-22-74,-6-18-49,0-1-90,0-2-63,1-1-104,-4-3 126,1 0-34,-1-1-34,1 0-39,-1-1-46,-1-1-69,1 0-58,-1 0-49,2-2-627,2-4-860,-4 3 1184,0-1 36,0 1 82,0 0 366,-1 1 39,0 0 45,0 0 49,1 0 55,-1 0 58,1 1 65,-1-1 69,3-1-197,-1-1 67,2 0 46,1-3 45,-5 7 23</inkml:trace>
  <inkml:trace contextRef="#ctx0" brushRef="#br0" timeOffset="63585.47">21512 8220 7581,'0'0'323,"0"0"-67,0 0 209,-1 0-92,0 0-81,0 0-68,0 0-37,0 0-52,-4 0 171,4 0-128,1 0-28,0 0 45,0 0 93,0-1-98,1 1-67,2 0 81,-2 0-13,1 0-11,-1 0 73,1 1 117,-2-1-139,1 1 34,0-1 36,-1 1 40,1-1 42,0 1 45,4 3 64,1-1-65,1 0-60,1-1-55,2 0-50,-1 0-47,2-1-41,-1 0-37,8 0 16,-2-2-63,3 0-42,3-4-26,-1-10 63,-7-5-13,-13 17-50,0 0-1,0 0 0,0 0 0,0 0 0,-1 0 0,1 0 1,-1 0-1,0 0 0,0 0 0,0-3-21,0 4 11,-1 1-1,1-1 1,0 0-1,-1 1 1,1-1-1,-1 1 1,1-1-1,-1 1 1,0-1-1,0 1 1,1-1-1,-1 1 1,0 0 0,0-1-1,-1 1 1,1 0-1,0 0 1,0 0-1,-1 0-10,0 0 4,1 0 1,-1 0-1,0 0 0,0 0 1,1 1-1,-1-1 0,0 1 1,0-1-1,0 1 0,0 0 0,0 0 1,-1 0-5,-13 0-8,5-1-12,-1 1 0,1 0 0,-1 1 0,1 1 0,-11 2 20,-8 11 1,11 0 17,1 2 43,2 2 38,1 1 35,-9 22 221,9 3 91,14-41-424,0 0 0,1 0 0,0 0 0,0 1 0,0-1 0,0 0 0,1 4-22,0-4 26,1 0 0,-1 1 0,1-1 1,0 0-1,0 0 0,0 0 0,0 0 0,1 0 1,-1 0-1,1-1 0,0 1 0,0-1 1,1 0-1,-1 0 0,1 0 0,0 0-26,5 3 62,0 0-1,0-1 1,1 0-1,4 2-61,12 3 75,-2-1-48,9-1-75,-17-4-21,0-2-39,-1 0-43,0-1-51,-1 0-56,0-1-62,1-1-199,-2 0 83,-1-2 74,-2 0 67,-1-1 57,0 0 49,7-6-74,-5 3 145,6-2 0,5-3 86</inkml:trace>
  <inkml:trace contextRef="#ctx0" brushRef="#br0" timeOffset="64132.21">22173 8129 4497,'0'-5'-145,"1"2"82,1 0 81,0 0 77,-1 1 77,1 1 73,0 0 72,-1 0 69,0 1 34,-1 0 57,-1 0 53,0 0 54,-1 0-69,-1 0 33,-5 0 643,7 0-1157,-7 0 406,1 0 38,-17 3 1177,14 1-990,-1 1-74,6-2-340,-2 1-39,-1 1 27,0 1 45,-1 1 77,-23 24 1191,25-20-1196,0 1-64,-2 6 162,-10 19 558,12-11-381,5-10-276,4 1-44,4 0-54,5 1-64,-6-8-76,6 6 9,-9-15-124,-1-1 1,0 1-1,0 0 0,1 0 1,-1-1-1,1 1 0,-1-1 1,0 1-1,1-1 0,-1 0 1,1 1-1,-1-1 1,1 0-1,-1 0 0,2 0-2,9 0-19,0-1-38,13 0-150,7-4-173,14-8-349,-5-8-33,-18 0 323,-9 0 159,-4-5 112,-7 9-207,-2 1 43,-2 0 42,-2 1 41,-2 0 39,-1 0 36,-2 2 34,-1-1 34,-12-10-15,-3 2 111,-3 3 95,0 4 81,-1 0-120,2-5-92,15 10-73,8 8 42,1 2-24,1 1-48,0 2-62,0 2-74,1-4-239,1 0 59,-1 1 55,1-1 51,-1 0 46,1 0 44,0 1 38,0-1 35,1 0-82,0 1 76,0 0 39,4 1-142,-4-2 162,0 0-86,-1 0-96,6 3-205,1 0 96,0 0 97,0-2 96,-3 0 115,-1-2 50,1 1 33,1-1 31</inkml:trace>
  <inkml:trace contextRef="#ctx0" brushRef="#br0" timeOffset="65053.91">22413 7965 8481,'0'9'1063,"0"0"-119,0 0-110,0-1-105,0 1-95,0-1-89,0 0-82,0 0-73,0 1-33,0 0-72,0 0-62,0 0-52,0 8 53,0 23 123,0-27-175,0-1 83,0-4-54,0 0 46,0 0 51,0 0 58,2 17 242,5 4-53,4-5-58,4-8-61,-10-14-360,7 4 45,-1-2-53,-9-3-58,1-1 0,-1 1 0,0-1 0,1 0 0,-1 0 0,0 0 0,1 0 0,-1-1 0,0 1 0,3-1 0,-2 0-3,25-6-95,-4-2-120,-4-3-109,-3-7-98,-2-7-512,-9 13 512,-1 1 34,0 0 37,-1 0 41,0 0 43,-1 0 48,2-2 21,-1-1 81,1-3-365,-4 9 285,-1 1 37,0-1 41,0 1 48,-1 0 52,1 0 58,-1 2 35,1 0 40,-1 1 44,1-1 45,0 15 164,-1 0-41,2 13 490,2-11-364,2 1-210,1 5 26,5 11 129,-6-19-222,2-1 43,5 9 25,-2-4-86,-2-9-120,2-2-34,-9-2 0,39-3-62,-32 0 2,-1 0-45,2-2-77,-1-1-87,0-2-103,0-3-120,-2 1 317,1-1-50,-1 0-42,-1-1-36,6-14-471,-6 12 122,-1 0 1,0-1 0,1-7 651,-3-2-610,-1 5 219,-1 0 88,-1 1 107,0 8 144,-1 1 34,-2-17 57,0 1 71,1-1 64,-1 1 45,0 7 62,0 0 1,-1 0-1,-4-8-281,-6-10 327,6 19 155,2 4 64,5 9 52,1 0-93,0 1-83,0 0-72,1 1-63,0 1-53,0 0-44,1 0-34,0 4 315,-2 0-237,1 0-17,-2 0 60,-1 5 143,1-1-65,0 0-58,1 1-54,1 1-12,1 0-56,1 5 4,0 1-66,3 17 51,-4-10 15,3 24 127,10 24 266,-5-29-287,-2-2-99,2 32 71,17-12-123,-13-33-139,-2 2-81,-7-19 65,0 2-57,1-1-68,0 1-79,1 0-92,-1-1-102,1 0-113,-1 0-125,-2-5 200,0 0-52,-1 0-53,1 0-56,-3-4-297,1 0 105,0 0 99,0 0 93,0 0 87,0 0 81,0-1 73,0 0 68,0 0 76,0 1 49,0-1 43,0-1 38,0 1 2,0 0 69,3-2 111,-3 1-109,-1 1-34,0 0-43,0 0-52,0 0-63,2-2 34,-1-1 74,-1 0 49,0-3 47</inkml:trace>
  <inkml:trace contextRef="#ctx0" brushRef="#br0" timeOffset="65303.86">22743 7874 1285,'1'-9'1465,"2"2"-292,7-7 1620,-6 11-1968,1 0-34,0 1-16,1-1-62,-1 1-76,1 0-89,0 1-101,-1-1-114,-2 1-214,0 1-33,0-1-35,-1 0-36,1 1-38,0-1-38,5-1 323,1 1-49,1 0-45,0 0-40,4 1-1,1 0-66,0 0-50,-1 1-35,16 0-87,-17-1-34,11 5-114,-12-1 23,-7-2 93,0-1-36,1 1-44,0-1-48,0 1-57,0-1-62,1-1-70,1 0-76,4 0 24,9 0-132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48:51.586"/>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AB008B"/>
    </inkml:brush>
  </inkml:definitions>
  <inkml:trace contextRef="#ctx0" brushRef="#br0">166 4332 9123,'-5'0'133,"1"2"76,1 0 68,0 0 60,1 2 137,0 1 63,1 1 173,0 6 443,4 9 815,-1-14-1350,0 1-39,-1-2-137,1 0-45,-1-1-51,1 1-60,-1 0-46,1-1-94,-1 0-103,0-1-114,3 27 624,-2 24 494,-2-31-622,-1 4 4,0-14-257,0 0-41,1 0-48,0-1-53,0 2-74,0-2-82,0-2-79,0-1-74,0 0-67,0 1-64,0 2-58,0 1-53,0-12 259,0 0-49,0 0-45,1-1-40,-1 0-500,0-1-107,0-1-27,-2-5-1446,0 2 1625,0 1 178,-1 0 89,1 0 160,0-1 65,0 1 62,1-1 64,-1-2 24,1 0 82,1-3 54,-1-4 53</inkml:trace>
  <inkml:trace contextRef="#ctx0" brushRef="#br0" timeOffset="296.8">1 4241 10408,'0'-13'-194,"0"1"78,1-1 75,0 1 72,1 0 69,0 1 67,1-1 63,0 2 60,1-1 57,2 1 55,0 1 52,1 0 48,1 0 45,1 2 43,1 0 40,2 0 36,2 2 37,0 1-74,1 3-68,0 1-63,0 1-59,0 2-54,0 2-48,0 0-43,8 6 97,-1 2-78,3 4-11,6 11 71,1 4-197,-4 0-55,-3 0-48,-1 0-38,13 27-48,-10-9-76,-3 2 1,0 4 88,-14-31-22,-2 0 1,3 11 21,-1 26-95,-11-24-6,-5-1-41,-7-1-47,-9-4-55,0-7 24,-5 0-41,-2-4-49,-4-7-56,-34-4-340,65-10 682,-11 2-130,1 0 0,-1-1-1,1 0 1,-1-1 0,1 0 0,-3-1 154,-2-4-242,-2-2-45,6 2-22,0-2-58,-1 0-56,0-1-49,0-1-46,1 0-40,-12-12-662,7 2 165,5-2-49,11 17 890,0 0 1,0 1-1,1-2 0,-1 1 1,1 0-1,0 0 0,1 0 1,-1 0-1,1-1 0,-1 1 1,1 0-1,0-1 0,1 1 1,-1 0-1,1 0 0,1-3 214,0 0-315,1 0 33,7-15-449</inkml:trace>
  <inkml:trace contextRef="#ctx0" brushRef="#br0" timeOffset="734.23">662 4568 5911,'0'0'163,"0"0"-26,0 0-6,1 0 48,-1 0-22,2 0 40,-1 0-175,-1 0 34,2 0 151,0 0 110,0 0 91,0 0 61,0 0 51,6 0 1315,-5 0-1095,0 0-88,-2 0-381,0 0-45,1 0-25,-1 0-85,-1 0-95,1 0-107,1 0 481,-1 0-41,-1 0 267,0 0-74,3 0-66,15-2 281,-13-1-463,0 0-44,-2 0-171,-1 0-36,0 1-39,11-4-9,2-11 0,-20 2-43,5 14 38,-1-1-1,0 1 1,1 0 0,-1 0-1,0 0 1,0 0-1,0 0 1,0 0 0,1 0-1,-2 0 1,1 0 0,0 0-1,0 1 1,0-1 0,0 0-1,0 1 1,-1-1 0,1 1-1,0-1 1,-1 1-1,1 0 1,0-1 0,-1 1-1,1 0 1,0 0 0,-1 0-1,1 0 1,0 0 0,-1 0-1,1 0 1,0 1 0,-1-1-1,1 0 1,0 1 0,0-1-1,-2 1 6,-10 6-8,0 1-1,0 0 1,1 1-1,-1 1 9,-2 4 16,3 1 34,2 2 45,3 1 57,4-5 6,-2 0 92,-5 20 517,8-20-468,2-4-131,2-1-54,-1-5-86,0 0 1,0-1-1,1 1 1,0 0-1,-1 0 0,1-1 1,0 1-1,0-1 1,0 0-1,1 1 1,-1-1-1,1 0-28,21 12 174,-3-7-81,-1-4-59,-4-4-57,-2 1-45,-1 0-44,0-1-41,-1 1-40,0-1-39,-1-1-37,1 1-35,10-4-404,2-1-121,2-2-108,3-3-96,-22 8 531,-1 1-34,3-2-418,11-8-1344,-15 7 1631,1 0 39,-1 0 114,0-1 54,1 0 62,-1-1 73,1 0 106,1 0 86,1-2 56,5-4 56</inkml:trace>
  <inkml:trace contextRef="#ctx0" brushRef="#br0" timeOffset="1046.58">1011 4441 1670,'-1'-7'551,"0"1"45,-2 0 40,0 1 34,-1-2 216,1-2 37,1 5-807,1 0 105,0 1 97,0 1 89,1-1 79,-1 1 73,1 1 63,0 0 54,0 0 196,0 0 53,1 1 429,1 4 1869,-1-2-2094,0 1-69,1 0-94,-2-2-526,1 1-33,0 0 79,0 1-72,0-1-79,0 1-86,0-1-114,0 1-69,0-1-74,-1 0-79,1 1-82,0-1-87,-1 0-91,1 1-95,2 7 800,-1 1-65,0-2-54,0 1-47,2 10 117,4 11 34,5 23 192,-9-2-42,-1-20-277,4-5-44,-1-3-64,-3 4-68,0 3-40,-3-31-1,0 1 1,1-1-1,-1 0 0,0 1 1,1-1-1,-1 0 1,0 1-1,1-1 1,-1 0-1,0 1 0,1-1 1,-1 0-1,1 0 1,-1 0-1,0 1 1,1-1-1,-1 0 0,1 0 1,-1 0-1,1 0 1,-1 0-1,0 0 1,1 0-1,-1 0 1,1 0-1,-1 0 0,1 0 1,-1 0-1,1 0 1,-1 0-1,0 0 1,1 0-1,-1-1 0,1 1 1,-1 0-1,0 0 1,1-1-1,0 1 1,26-22-176,-3-11-47,13-34-257,-36 64 460,7-13-212,-1-2 1,-1 1 0,2-11 231,9-52-608,-6 24 225,5 2 33,-14 47 319,-1 2-65,0 2-55,-1 2-41,-1 10-751,1-8 255,0 0 86,1-1 79,-1 0 72,1 1 67,0-1 59,0 0 53,0 0 48,1 1 6,-1-1 48,2 0-41,2-1-189,-4 1 227,0 0-59,-1 0-142,5 0-264,0 0 109,-1-1 112,1-1 116,-1 0 145,-1 0 61,2-2 40,1-1 40,-5 5 15</inkml:trace>
  <inkml:trace contextRef="#ctx0" brushRef="#br0" timeOffset="-2530.46">1011 912 1670,'1'-10'181,"4"-11"156,-1 14-172,-1-1 80,1 1 98,-1 0 64,1 1 117,-3 2-211,1 1 37,-1-1 39,1 1 42,-1-1 44,0 0 47,0 0 49,0 0 52,-1 0 53,1 0 58,-1 0 58,0-1 61,0-1-393,-3 1 36,3 5-410,-1-1 0,0 1 0,1-1 0,-1 1 0,0-1 1,1 1-1,-1-1 0,0 1 0,1 0 0,-1 0 0,0-1 0,0 1 0,1 0 0,-1 0 0,0 0 0,0 0 0,1 0 0,-1 0 0,0 0 0,-1 0-86,-7 1 709,-2 3 47,5-2-430,0 0-45,1 1-51,0 0-58,1-1-66,0 0-73,-14 11 339,3-1-82,0 0-68,2 0-49,-39 30 290,37-31-372,0 1 0,1 0 0,0 1 0,1 0 0,-5 7-91,2 1 163,1 0-1,1 1 1,1 0 0,1 1 0,-9 23-163,4-1 425,2 2 0,-7 34-425,-2 34 516,19-90-350,1-1 0,1 1 1,2 0-1,0 0 1,1 0-1,3 14-166,-1-31 49,-1 0 1,1 1-1,1-1 1,0 0-1,0 0 1,0-1-1,1 1 1,0-1-1,4 5-49,-4-6 30,1-1-1,-1 1 1,1-1 0,1-1-1,-1 1 1,1-1-1,0 1 1,0-2 0,0 1-1,0-1 1,1 0 0,4 2-30,2-1 29,1 0 0,-1 0 0,1-1 0,0-1 1,9 1-30,-3-3 50,-1 0 1,0-1 0,0 0-1,0-2 1,0 0-1,6-3-50,9-4 86,-1-1 0,0-2 0,4-4-86,51-26 64,-54 24-83,0-1 1,9-9 18,-8 0-51,-1-5-33,-12 9-41,-2-1 0,-1 0 0,0-2 0,5-13 125,8-29-191,-13 10 83,-9-3 69,-8-1 92,-11 0 111,7 53-141,-2 1 1,1-1-1,-1 1 0,0 0 0,-2-2-23,-3-2 12,1 0 0,-1 1-1,-4-4-11,-4-3 0,0 1 0,-2 1-1,0 1 1,-8-5 0,7 8 0,-1 0 0,-1 2 0,0 0 0,0 2 0,-1 0 1,-1 2-1,-7-2 0,-54-12-44,54 15-57,20 5 66,1 1-1,0 0 1,0 0-1,-1 1 0,-7 1 36,-5 3-103,1 6-51,1 5-69,1 6-88,12-9 250,1 1-96,1 1-93,0 0-88,2 2-84,1 0-79,1 1-76,0 0-71,1 0-66,1 0-63,0 0-57,1 0-55,0 0-49,0 0-45,1-1-41,0-1-36,0 0 373,1-1 78,1 4-46,2 8-243</inkml:trace>
  <inkml:trace contextRef="#ctx0" brushRef="#br0" timeOffset="-1765.19">1046 1730 1670,'0'-1'-461,"0"0"69,0 0 67,0 1 64,0-1 62,0 0 61,-1 0 56,1 0 54,0 0 53,0 1 49,-1-1 47,1 0 46,-1 0 42,1 0 41,-1 1 37,1-1 36,-1 0 147,0 0 51,1 1 46,-1-1 39,-1 0 487,1 0 72,-4-1 2824,2 1-2351,2 1-853,0 0-48,-1 0-56,1 1-66,0-1-129,0 0-66,0 1-73,-1-1-80,1 1-87,0 0-93,0 0-100,0 0-106,-2 9 911,3 5-93,0 0-241,0-1-195,0 2 43,1 38 689,-2-30-597,0 2-33,0-14-225,0-1-37,-8 73 813,5-27-397,2-8-194,2-24-211,-1 2-39,2 17 47,-1 2 77,0 143 812,-1-149-839,-2-1-48,-2 37 69,-1 0-72,1-4-54,-10 128 25,9-114-30,-2 6-36,-9 24-26,6-64-47,-8 27 47,-3-21-141,13-41 61,0 1-42,-2 4-92,6-13 153,1-2-44,0-2-42,0-2-36,-2-1-285,1-7-112,2-2 54,1-2-42,-4-26-1250,5 26 1370,-2-6-361,1 1 46,-1-1 49,-1 0 56,1-1 59,0 1 65,-1 0 69,1 1 74,0 4 166,1 0 39,0 0 42,-1 1 42,0-7-65,-1 1 65,0-3 44,-3-8 42</inkml:trace>
  <inkml:trace contextRef="#ctx0" brushRef="#br0" timeOffset="-1109.12">900 2621 9380,'-14'0'48,"0"2"87,0 0 80,1 2 70,-3 0 136,0 2 71,-2 3 171,-8 6 419,0 1 25,10-4-402,3-1-161,0 0-56,3-2-137,0 0-59,0 0-69,1 0-78,-27 25 456,1-3-75,-6 4 37,-21 15 222,1 0-14,18-14-183,-36 27 142,41-35-479,18-14-153,0 1-42,0-2-49,1 0-57,10-4-117,5 0-94,4-4 85,1-1-36,1 1-41,0-1-44,3 1-175,1-1-98,1-2-106,1-1-116,-2-1 122,1-2 45,0 1 45,0-2 47,1 1 48,0-2 48,0 1 51,0 0 51,0 0 49,-1 0 55,1 0 55,-2 1 58,5-2-28,1 0 57,1 0 38,7-3 37</inkml:trace>
  <inkml:trace contextRef="#ctx0" brushRef="#br0" timeOffset="-827.94">992 2677 10151,'0'-11'37,"0"8"14,0 1 33,0 0 76,0 1 65,0 1 64,0 0 65,1 0 40,0 0 588,1 0-666,9 2 421,0 4-93,2 2-78,-1 2-65,5 3 69,10 2 202,8 3 6,-2 7-75,-4 5-70,-2 4-62,-3 3-57,-1 2-51,-3 0-46,0-1-39,-13-25-252,6 14-1,0 1 56,10 18 143,-8-14-139,-1-7-85,1 1-71,-5-11-58,0 0-43,0-1-47,1 0-55,1-2-59,0 1-64,0-2-71,1-1-76,-10-8 242,-1 0-1,1 0 1,-1-1 0,1 0 0,0 1 0,0-1-1,0 0 1,2 1 202,3-1-503,1-2 46,-3 0 123,1-2 54,-1 0 62,1-1 73,-2 0 30,0 1 45,0-2 30,1-2 29</inkml:trace>
  <inkml:trace contextRef="#ctx0" brushRef="#br0" timeOffset="2905.56">2278 2586 385,'0'-1'32,"1"-1"-12,-1-6-30,-2 5 38,-1 1 42,-3 0 58,-3 1 76,5 1-68,-1 0 49,0 0 45,0 0 40,-3 0 376,1 0 114,4 0 782,0 0-22,0 0-1203,0 0 107,-1 0 59,-5 0 700,6 0-857,1 0-41,-1 0-49,1 0-69,1 0-83,0 0-98,-2 0 1021,3-3-108,0 1-868,0 1 39,0-1 36,0 1 33,1-1 230,0 1 101,0 1 22,0-1 47,4 4 1359,-3-2-1120,1 1-215,-1-1-77,1 1-100,-1-2-238,-1 1-33,1 0-37,0-1-40,-1 1-41,1-1-45,0 1-49,0-1-50,0 0-53,0 0-57,28 0 544,0 0-72,0 0-62,1 0-54,11 0-35,1 0-64,95 0-170,-79 0 165,-22-1-7,-1-2-1,14-3 13,72-16 21,4-1 68,-69 15-70,49-8 35,-31 1 23,51-13 73,143 4 343,-105 6-129,-111 13-273,-1 1-39,16-2-67,-17 4-115,23 2 130,-25 1-117,0-2 0,6-3 117,-23 0-49,23-2-52,38 1 101,-17 2-72,98-12-38,-136 11 57,58-13-95,-24 5 82,-38 8 86,-1 0 33,100-8 323,-73 10-269,-14 3-61,-19 0-47,-1-1 0,0-1 0,14-3 1,-12-1-11,-10 1-21,-1 2 0,1 0 0,11 0 32,8 0-46,0-2 0,0-1 0,3-3 46,32-5-20,-3 8 50,-25 2 42,-2-3-41,-19 3-29,0 0 0,13 1-2,-23 1-4,0 0 1,1-1-1,-1 0 1,1-2 3,16-2-45,-2 3-46,-3 3-38,-3 0 45,-9 0 65,0 0 37,-11 0-12,0 0 0,0 0 0,0 0 1,0 0-1,0 0 0,0-1 0,0 1 1,-1-1-1,1 0 0,0 0 0,0 1 1,0-1-1,-1 0 0,1 0 0,1-1-6,6-4 14,10 3-14,-7 3 0,-21 0 21,2-3 86,-2-10 0,9 13-106,0 1-1,0-1 0,0 0 0,0 0 1,1 0-1,-1 0 0,0 0 1,0 0-1,0 0 0,0 0 0,0 0 1,0 0-1,0 0 0,0 0 0,0 0 1,0 0-1,0 0 0,1 0 1,-1 0-1,0 0 0,0 0 0,0 0 1,0 0-1,0 0 0,0 0 1,0 0-1,0 0 0,0 0 0,0 0 1,1 0-1,-1 0 0,0 0 0,0 0 1,0 0-1,0 0 0,0 0 1,0-1-1,0 1 0,0 0 0,0 0 1,0 0-1,0 0 0,0 0 0,0 0 1,0 0-1,0 0 0,0 0 1,0 0-1,0 0 0,0 0 0,0-1 1,0 1-1,1 0 0,-1 0 1,0 0-1,0 0 0,-1 0 0,1 0 1,0 0-1,0 0 0,0 0 0,-6-5 26,2 1 6,3 3-18,0 0 0,0 0 0,0 0-1,0 0 1,-1 0 0,1 0 0,0 0 0,-1 1 0,1-1-1,-1 0 1,1 1 0,0-1 0,-1 1 0,1-1 0,-1 1 0,1 0-1,-1 0 1,0 0 0,1 0 0,-1 0 0,1 0 0,-1 0-1,1 0 1,-2 1-14,-12-3 90,-1-3-51,-37-23-39,32 14 53,13 9 1,1 1-49,0 1 1,0 0-1,0 0 1,-1 0-1,1 1 1,-6-1-6,-13-3 30,1-4 35,14 4-38,1-1-1,-1 0 1,-8-7-27,13 8 33,-1 1 0,0 0 0,0 0 0,-1 1 1,0 0-1,-6-2-33,-10-5 153,5 0-48,-10-3 44,27 14-127,1-1 1,-1 1 0,1-1 0,-1 0-1,1 1 1,0-1 0,-1 0-1,1 0 1,0 0 0,-1 0 0,1 0-1,-1-1-22,-3-7 145,-1 0-63,-4 1-89,0 3-7,11 4 43,2 2-35,0 1-35,0-1-50,0 1-64,13 12 109,1 0 0,0-1 0,1-1 0,0-1 1,1-1-1,0 0 0,4 0 46,64 25-120,0-6 69,-81-27 50,137 36 3,-84-23-25,-28-14-51,-5 0 9,-10 3-10,-15-4 73,1 1 0,-1 0 1,0 0-1,1 0 0,-1 0 1,0 0-1,0 0 0,0 0 1,0 0-1,0 0 0,0 0 1,0 1-1,0-1 2,1 9 26,-4 0 45,-14 9 165,-27 11 322,35-25-442,-17 10 179,-12 4 94,-5 4 56,14-5-118,11-6 56,0-2-1,-16 8-382,10-6 216,0-1-53,-3 1-70,-1 1-109,11-3-98,-17 14-22,16-11 0,9-7 20,-1-1-47,-2 2-140,5-5 107,-1 1-32,-2-1-374,-3-1-445</inkml:trace>
  <inkml:trace contextRef="#ctx0" brushRef="#br0" timeOffset="4264.65">3102 1348 2570,'8'-1'-13,"-4"0"-66,2-6-159,-5 4 196,-1 0 35,0 0 39,0 0 45,0 0 53,0 0 61,0 0 108,0-1 101,0 4 168,0-1-62,0 1-60,1 0-54,-1-1-51,1 1-48,0 0-44,-1-1-39,2 1 88,0-1-100,-1 1-92,0-1-37,3 0 65,-2 1-26,-2 0 92,0 0-51,0 0 38,1-1 104,0-2 39,1-3 427,-1-3 201,-2-16 1413,1 17-1586,-1 3-240,0 0-66,0 2-80,0 2-97,-8-3 405,-6 3-92,-1 2-115,8 1-300,1 0-37,-14 8 57,-10 15 60,10-8-95,-35 28 267,0 4 70,3 2 64,3 3 60,34-33-318,2 3-79,2 1-62,3 1-45,7-20-115,1 0 1,0-1 0,0 1 0,0 0 0,1 0 0,0 0-1,0 0 1,1 0 0,0 0 0,0 0 0,0 2-28,12 20 159,-11-25-149,0-1-1,0 1 1,0-1 0,0 0 0,0 0 0,1 0 0,-1 0 0,0 0-1,1 0 1,0-1 0,0 1-10,28 9 38,-16-7-34,-2 0-9,0-1 0,-1 0 0,1-1 0,0 0 1,13-1 4,-8-1-27,0-1 1,-1-1 0,1 0 0,1-2 26,24-7-97,0-3-39,-3-2-43,-3-1-51,-20 9-181,-2 2-73,-2 1-72,-1 0-67,-2 1 50,-2 1-45,1-1-42,-1 0-41,-1 0-396,-1-1 123,0 0 116,-2 0 110,0 0 103,-1 0 95,0 0 88,0 0 82,-2 1 159,1 1 34,2-3-95,0 1 84,-1 1 77,2-1 52,1-1 50</inkml:trace>
  <inkml:trace contextRef="#ctx0" brushRef="#br0" timeOffset="4901.75">3414 1348 6553,'0'0'241,"0"0"-53,0 0 112,0 0-106,0 0 40,0 0 47,0 0 51,-1 1 52,-1 1 54,0 0-143,-3 3 470,5-4-646,-1 0 0,0 0 0,0 0 1,1 0-1,-1 0 0,1 0 0,-1 0 0,1 0 1,-1 0-1,1 0 0,0 1 0,-1-1 1,1 0-1,0 0 0,0 0 0,0 1-119,2 9 609,0-5-374,1 0-49,2 5 127,-2-1-48,-1-1 38,-2 3 109,0 18 476,0 2-109,0 7 56,0 20 325,-1-49-956,-1-2-83,-2-1-52,-4 2-35,5-6 95,3-20-12,0 1-39,0-18-14,0 5-84,0-35-134,3 21-89,3 7 86,1 3 75,-5-4 50,-1 3-39,8-21 47,-7 49 19,0-1 0,0 1 1,1 0-1,0 0 0,0 0 1,0 0-1,2-1 5,-2 4-12,0-1-1,0 1 1,0 0 0,0 0 0,0 0-1,1 0 1,0 0 12,9-5-19,2-1 50,-3 2 44,1 0-1,-1 2 1,1-1 0,0 2 0,3-1-75,3 5 149,-1 7-41,-2 7-42,-2 4-42,-4 3-44,-1 1-44,-4 0-45,-3-2-45,-3-13 132,1-1 0,-1 1 0,1 0 0,-2 0 0,1-1 0,-1 1 0,0-1 1,-1 1-1,1-1 0,-2 1 22,1 0-40,-1-1 1,0 0 0,-1 0-1,1 0 1,-3 1 39,-16 14-167,-1-3-48,-3-2-58,-2-1-70,24-12 280,-3 1-66,-1 1 0,0 0 1,1 0-1,-3 4 129,9-8-27,0 1 0,0 0-1,0 1 1,0-1 0,0 0-1,0 1 1,1-1 0,-1 0 0,1 1-1,0 0 1,0 0 27,-2 4-33,-2 7 14,-3 16 28,17-9-13,1-8 30,13-5 72,21 0 139,-5-1-58,13 4 20,-28-5-173,-11-3-57,0 1-43,-2-1-52,0 1-61,0-1-548,1-2 62,-1 0 56,-1-3 53,-1-1 50,-1-1 45,-1-1 41,-3-2 38,-2 3 296,-1 1 36,0-8 17</inkml:trace>
  <inkml:trace contextRef="#ctx0" brushRef="#br0" timeOffset="5370.39">3910 1147 6553,'1'0'727,"1"0"-147,0 0-703,-1 0 74,0 0 79,0 0 92,0 0 80,1 1 72,-1-1 133,0 0 69,0 1 163,1 0 391,-1 1-3,0 0-395,-1 0-165,0 0-71,1 1-134,-1-1-72,0 1-83,0 0-93,-1 24 709,-3-1-71,0 1-72,-3-1-72,4 2 5,3 0-87,1-20-276,-1 0 1,0 0 0,-1 0-1,0 0 1,-1 6-151,-2 3 240,-3 10 68,0-2-85,2-11-96,3-3-51,2-9-68,0 1 0,1 0 1,-1-1-1,0 1 0,1 0 0,-1-1 0,1 1 0,0-1 0,1 3-8,-1-4 3,1 7 45,2 3 79,4 3 108,6-7-55,1-10-149,16-5 103,6-2 96,-21 4-152,3-1-20,3 1-44,-3-1-63,-2-1-76,-13 6 76,1-1 0,0 1 0,-1 0 0,1 0 0,0 1 0,0-1 0,-1 1 0,1 0 0,0 1 0,5-1 49,-1 0-196,-4-2-63,-3-2-73,-1-2-81,-1 5-119,0 1-113,0 1 275,0 0-34,0 0-36,0 0-38,0 0-41,0 0-41,0 0-45,0 0-46,0 0 60,0 0 61,0 0 58,0 0 56,0-1 51,0 1 48,0-1 46,0 0 41,0 1 6,0-1 49,0 0 44,-1 0 39,1 0 25,0 0 37,-1-3 69,0 2-5,1 1-87,0 1-72,0 0-99,-2-2 98,-1 2 50,0-1 33,-3 1 31</inkml:trace>
  <inkml:trace contextRef="#ctx0" brushRef="#br0" timeOffset="5651.76">4020 1402 1285,'-4'0'-101,"1"0"87,0-1 74,1 1 64,0-2 90,1 1 52,-1-9 641,2 9-229,1 1-67,0-1-61,0 1-57,0 0-52,1-1-48,0 1-44,0 0-38,1 0 166,1 0-84,0 0-64,5 0 368,-6 0-213,-1 0-174,-2 0 49,8 0 425,0 0-88,0 0-81,-1 0-76,1 0-70,-1-1-65,1 1-59,-1 0-53,0-1-69,-1 0-35,7 0 101,5-2-24,10-4 34,-17 2-139,12-3-83,-1 1-36,6-1-78,-8 3-89,-2-1-107,-14 5 20,7-2-260,-8 1 281,0 0-48,0-1-156,-2 1 148,-1 0-39,-1 0-45,0 0-48,0 0-52,-2-1-59,1 1 408,-1 0 32,-7-8 14</inkml:trace>
  <inkml:trace contextRef="#ctx0" brushRef="#br0" timeOffset="5901.67">3966 1185 1285,'-12'-2'532,"3"-2"-112,0 1 4,2-1 89,2 1-137,1 0 49,1 1 55,0-1 60,1 0 64,2 0 72,0 1 76,1 0 81,3-2 41,1 1-124,0 0-113,1 0-104,0 0-93,0 1-83,1 0-73,0 0-64,2-1-25,-1 1-59,1 0-48,23-4 183,-26 5-173,19-1 69,2 1-42,1 1-64,0-3-93,-8 0 2,1 0-116,0 0-110,-1 1-103,0 0-97,1 1-89,-2 0-84,1 1-77,-11 0 417,-1 0 33,14 0-398</inkml:trace>
  <inkml:trace contextRef="#ctx0" brushRef="#br0" timeOffset="6229.72">4479 1112 385,'-2'0'292,"0"0"-1,0 0 1,0 1-1,0-1 1,0 0-1,0 1 1,1-1-1,-1 1 1,0 0-1,0 0 1,1-1-1,-2 2-291,-9 10 2122,5 1-453,4-6-881,1 1-35,0 2 130,1 0-72,-1 1-79,2 0-88,-1 0-97,1-1-105,0 1-114,1-2-121,-1-1-132,0-1-103,0 9 420,0 31 640,0-32-752,0-1-48,0-5-105,0-1-38,0-1-47,0-1-51,0 0 159,0-5-62,0 1-48,0 6-40,0-13-2,0-23 5,3 10-47,5-10-197,1-2-37,14-46-461,-11 44 447,6-3 20,3 3 81,-7 13 57,4-4 49,1-1 64,-1 2 54,-1 4 46,-4 3-5,1-7-23,-1 1 11,-2 11 36,0 4 44,3 4 73,-10 2-146,0 0 1,0 1-1,0-1 0,0 1 0,0 0 0,-1 0 0,1 0 0,2 1-68,11 10 319,-7 3-128,-3 5-101,-3 6 77,-4-1-58,2 15 19,4-13-18,1 13 158,-4 2 100,-3-21 3,2 0 0,3 16-372,1-4 286,-1-15-161,-1-1-36,1 0-43,0-2-51,5 12 10,-6-19-38,-1-2-48,0 1-73,-1-3 16,1 1-39,1 2-58,-1-5 43,0-1-13,-1 0-60,-1-1 63,0-1-33,0 1-37,-1-1-41,0 0-46,0 0-48,-1-1-53,-1 0-57,-5-3-1780,4 3 1172,2 1 617,0-1 48,-1 0 57,1-1 67,-1-1 74,1-1 85,-2-1 9,1 0 67,-2-2 43,-3-5 42</inkml:trace>
  <inkml:trace contextRef="#ctx0" brushRef="#br0" timeOffset="6432.67">4516 1203 2955,'0'0'736,"0"0"-448,0 0 38,0 0 42,0 0 38,0-3 940,0-1-318,2 1-118,1 1-110,1-1-101,1 2-94,1-1-87,0 1-76,1 0-70,-2 1-120,1 0-34,6 0 128,3 0-48,5 1 28,-9-1-85,-5 1-36,48-1 418,-32 0-414,-10 0-136,0 0-41,0 0-48,0 0-59,-3 0-37,1 0-50,0 0-56,0 0-60,0 0-65,0 0-70,0 0-75,1 0-79,5-1-686,-6-1 456,-2 1 178,-1-1 54,0 0 146,-1 0 54,-1 0 64,1 0 69,0 0 72,-1 1 13,0 0 59,0 0 37,2 1 37</inkml:trace>
  <inkml:trace contextRef="#ctx0" brushRef="#br0" timeOffset="6698.36">5030 1021 5525,'0'-3'66,"0"1"102,0-2 87,0 1 69,0-2 286,0-5 969,0 7-1078,0 1-68,0 1-269,0 0-45,0 1 501,0 0-69,1-1-66,-1 1-60,1 0-57,-1-1-52,1 1-48,0 0-45,0-1-7,0 1-50,0 0-42,0-1-37,2 1 5,1-1 2,-2 1-29,-1-1 49,-1 1 69,1 0 89,1-1-70,3-2 194,0 1-39,4-2 256,-2 2-228,1 0-52,10 1 230,-4 0-216,0-1-41,-1-1-38,0 0-36,15-4 163,4 4-102,-6 5-192,1 1-47,-1 2-50,-5 1-56,-14-5-135,-1 0 75,2 1 46,3-2 76,-7 0-40,0 0-68,0 0-99,-2 0 53,0-1-37,1 1-39,-1 0-44,1 0-48,0 0-51,0 0-57,0 0-58,2 0-331,-2 1 89,-2 1 90,-1 0 90,-1 0 90,-2 1 93,0-1 93,-2 1 93,2-1 46,-1-1 49,-1-1 32,-1 0 32</inkml:trace>
  <inkml:trace contextRef="#ctx0" brushRef="#br0" timeOffset="6948.15">5214 966 771,'-4'0'327,"1"0"-114,0 0-107,0 0-42,-5 0 19,5-1-23,1 1 72,-1-1 112,1 0 72,1 1-112,1-1 36,-1 1 36,0-1 42,1 0 42,-1 0 47,1 0 49,-1 1 51,1-1 56,-1-1 57,1 1 60,0 0 64,0 0 66,0-1 69,0 6 413,0 0-124,0 0-118,1 0-111,-1 0-106,1 0-99,-1 0-93,1 0-87,0-1-81,-1 1-74,1 0-69,0 0-63,0 0-56,0 0-50,-1 0-44,1-1-37,0 2-23,1 1-41,1 10-78,-2-9 69,0-3 31,-1 0 35,1 1 53,-1-1 60,0 1 69,0-1 80,1 38 78,-2 43 591,-1-50-636,0-16-204,-1 0-38,0 1-45,-2-1-52,3-11-79,1 0-95,0 1-93,1-1-87,0 0-82,0 0-80,0 0-73,0 0-71,1-2 131,-1 0-33,0 5-624,0-14 4,1-5-1675,1 5 1904,0-1 105,1 1 90,1-2-59,2-1-296,-6 5 1078</inkml:trace>
  <inkml:trace contextRef="#ctx0" brushRef="#br0" timeOffset="7244.95">5599 1021 9894,'1'-1'142,"0"-1"-42,2 0 2,-1-1-93,3-3-96,-4 4 94,0 0 42,0 0 88,0-1 111,0 1-61,-1 1 43,0-1 47,1 1 52,-1-1 55,0 0 60,0 0 64,0 0 67,0 3-280,-1 1-64,1-1-57,-1 0-50,-1 1-29,0 0-49,0 0-36,-1 1-45,0 0 11,2-1 115,-12 28 556,3 1-91,3 2-76,2 0-59,2 7 28,2 55 518,1-69-675,0-24-286,0 0 1,0 0-1,1 0 0,-1-1 1,0 1-1,1 0 0,-1 0 1,1 0-1,0 0 0,0 0 1,-1-1-1,1 1 0,0 0 1,1-1-1,-1 1 1,0-1-1,1 2-6,24 14 38,-14-10-34,-8-5-1,-1 1 0,1-1 1,0 0-1,0-1 1,0 1-1,0-1 0,0 0 1,0 0-1,1 0 1,-1 0-1,0-1 0,1 1 1,-1-1-1,0 0 1,1-1-1,-1 1 0,0-1 1,0 0-1,1 0 1,3-1-4,1-2 4,1 0 0,-1 0 0,0-1 1,5-3-5,18-14-45,-4 3-60,-16 10-179,-5 3 56,-1 1-2,0 0-45,-2 0 2,0 1-46,0-1-52,0 1-57,-1 1 87,0 0-33,0-1-37,0 1-38,7-11-1659,-10 10 1276,0 1 416,-1 0 45,-1 0 51,1 0 62,-1 1 124,1-1 33,0-1-35,0 1 53,0-2 36,1-1 34</inkml:trace>
  <inkml:trace contextRef="#ctx0" brushRef="#br0" timeOffset="7495.1">5599 1094 6168,'0'0'327,"0"0"-54,3 0 583,24-2 898,-9 0-638,-3 0-236,0-1-60,-3 1-192,0-1-56,0 0-65,0 0-72,3-1-30,0 0-118,-8 3-191,1-1-34,0 0-34,-1 1-36,10-1 68,3 2-43,6 0-55,-2-5-66,-22 5 139,1-1-36,3-2-98,0 0-118,1-1-99,1 0-172,-1 0-89,-1 0 5,0-2-833,-7 5 1079,-1 0 38,-7 0-448</inkml:trace>
  <inkml:trace contextRef="#ctx0" brushRef="#br0" timeOffset="7729.38">5545 912 5911,'-9'-1'597,"4"1"56,0-4 763,11-3 651,-1 3-1213,0 1-181,1 0-49,0 1-61,1-1-74,-1 0-88,-1 1-100,0 1-113,-3 0-141,-1 1-32,18-5 260,0 1 63,3 1 93,29-3 630,-33 4-713,11 0 96,-15 2-277,0-1-47,2 1-50,0 0-77,0 0-86,-1 0-96,1 0-106,0 0-117,-1 0-125,-7 0 218,0 0-36,1 1-104,0-1-51,0 0-54,0 0-55,0 0-58,0 0-59,-1 0-62,1 0-62,-11 0 281,-1 0 66,-1 0-38,-2 0-205</inkml:trace>
  <inkml:trace contextRef="#ctx0" brushRef="#br0" timeOffset="14665.12">7617 802 4112,'5'-9'93,"0"0"0,1 1 0,0-1 1,3-2-94,2-1 163,0 1 51,6-11 896,-14 15-684,-2-1 70,0 2-13,-1 0 80,0-1 93,0 0 109,0-1 63,0 0 119,-1 5-529,1-1-33,-3-3 298,-1 0 17,-4-2 198,5 5-317,1 1-79,1 1-74,1 0-65,0 0-60,0 0-53,1 1-46,0 1-39,1-1 31,-1 3-1,-6 6 88,1-3 110,1 0-49,0 0-45,0 1-39,0 2 6,0 1-40,0 2 2,-1 6 56,-4 14 200,-4 15-137,3-3-111,0 8-61,0 26-40,-1 0-24,2-22 20,-63 432 875,32-158-433,19-161-341,-1-2-54,-1 0-64,-1-3-75,12-89-46,-3 35 39,-1 12-38,3-42-88,1-15-73,-3 0-105,8-45 50,1-2-117,-1-1-106,0-1-97,1-1-43,0-2-66,3-5 310,1-3 58,1-1 60,0-2 63,0-2 76,0 0 34,0-8 13</inkml:trace>
  <inkml:trace contextRef="#ctx0" brushRef="#br0" timeOffset="15863.6">7764 583 3341,'-3'0'150,"-4"1"6,-4-1 35,-1 0 67,1-1 95,7 0-132,1-1 35,-1-2 50,2 2-20,-1-1 34,-1 0 401,-23 0 1693,22 3-2020,2-1-54,-7-7 1016,8 7-1073,1-1 37,-1 1 46,0 0 56,0 0 64,-1 0 75,0 0 84,-1 1 93,4 0-369,0 0-57,0-1-52,0 1-46,0-1-42,0 0-37,0 0 41,0-2-82,0-3-27,0 4 34,0 1 63,1-1 97,-1 2-86,1 0 32,-1 0 37,1 0 39,8 0-73,1 0-40,8 0 74,7 1-69,38-3 41,-38-1-53,50-5 149,3 1-39,9-1-25,3-3-53,79-5 158,94 4 38,-162 8-257,9 1 3,5 1-57,119 3-37,-60 0-67,50 5-63,-29-1 45,192-16-193,-205 8 127,77-12 87,-200 11 21,318-26 0,-355 27-21,22 2 65,-31 1-55,-1 0-33,0 0-48,1 0-62,-32 0 43,-1 0 62,0 0 69,-1 0 77,0 0 84,0 0 92,-1 0 100,0 0 106,14 4-427,0 12-95,7 5-30,6-6 73,1-6 43,-5-8-32,0 1 0,0-1-1,0 1 1,0-1 0,0 1-1,-1 0 1,1-1 0,0 1-1,-1 0 1,1 0 0,-1-1-1,0 1 1,0 0 0,0 0 0,1 0-1,-2 0-10,3 115 274,-1 53 104,-7-56-216,1-55-50,0 1-34,-13 222 153,11-177-52,-24 171 99,24-178-185,-12 132 201,5-88-188,6-73-104,-4 38 44,-19 143 133,8-94-128,18-119-99,-2 20 86,2-9 6,1-17-50,0-5-41,-1 0-50,0-5-34,0 0-52,-2-1-60,0 0-69,6-17 147,-1 0 36,-4 11-189,4-8 147,-1 1-101,2-3 91,0-1-37,0-1 3,0 0-34,1 0-35,-1 0-40,1-1-43,0 0-46,0 0-50,0-1-51,0 0-152,0-1 58,0 0 54,0-1 51,0 0 48,0 0 45,0-1 43,0 0 38,0-1-19,0 0 46,1 0 41,-1 0 36,0-1-6,1 1 34,0-8-280,1 3 300,1-2 69,1-1 46,3-8 45,-7 20 17</inkml:trace>
  <inkml:trace contextRef="#ctx0" brushRef="#br0" timeOffset="16972.89">7214 3313 385,'0'0'410,"-1"-1"-186,-1-1 42,-4-3 274,-1 0 114,-2 1 109,0 3 107,7 0-378,0 1-90,0-1-79,0 1-71,1-1-30,0-1-72,0 0-43,0-1-36,0 0-24,0 2 17,0-1 33,-1 1 56,1 0 31,-1 1 59,0-1 70,0 1 79,-3 0-348,1 0 62,0 0 54,0-1 44,-3 0 285,-4-3 410,6 1-541,1 0-45,0 0-80,1 1 358,-8-1 1169,6 2-1037,1 2-134,-1-1-79,3 0-269,0 0-36,0 1-40,1-1-45,0 0-48,0 0-52,1 0-57,0 0-61,-1 1 470,0-1-94,1 1-82,-1 0-67,1 0-54,0 0-38,-1 4-19,1-3 22,0 0 75,0-1-18,0 1 33,0-1 93,1 1 71,-1-1 82,0 0 93,0 0-451,0 8 337,0-2-95,0-3-117,1 0-36,3 1 25,11-1 17,-7-4-70,3 0 43,-10 0-117,73-1 339,29-5-344,-21-5 63,49-6-35,74 4 63,-119 9-60,306 0 42,-37 2-39,-253-3-47,49-1-70,-3 3-99,-54 2 9,0-2-94,183-10-761,-192 8 740,102-11-292,-123 9 419,-1 2 45,-1 1 58,0 2 73,-27 3 7,-1-1 35,59 1 157,-55-3-156,2-3-63,-2-5-105,-27 7 69,-1-2-138,-9 1 157,-1-1 50,-1 3 194,-1 1-76,-3 1-28,-5 0 65,9 0-124,-20-5 675,15 1-455,2 0-139,1 1-73,0 1 333,0 1-87,-1 0-77,0 0-68,0 1-59,-1 0-51,-3 1-56,-4 0-152,5 0-161,0 2-47,-8 9-837,14-11 795,0-1 39,0 1 37,0 0 35,-1-1-196,0 1 107,0-1 113,1 0 54,-2 0-20,-3-1-237,5 1 301,0 0-36,-1 0-50,1 0-59,1 0 312,-6 0-784,-10-1-1116,12 0 1350,-1 0 36,0-1-101,0-1 71,0-1-42,-1-3-218</inkml:trace>
  <inkml:trace contextRef="#ctx0" brushRef="#br0" timeOffset="17894.45">10060 3204 771,'-5'-1'25,"2"1"110,0-1 100,1-1 92,0 1 82,0-1 74,0 0 63,1 1 57,-1-2 320,0 1 67,-8-2 2130,11 4-3021,0 0 48,0 0 44,0 0 38,1 0 175,0 0 55,6 0 1211,-5 0-985,-1 0-317,0 0-43,-1 1-93,1-1-43,-1 0-48,1 0-55,-1 1-60,0-1-67,1 1-73,-1-1-78,7 4 444,0 1-11,0-2-37,5 0 48,4-5-45,10-5 77,-1 2-55,2 2-58,5 2-62,57-4-13,-3-5-64,-52 6-76,-2 2-84,-1 3-74,0-1-66,-4 1-3,1 0-36,-25-1 16,-2 0-96,0 0-77,-2 0-60,-8 0-1772,6 0 1908,1 0 42,1 0-29,0 0-144</inkml:trace>
  <inkml:trace contextRef="#ctx0" brushRef="#br0" timeOffset="42047.96">11105 1931 771,'0'0'241,"-3"0"-54,1 0-178,-1 0 95,1 0 39,0 0 47,0 0 42,0 0 36,-3-1 482,-2 0 512,4-1-527,1 1-291,1 0-118,0-1-50,0 0-92,1 0-48,-1 0-55,1 0-59,0-1 545,0 3-64,0 0 418,0 0 0,0 0 86,0 0 42,-3 0 86,1 0-1113,0 0 89,0 0 74,0-1 61,0 1 227,-2-5 767,3 3-852,1-1-60,0 1-210,0 0-38,0-1 820,0 3-504,0 0-64,0 0-86,0 0-64,6 1 224,4 0-74,2-2-69,0 0-63,-2 1-72,-2 0-43,19 0 0,-1 0-36,57 0 7,-45 0 0,9 0 105,-30 1-118,0 0 0,-1 2 0,3 0-43,-1 1 36,-1-1-1,1-1 0,4-1-35,18-1 41,37 0 44,-32-3-61,-7-4-24,-21 4 0,0 1 0,0 0 0,7 1 0,141 1-4,-55 0 30,-51-4 59,27-11-62,-69 12-24,39-14 42,-19 5 25,2 2-44,-28 7-27,1 0 1,-1 1 0,1 0-1,-1 1 1,9 0 4,50 1-98,0 0 89,-61 0 9,-1-1 0,1 0 0,0 0 0,-1-1 0,7-2 0,-7 1 0,1 1 0,-1 1 0,1-1 0,0 1 0,6 1 0,8-1-30,50-3 91,-42 1-89,-5 0-84,-15 0 12,-1 1-34,20-3-2292,-21 4 1653,-1 1 32,-2 0 155,1 1 35,-1-1 40,0 1 45,0-1 25,1 1 63,0-1 71,0 0 77,7 1 50,0 0 79,6 3 62,0 0 90,15 3 101,-24-6-130,0 0-34,11-1 30,-15 0-17,0 1-1,0-1 1,0-1-1,-1 0 1,1 0-1,3-1 0,8-4 0,-14 4 0,0 1 0,0-1 0,0 1 0,0 0 0,0 0 0,0 1 0,0-1 0,0 1 0,1 0 0,10 0-6,1 1 39,41 0 173,-32-6-182,-4 0-101,2 0 51,1 2 45,0 1 41,6 0 59,1 2 45,15 0 147,1 2 54,34-1 349,-48-1-707,41 0-228,-50-2 226,4-6 72,-23 6-55,0 1 0,0-1 0,0 1 0,0 0 0,1 0 0,3 1-22,7 0 25,41 0-28,-18 1-50,19 0-101,-27-6 104,-14-2 50,-13 6 0,0-1 0,0 1 0,0 0 0,0 0 0,0 0 0,0 0 0,0 1 0,1-1 0,0 1 0,16-1 41,-7 0-78,-3-1-63,0 0-87,-2 0-50,-1 0-87,0-1-98,-1 1-111,-2 0-108,-1 1 61,1 0 60,-1 0 55,1 1 53,0-1 49,-1 1 47,1 0 43,-1 0 41,1 0 37,4 0-95,1 1 113,-1 0 88,3-1 66,8 1 80,-12-1-63,0-2-56,-1 1-84,10-6 58,0 1 38,9 3 38,18 3 49,1 0 65,31 0 170,50 0 279,-72 0-340,2 0-51,-1 0-80,-55 0-74,1 0-1,-1 0 1,1 1-1,0-1 1,-1 0-1,1 0 0,-1 0 1,1 0-1,-1-1 1,1 1-1,0 0 0,-1 0 1,1 0-1,-1 0 1,1 0-1,-1-1 1,1 1-1,-1 0 0,1-1 1,-1 1-1,1 0 1,-1-1-1,1 1 1,-1 0-1,0-1 0,1 1 1,-1-1-1,1 1 1,-1-1-1,0 1 1,0-1-1,1 0-5,4-6 105,7 4 130,-8 3 44,-4 0 42,0 0-128,0 0-78,0 0 48,0 0 266,-9-1-130,-6-4 500,11 2-577,1 0-77,1 2-120,0 0-38,0-1 254,-1 1-53,0 0-47,0 0-39,-2 1-21,1 0-34,-7 1 17,7 0-16,1-1 47,-26-4 302,18 0-250,-1-2-46,8 4-82,-12-2 178,-10 4-2,13 1-95,-13 0 81,-1 0-50,-13 0-6,22-1-63,0 0-1,0-2 0,-15-2-61,6-1 29,0-1 47,-17-3 127,-56-12 369,69 14-448,-1 0-57,20 3-49,-1-2 43,-2-2 54,-7-6 104,-7-2 75,22 12-261,6 4-32,1 0 0,-1 0 0,1 0 0,-1 0 0,1-1 0,-1 1-1,0 0 1,1 0 0,0-1 0,-1 1 0,1 0 0,-1-1 0,1 1-1,-1 0 1,1-1 0,0 1 0,-1-1 0,1 1 0,0-1 0,-1 1-1,1 0 1,0-1 0,0 1 0,-1-1 0,1 0 0,0 1-1,0-1 1,0 1 0,0-1 0,0 1 0,0-1 0,0 1 0,0-1-1,0 1 1,0-1 0,0 0-1,0-2 129,2 3-34,0 0-61,0 0-53,1 0-45,1-1-128,10 1-556,-8 0 502,-4 1 180,0 0 37,0 0 43,-1 0 50,16 10-84,5-1 85,5 3 126,-17-6-19,1-2 0,-1 1 1,1-1-1,0-1 0,0 0 1,8 1-173,33 13 593,-16-5-186,0-2 0,33 5-407,-40-8 166,-5 0-59,-15-4-79,-1-1-1,1-1 1,0 0-1,-1 0 1,1 0-1,0-1 0,0-1 1,0 1-28,48 1 25,-50-1-29,-1 0-1,0 1 1,1-1 0,-1 1 0,0 0 0,3 2 4,-8-3-5,1-1 0,-1 1 1,1 0-1,-1-1 0,1 1 1,-1-1-1,1 0 0,-1 0 1,1 1-1,0-1 0,-1 0 1,1 0-1,-1-1 0,1 1 1,0 0-1,-1 0 5,0-1-1,0 1-1,-1 0 1,1 0 0,-1 0-1,1 0 1,-1 0 0,1 0 0,-1 0-1,1 0 1,-1 0 0,1 0-1,0 0 1,-1 0 0,1 0 0,-1 0-1,1 0 1,-1 1 0,1-1-1,-1 0 1,1 0 0,-1 1 0,1-1-1,-1 0 1,0 1 0,1-1 1,-1 1 0,1-1 0,-1 1 0,0-1 0,0 1 0,1-1 0,-1 1 0,0 0 0,0-1 0,0 1 0,0-1 0,0 1 0,0 0 0,0-1 0,0 1 0,0-1 0,0 1 0,0 0 0,0-1 0,0 1 0,0-1 0,-1 1 0,1-1 0,0 1 0,0-1 0,-1 1 0,1 0 0,-6 8 32,5-7-16,0-1-1,0 1 0,0-1 1,0 1-1,0 0 0,0 0 1,1 0-1,-1-1 1,1 1-1,-1 0 0,1 0 1,0 0-1,0 0 0,-1 0 1,1 0-1,1 0-15,-2 0 33,1 0 0,-1 0 1,0 1-1,1-1 0,-1 0 0,0 0 0,0 0 0,-1 0 0,1 0 0,0 0 1,0-1-1,-1 1 0,1 0 0,-1-1 0,0 1 0,1-1 0,-1 1 1,0-1-1,0 0 0,0 0 0,-2 1-33,-24 13 397,-1-3 69,21-9-290,-13 4 53,-13 1 187,8-1-115,9-2-130,3-1-58,1 2-37,4-2-159,1 0 46,-9 4 71,0 1 101,-21 11 307,26-14-340,1 1-47,-1-1-64,0 1-84,1 0-103,-1 0-120,4-2 6,0 0-77,0 0-85,0 0-91,0 0-97,0 1-104,0-1-111,0 0-118,2-1-21,-10 4-1483,12-6 1767,-1 0 45,0-1-136,0 0 91,0 0-59,-1-1-297</inkml:trace>
  <inkml:trace contextRef="#ctx0" brushRef="#br0" timeOffset="44547.41">11620 1075 5911,'0'0'422,"0"0"-43,0 0-41,0-1-37,0 1 200,0-2-120,0 1-68,0 0-92,0-1-66,0-1 130,0 1-44,0 2-31,0 0 69,-1 3 880,-1 3-112,-2-3-442,0-1-49,1 0-8,0 1-70,2 2-75,0 4-80,1 27 403,0 1-52,0-1-55,0-1-53,0 1-54,0 0-55,0-1-55,0 0-54,-3-3-90,-4-4-75,1-4-84,4 0-60,-1-3 46,2-20-83,1 0-1,-1 0 0,1 0 1,-1 0-1,0-1 0,1 1 1,-1 0-1,0 0 0,1-1 1,-1 1-1,0 0 0,0-1 1,0 1-1,0-1 0,1 1 1,-2 0-2,-1-12 33,3-19 125,0 23-92,-1-71 109,0-40 91,3 80-213,1 2-33,2-8-10,1 1 87,-1-35-97,-4 51 7,2-1 0,0 1 0,2 0 0,1 0 0,2 1 1,3-8-8,-9 28 18,0 0 0,1 0 0,-1 0 0,1 0 1,1 1-1,-1-1 0,1 1 0,0 0 0,0 0 1,1 0-1,-1 0 0,1 1 0,0 0 0,0 0 1,1 0-1,-1 1 0,1 0 0,0 0 0,0 0 1,1 0-19,17-4 87,-1 8-68,-2 8-86,1 9-101,-20-15 136,1 0 0,-1 1 0,0-1 0,0 1 0,0 0 0,0 0 0,-1 0 0,0 0 0,1 0 0,-1 0 0,-1 0 0,1 0 0,-1 0 0,1 0 0,-1 4 32,2 14-141,4 4 4,-4-20 110,-1 0 0,0 0 0,1 0 0,-2 1 0,1-1 0,-1 0 0,0 0 0,0 1 0,-1-1 0,0 0 27,-2 9-51,0-1 0,-1 0 0,-4 7 51,-4 5-89,-6 2-78,-4-3-109,13-15-11,-1 0 78,-1 2 36,-7 6 9,0 1 14,5-6 4,3-3-34,-1 1-76,3-3-30,-1 1-80,-1-1-92,1-1-103,1 0 5,0-1-88,0 0-95,0-1-101,0 1-110,-1-1-115,1 0-124,3-3 547,1 0-34,0 0 98,1-1 65,-2-1-38,-2 1-206</inkml:trace>
  <inkml:trace contextRef="#ctx0" brushRef="#br0" timeOffset="45125.36">11895 1129 2570,'0'0'207,"0"0"-35,0-1 79,-1 1-110,1-1-88,0-1-95,0-2-245,0 2 268,0 1 54,0 0 42,0 1 49,0-1 55,1 0 68,-1 0 73,0 1 80,1-1 89,-1 1 95,0-1 104,1 1 110,0 0 119,-1 0-1108,1 0 54,0 0 53,0 0 50,-1 0 43,1 0 35,0 0 147,0 0 120,0 0 103,0 0 198,0 1 99,0-1 235,1 1 564,-1 1-36,0 0-589,-1 0-249,0-1-362,1 0-34,-1 1 78,0 1-118,0-2-151,0 0-35,0 1-38,0-1-40,0 9 157,0 0 54,-1 1 44,1 1 36,-1 5 166,0 26 608,2-18-456,1-8-245,1 0-109,4 1 24,0 2 12,-5-4-33,1 2-67,-2-16-127,0-1-1,-1 1 1,1-1 0,0 0 0,1 0-1,-1 1 1,0-1 0,0 0 0,0 0 0,1 0-1,-1 0 1,1 0-2,-1-1 1,0 1-1,0-1 0,0 0 1,0 1-1,0-1 0,0 0 1,0 0-1,0 0 1,0 0-1,0 0 0,0 0 1,-1 0-1,1 0 0,0 0 1,0 0-1,0-1 1,0 1-1,0 0 0,0-1 1,0 1-1,0-1 0,-1 1 1,1-1-1,0 1 1,0-1-1,20-20-13,-9 8-27,13-6-101,-2 1-56,-3-2-107,-5-3-8,11-44-494,-10 23 358,-7 23 283,1 3 54,3-6 69,-5 2 37,5-9 31,-10 19 53,-2-2 84,-2 10 34,1 20-15,0 13 48,-1-3 115,1-1 1,4 22-346,1-18 206,3 27 142,-5-14-174,1 10-61,7 3-76,-7-27-71,-4-14-39,0 0-50,-1-1-97,3 0-278,0-5 114,1-3-3,0-1-85,-2-2 124,1-1-48,-1-1-54,1-1-60,-1 0-64,0-1-71,0-1-77,-1-1-81,0-1 184,0 0 113,0-2 113,0-1 112,0 0 134,0-1 59,0-4 37,0-6 37</inkml:trace>
  <inkml:trace contextRef="#ctx0" brushRef="#br0" timeOffset="46183.87">12428 912 5911,'1'-2'-77,"1"1"39,-1-1 40,0 1 35,2-1 137,-1 0 121,0 0-68,-1 1 33,2 0 348,-1-1 239,2 1 563,0 2 18,-2 0-548,0 1-233,0 0-109,-1 0-193,1 1-111,-2-2-165,1 0-34,0 1-36,0 0-38,5 7 726,2 5 264,-6-2-233,-2-4-392,2-2-43,3 5 183,3 4 1,-1 10-31,1 15 59,-4-20-227,-1 2-104,-1-1 46,-1 50 602,-2-41-504,-1 0-87,2-15-159,0 0-40,0-15-22,-1 12 4,1-11-5,-1 0 0,1-1 0,-1 0 0,1 1-1,-1-1 1,1 1 0,-1-1 0,0 0 0,1 1 0,-1-1 0,0 0-1,1 1 1,-1-1 0,0 0 0,0 0 0,1 0 0,-1 0-1,0 0 1,1 0 0,-1 0 0,0 0 0,0 0 1,-1-1-73,1-3 41,1-10 50,0 11-17,0-21 60,0-3-94,0-1-89,0 4-84,1 12 39,0 3 42,2-1-2,1 2 50,4-10-40,-6-3-19,-2 17 122,0 1 0,1 0 0,-1 0 0,1 0 0,0 0 0,0 0 0,0 0 0,0 0 0,0 1 1,1-1-1,-1 0 0,1 1 0,0-1 0,0 1 0,0-1 14,14-21-48,-15 18 48,1 1 0,16-5 0,-2 0 0,-16 11 0,0-1 0,0 0 0,1 0 0,-1 0 0,0 0 0,0 1 0,0-1 0,0 0 0,1 0 0,-1 0 0,0 1 0,0-1 0,0 0 0,0 0 0,0 0 0,0 1 0,0-1 0,0 0 0,0 0 0,0 1 0,0-1 0,0 0 0,0 0 0,0 1 0,0-1 0,0 0 0,0 0 0,0 1 0,0-1 0,0 0 0,0 0 0,0 1 0,0-1 0,-1 0 0,1 0 0,0 0 0,0 1 0,0-1 0,0 0 0,0 0 0,-1 0 0,1 0 0,0 1 0,-13 5 0,10 6-22,3-15 52,0 2-62,0 0 34,0-4 113,0-3 99,0 2-56,0-1 41,0 7-198,0 0 1,0 0-1,0 0 1,0 0-1,0 0 1,0 0-1,0 0 1,0-1-1,0 1 1,0 0-1,0 0 1,0 0-1,0 0 1,0 0-1,0 0 1,0 0-1,0 0 1,0-1-1,0 1 1,0 0-1,0 0 1,0 0-1,0 0 1,0 0-1,1 0 1,-1 0-1,0 0 1,0 0-1,0 0 1,0-1-1,0 1 1,0 0-1,0 0 1,0 0-1,0 0 1,0 0-1,0 0 1,1 0-1,-1 0 1,0 0-1,0 0 1,0 0-1,0 0 1,0 0-1,0 0 1,0 0-1,0 0 1,1 0-1,-1 0 1,0 0-1,0 0 1,0 0-1,0 0 1,0 0-1,0 0 1,0 0-1,0 0-1,13 0 0,-5 1-68,-6-1 33,0 0 25,25-16 38,-25 15-13,0 0 1,0 1 0,0-1-1,0 1 1,0-1-1,0 1 1,0 0 0,1 0-1,-1 0 1,0 0 0,2 1-16,-2-1 15,1 0 1,-1 0-1,0 0 1,0 0-1,1 0 1,-1 0-1,0-1 1,0 1-1,1-1 1,-1 1-1,1-1-15,7-5 20,15-4-1,-15 10 26,3 3 43,-5 0-9,15 3 33,-6 4-68,-11-3-44,10 4 0,-3 2-27,-12-11 18,0 0 0,0 0 0,0 0-1,0 1 1,-1-1 0,1 0 0,-1 1-1,1-1 1,-1 0 0,0 1 0,0 1 9,0-2-10,0 1-1,-1 0 1,1 0 0,-1-1 0,1 1 0,-1 0-1,0-1 1,0 1 0,0-1 0,-1 2 10,-13 12-27,0-7 30,-1 0-1,0-1 0,-15 5-2,-5 1-21,11-5-27,-1 1-40,-20 4-108,9-3 4,13-1-19,6-7 75,12-3 122,1 0 41,0 0 74,16-3 8,1-2-34,12-13-5,-20 14-72,0 1 0,1-1-1,-1 1 1,1 0 0,0 0-1,0 1 1,0-1 0,1 1 2,18-5-37,-14 4 23,0 0 0,0 1 0,0 0 0,0 1 0,7-1 14,-13 2 0,6 0 1,-1 0 0,1 1 0,-1-1 0,1 2 0,-1 0-1,-4-1-2,-1 1-1,0 0 1,1 0-1,-1 0 1,0 0-1,0 1 1,-1 0 0,1-1-1,0 2 1,-1-1-1,2 1 3,2 4-74,0-1 0,0 1-1,0 1 1,-1-1-1,0 2 75,5 17-122,-7 6 102,-4-29 6,0 19-43,-2-1 44,-5-1 39,-5-3 32,-13 0-27,-20 0 77,-4-8 1,17-6-75,2 0-59,-9 2-56,-12 2-28,17-4-43,5-2-68,14-1 68,-1-1-33,16 0 163,-1 0 0,0 1 0,1-1 1,-1 0-1,0-1 0,1 1 0,-1 0 1,0 0-1,1 0 0,-1 0 0,0 0 1,1-1-1,-1 1 0,0 0 0,1-1 0,-1 1 1,1 0-1,-1-1 0,1 1 0,-1 0 1,1-1-1,-1 1 0,1-1 0,-1 1 0,1-1 1,0 0-1,-1 1 0,1-1 0,0 1 1,-1-1-1,1 0 0,0 0 22,0-8-335,2 0 0,3-1-76,1 1-97,1 0-119,-1 3 204,12-11-878,-11 9 776,-2 4 168,-1-1 35,1 1-29,1-3-131,-4 6 367</inkml:trace>
  <inkml:trace contextRef="#ctx0" brushRef="#br0" timeOffset="46715">12940 947 4883,'0'-2'-100,"1"0"54,-1 1 51,1-1 47,-1 1 44,1-1 42,0 1 38,0 0 35,1-1 138,0 1 54,0 0 47,0 0 37,1 0 192,6 1 1328,-5 1-1175,-1 0-142,-1 1-73,0-1-207,-1 1-44,0 0-41,0-1-36,2 3 190,-1 1-107,1 0-10,6 8 290,11 12 436,-8 1-97,-7 2-114,-4-14-487,-2 1-36,-1-1-37,-1 0-41,-1 0-41,0 1-45,-2-2-46,1 1-49,-2-1-52,1 0-53,-8 22 239,4 2-72,0-2-50,9-31-105,0 1 0,0-1 1,0 1-1,1-1 0,-1 1 0,1 0 1,1-1-1,-1 4-2,1 2-18,0-8-90,3-1 54,9-1 15,-13 0 26,31-6-10,-5-7 49,10-2 78,-21 11-50,10-2 4,-2-1-52,-1-2-51,0-3-50,-9 3-62,13-1-27,-17 8 40,-5 0 33,1 0-34,0 0-40,0-1-46,1-1-50,0 0-58,1 0-72,1 0-56,-1 0-65,-2 1-71,-5 3 603,4-2-683,-2 1-80,-2-2-80,0 0-81,0-3-34,0-4-610,0-8-728,0 10 1578,0-1 47,0 3 483,0 0 74,0-3 49,0-4 47</inkml:trace>
  <inkml:trace contextRef="#ctx0" brushRef="#br0" timeOffset="46980.56">13289 966 6553,'0'-5'-96,"-1"2"123,0 0 112,0 0 100,-1 1 162,0 0 105,0 2-70,1-1 38,0 1 554,1 0-500,3 0 919,2 0-558,-4 0-388,-1 0-59,0 1-54,1-1-50,-1 1-48,0-1-44,1 1-39,-1 0-38,0 0-9,1 0-41,-1 1 17,1 1-95,0 1-42,-1-3 30,0 0 42,0 0 58,1 0 76,9 27 1374,-7-16-957,-2-4-323,0-1-46,-1 1-55,0 1-65,0 6 181,1-1-34,2 13 186,2 0-119,1 0-105,-1 5-106,-5-17-101,0 1-45,-1 1-76,1-2-88,0-1-113,0-10 132,0 0-64,1-1-55,0-1-46,1 0-112,0 0-39,7 0-1020,-7-3 1062,-1 1 74,-1-1 76,0-1 78,0 0 97,0-1 41,0 0 26,0-4 27</inkml:trace>
  <inkml:trace contextRef="#ctx0" brushRef="#br0" timeOffset="47371.15">13767 893 12207,'-17'0'567,"-5"0"119,1 1-103,1 1-82,1 2-60,14-3-336,0 1-1,0 0 1,1 0 0,-1 1-1,1 0 1,-1-1 0,1 1-1,0 0 1,0 1 0,0-1-1,1 1 1,-1 0 0,1 0-1,0 0 1,-2 2-105,2 0 69,-9 11 151,-4 13 160,15-27-342,0 0 0,0 0-1,0 0 1,0-1 0,1 1 0,-1 1 0,1-1-1,0 0 1,0 2-38,6 14 147,17 3 16,26 5 224,-16-10-150,-14-5-124,6 10-5,-1 5-84,-2 2-99,-5-1-111,-16-27 174,-1 0 1,0-1-1,0 1 0,1 0 0,-1-1 0,0 1 0,0 0 0,0 0 0,0-1 1,0 1-1,0 0 0,0-1 0,0 1 0,0 0 0,0-1 0,0 1 1,-1 0-1,1 0 0,0-1 0,0 1 0,-1 0 0,1-1 0,0 1 0,-1-1 1,1 1-1,-1-1 0,1 1 0,-1 0 0,1-1 0,-1 1 12,-19 12-376,13-9 166,-4 2-178,-1-1 51,-4 0-15,-8-2-112,-18-2-309,28-1 470,1-1-43,-4 0-199,9 1 228,0 0-34,-19-3-1078,24 2 1259,1 0-1,-1 0 1,1 0-1,-1 0 1,1 0-1,0-1 1,-1 1-1,1-1 1,0 1-1,0-1 1,0 0-1,0 0 1,0 0-1,1 0 1,-1 0-1,1 0 1,-1-1-1,1 1 1,-1-2 170,-4-14-1050,4-3-64,2 9 670,0-8-119</inkml:trace>
  <inkml:trace contextRef="#ctx0" brushRef="#br0" timeOffset="47683.51">13895 930 7196,'0'0'12,"-9"-9"316,4 2-67,2 2-50,2 0 53,1 1 68,2 0 80,1 2-152,-1 1 37,1-1 388,0 0-109,-1 1 38,1-9 1302,-3 8-1362,0 1-48,0 1-48,0 0-49,0 0-46,0 0-40,3 0 233,5 2 164,0 6-79,-1 3-77,0 3-77,-1 1-75,0 0-74,-2-1-73,0-2-72,2 32 314,-6-12-205,0-4-90,-2-2-50,1-1-62,1-1-77,0-21-24,0 0-1,0 0 0,0-1 1,1 1-1,-1 0 0,1 0 1,0 0-1,0 0 0,1 2 2,0 0-50,-2 0-48,-1 2-61,-3 3-76,3-9 307,0 1-43,0 0-40,0-1-38,0 2-65,0-1-51,0 1-47,-1 0-42,1 0-97,-1 0-43,0 0-122,-2 2-315,-2 0-571,1-4 558,3-2 535,0 1 33,0-2 37,0 0 45,0 1-67,1-1-35,-2-2-382,0-3-179,-5-9-1258,6 11 1417,0-1 192,2 0 58,-1-3-35,1-4-179</inkml:trace>
  <inkml:trace contextRef="#ctx0" brushRef="#br0" timeOffset="48058.43">13895 1094 1285,'2'-12'348,"0"6"-129,2-1 39,-1 1 46,2 0 53,0 0 60,0 0 68,-1 2-120,0 1 34,0 0 37,0 0 40,0 1 42,1-1 43,-1 2 45,0-1 48,3 0 77,1-1-56,1 1-56,0-1-56,2 0 63,1-1-90,0 1-90,0-1-90,-1 1-92,0 0-92,-1-1-92,0 1-93,1 0 183,0 1-38,5 2 46,-14 0-166,0 0 0,0 0 0,-1 0 0,1 0-1,0-1 1,0 1 0,0 0 0,0-1-1,0 1 1,0-1 0,0 0 0,-1 0 0,1 0-1,0 0 1,-1 0 0,1 0 0,-1 0 0,1 0-1,-1 0 1,1-1 0,0 0-12,10-6 20,-4 3-32,-1 0 31,-2-2 31,1-4 44,-1 4-8,0 1 14,-1-2 37,-3 1 48,-3 1 57,-4 3 45,-3-3 169,9 6-441,0-1 0,0 1-1,0 0 1,0 0 0,0-1 0,-1 1 0,1 0 0,0 0 0,0-1 0,0 1-1,0 0 1,0-1 0,0 1 0,0 0 0,0 0 0,0-1 0,0 1 0,0 0-1,1-1 1,-1 1 0,0 0 0,0 0 0,0-1 0,0 1 0,0 0 0,0 0-1,1-1 1,-1 1 0,0 0 0,0 0 0,0 0 0,1-1 0,-1 1-1,0 0 1,0 0-15,2-1 239,1 0-96,7-5 111,-8 3-116,-1 0 25,-1 0 56,-2-1 71,-1 0 85,-4-4-16,8 5 44,2-3 120,-5-4-117,0 1-12,9-3-38,-1 1 690,-5 6-628,0 0 4,0 3-253,0 2-35,0-1-40,1 2-46,0 1-50,1 1-57,2 10 215,-6 15-60,0-17-48,2 2 16,-1-1-1,1 0 1,1 0-1,1 2-63,3 11 146,-2-6 8,1 4 63,0 1-56,2 36 294,-5-22-253,-1-10-155,0-14-66,-1 1-34,-3 10-305,0-9 16,-1-4-55,2-7 149,0 1-39,0-1-9,-3 6-1461,-1-5 119,-1-2 118,-1-3 114,0-3 111,0-2 109,0-2 106,0-1 104,4 4 756,1 0 82,-1-1 54,-1-2 55,4 5 29</inkml:trace>
  <inkml:trace contextRef="#ctx0" brushRef="#br1" timeOffset="88613.75">8260 1220 385,'0'0'237,"0"0"-60,0-1-52,0 1-46,0-1-34,0 1-85,0-4-323,0 1 276,0 2 98,0 0 51,0 0 62,0 0 73,0 0 48,0 0 74,0 0 81,0 0 88,0 0 97,0 1 104,0-1 111,0 0 119,0-11 773,0 9 85,0 3 1,0 0-932,0 0-64,0 0-97,0 0-389,0 0-35,0 0 80,0 0 67,0 0-8,0 0-93,0 0 54,0 0 242,0 0 425,0 0-421,0 0-229,0 0 42,0 0-48,0 0-37,0 0-49,0 0-58,0 0-49,0 0 78,3 3-128,2 4-136,0 3 71,2 8 105,5 26 319,-10-36-410,1 16 168,-3 15 189,-1-19-217,1-1-33,4 3-27,3-3-74,1 10 177,-8-13-200,1 8-38,-2-30-25,1 1 5,0-1 0,0 1 1,0 0-1,0 0 0,1 0 1,0 0-1,1-4-3,5-10 63,1-5-40,1 1-48,-2 4-57,-1 1-9,-1 2 45,8-23-53,-10 32 104,0 0-35,4-9-89,-6 6 92,2-5-59,-2 15 85,-1-1 1,0 1-1,1 0 0,-1 0 1,0 0-1,1-1 0,-1 1 1,0 0-1,1 0 0,-1 0 0,1 0 1,-1 0-1,0 0 0,1 0 1,-1 0-1,1 0 0,-1 0 1,0 0-1,1 0 0,-1 0 1,1 0-1,-1 0 0,0 0 0,1 0 1,-1 0-1,1 1 0,-1-1 1,0 0-1,1 0 0,-1 0 1,1 1 0,6 13-37,2 13-91,-7-19 78,5 30 4,-4-21 83,9 7 80,0 1 54,1 3 3,-1-12-155,7 3 6,-1-1 57,-17-16-81,0-1 1,0 0-1,0 0 1,0 0-1,0 0 1,0 0-1,0-1 1,1 1 0,-1 0-1,0-1 1,1 1-1,-1 0 1,0-1-1,1 1-1,2-2 1,-1 0 1,0 0-1,1 0 0,-1 0 0,0-1 1,0 1-1,0-1 0,0 0 0,0 0 1,0 0-1,0 0 0,-1-1 1,1 1-1,-1-1 0,0 1 0,0-1 1,0 0-2,3-12 40,-4 11-15,0 0-1,0-1 0,1 1 1,-1 0-1,1 0 0,1 0 1,-1 0-1,2-2-24,13-33 82,-5-7-41,-7 24-35,14-47-6,-18 67-2,0 0 0,-1 0 0,1 0 0,0 0 0,-1 0 0,0 0 1,1 0-1,-1 0 0,0 0 0,0 0 0,0 0 0,0 0 0,0 0 0,0 0 1,-1 0-1,1 0 0,-1 0 0,1 0 0,-1 0 0,0 0 0,0 1 0,0-1 1,0 0-1,0 0 0,0 1 0,-1-2 2,1 2-5,0 0-1,0 0 1,0-1 0,0 1-1,0-1 1,1 1 0,-1-1-1,0 1 1,1-1 0,-1 1-1,1-1 1,0 0 0,0 1-1,-1-1 1,1 0 5,0-7-86,0 4 1,0 3-73,0 1-48,0 1-43,0 0-81,0 1-114,0 1-97,0-1 424,0 3-441,0 1 47,1 3-273,2 13-943,-2-15 1151,2 1-56,-1-2 5,2 0-72,-1 1-87,2-1-99,-2-2 716,1 1 87,4 4 54</inkml:trace>
  <inkml:trace contextRef="#ctx0" brushRef="#br1" timeOffset="89082.42">8921 1166 7196,'7'0'567,"-3"0"-153,-2 0-30,1 0 50,-1 0 318,-1 0 1151,-1 0-1291,0 0-62,0 1-55,0 1-53,0 2-94,0 0-46,1 0-44,-1-1-38,1 1 0,1-1-41,0 2 29,0-1-49,3 7 158,-2-2-22,-2-5-126,0 1 36,-1 1 44,0 1 49,0 16 271,0 1-34,0 0-41,0 1-46,0 0-54,0 1-60,0-1-67,0 0-74,0-23-192,0 0 1,1 0 0,-1 0-1,0-1 1,1 1 0,-1 0-1,1 0 1,0 0 0,0 0-1,-1-1 1,1 1 0,0 0-1,2 1-1,-2-2 2,0 1-1,0 0 1,0-1 0,0 1-1,-1 0 1,1 0 0,0-1-1,-1 1 1,1 0 0,-1 0-1,0 0 1,1 0 0,-1 2-2,0-4 7,-2 10 23,8-4 18,8-4 81,-1-4-98,0-3-41,13-9-98,-5 3-41,-15 8-3,-2 1 113,2-1 25,2-2 14,-3 3-48,0 0-58,0 0-87,-1 1-52,1 0-92,0 1-106,1-1-121,-4 1 713,0 0-123,0 0-111,-1-1-101,1 1-14,-1-1-45,-1 0-42,1 0-37,1-1-416,-1 0-94,0-6-1680,-1 4 1501,0 1 502,0 1 52,0-1 61,0 0 73,0 1 155,0 0 39,0 0 44,0 0 47,0-4-96,0 0 53,0-2 36,0-5 34</inkml:trace>
  <inkml:trace contextRef="#ctx0" brushRef="#br1" timeOffset="89301.09">8977 1311 7196,'9'0'1037,"5"0"627,1 1 75,-5-1-685,-1 0-289,-5 0-433,0-1-38,2 1 97,-3 0-246,0-1-38,0 1-39,0-1-42,-1 1-44,1-1-48,6-2 371,0 0-57,-2 0-35,1 1-43,1 0-5,8 1 41,-7 1-54,1 0-41,1 0-41,0 0-46,0 0-47,-1 0-50,0 0-52,-2 0-54,-7 0 404,0 0-72,1 0-68,-1-1-64,-1 1-60,1-1-54,-1 1-52,1-1-47,-1 0-148,1 0-72,-1 0-62,0-1-49,0 0-217,0-5-1460,-1 4 1300,0-1 172,0 1 102,-1 1 273,1-1 73,0 1 84,0-1 93,0-1-43,0 1 57,0-2 38,0-2 37</inkml:trace>
  <inkml:trace contextRef="#ctx0" brushRef="#br1" timeOffset="89519.95">8958 1094 9123,'3'0'121,"-1"-1"72,1 1 66,-1 0 54,2-1 388,-2-1-32,5-1 969,-5 2-1167,0 0-38,-1 0-102,1 0-45,-1 0-51,1 0-61,0 0-68,-1 1-75,1-1-85,0 0-92,7-2 478,-1 1-60,3-1 48,1 0-70,16-3 253,-17 2-294,2 0 47,-6 2-181,4-2-5,0 1-41,1 0-53,0 1-72,-4 1-14,0 1-44,0 1-47,0 1-52,-1 1-89,11 5-528,-12-5 605,3 2 7,-2 0 174,4 5 61</inkml:trace>
  <inkml:trace contextRef="#ctx0" brushRef="#br1" timeOffset="90269.8">9436 1147 1285,'3'0'278,"0"0"-205,1 0 94,0 0 60,7 0 368,-6 0-311,-3 0-190,0 0-77,0 0 157,-1 0-113,-1 0-146,0 0 344,2 0-81,0 0-56,4 0 101,-5 0-20,-1 0 125,1 0-68,-1 0-62,0 0-58,0 0-53,0 0-47,0 0-42,0 0-36,0 0-50,-1 0-36,1 0-142,-2 0-419,1 0 520,0 0 49,0 0 62,1 0 88,-1 0 103,0 0 123,1 0-79,-1 1 37,1-1 39,0 0 41,-1 0 44,1 0 46,0 0 48,-1 0 50,1 0 244,0 1 99,-1-1 102,1 0 110,0 1 113,0-1 120,0 0 124,0 0-651,0 1 33,0 1-540,0 2-36,1 0-40,1 1-44,3 4-8,2 6 0,-6 1 50,2 9 53,3-1 73,1 3 107,-4 2 99,-4-15-268,1 11 130,4-6-17,1-8-193,2 8 89,-3-4 3,-3-3 44,-2 1 102,-1-12-171,0-1-90,-2-1-58,-2-2-42,4 3 45,-2-9 36,4 0-63,0 0-50,0 0-58,1-2-79,-1 1-98,1-1 72,0-1-35,6-28-521,-2 12 243,-3 9 211,0 4 96,-1 0 59,-1 0-3,0 0 45,1-15 26,0 19 79,0-1-1,1 0 0,1 0 1,-1 1-1,2 0 0,0-3-27,0 4 7,1-1 0,0 1-1,1-1 1,3-3-7,-6 10 0,-1 0-1,2 1 1,-1 0-1,0 0 1,1 0-1,0 0 1,-1 0-1,1 0 1,0 1 0,1 0-1,-1 0 1,1 0 0,39-21 0,-33 16 0,1 0 0,1 1 0,7-2 0,-17 6 0,1 1 0,0 0 0,0 0 0,0 1 0,-1-1 0,1 1 0,0 0 0,0 0 0,0 0 0,0 0 0,0 1 0,0 0 0,0-1 0,1 2 0,-3-1-6,0 0 0,0 0 1,0 0-1,0 0 1,0 0-1,0 0 0,0 1 1,-1-1-1,1 0 0,-1 1 1,2 1 5,7 15-110,-4 3-34,-5 24-168,-5-20 147,-10 7-138,-18 12-24,9-13 58,12-17 48,0-1 50,-1 3 31,1 0 73,3 1 73,5 1 73,3-15-69,0 0 1,1 0 0,-1 0-1,1-1 1,0 1-1,0 0 1,0 0-1,0 0 1,1 0 0,-1-1-1,1 1 1,-1-1-1,1 1 1,0-1 0,0 1-11,17 15 108,3-2 53,7 8 46,-18-13-97,-3 2 44,-1 1-44,-1-2-63,-1 0-99,-3-2-66,-1 0-83,-2-8 196,1 0 0,-1 0 0,0 0 0,0-1 0,0 1 1,0 0-1,0-1 0,0 1 0,0-1 0,-1 1 0,1-1 0,0 1 0,-1-1 0,1 0 0,-1 0 0,0 0 0,1 0 0,-1 0 0,0 0 0,0 0 0,1-1 0,-1 1 1,0-1-1,-1 1 5,-27 9 4,1-4 67,13-3-162,2-2 78,-22 0 44,13-1-94,13 0-14,-1 0-40,1 0-47,0-1-57,-4 1-157,2 0-122,5-1 200,1 1-36,0 0-39,0 0-40,2 0-171,-5-1-860,7-1 972,0 0 51,1-1 44,1-1-31,0-2-156</inkml:trace>
  <inkml:trace contextRef="#ctx0" brushRef="#br1" timeOffset="91097.53">8188 1075 771,'0'0'319,"0"0"-30,0-1 44,0-1 54,0 1-288,0-1 34,-1 0 224,1 0 9,0 0 61,0-1 52,0 1 44,1-1 503,0-5 1538,0 6-1682,0 0-64,1 0-91,-1 1-408,0 1-33,1-1 35,0 0-74,0 1-84,0 0-92,0 0 646,-1 0-52,-1 0-263,0 0-44,0 0 22,0 0-67,0 0-51,0 0-39,0 6 460,1 0-99,-1 0-90,1 0-83,0-2-151,0 1-39,1 3 122,0 0-111,0 0-83,0-1-62,2 10 58,-2-6-7,-2-4 26,1 1 80,-1 2 3,1-1-63,2 3-2,1-3-74,2 9 27,-6-15-226,1 1 34,1 2 28,-1 0 43,4 15 155,-2-11-126,-1-5-51,-1 0-35,2 2-72,-1-2-83,0 1-101,1-2-116,-2-2 159,1 0-36,-1-1-36,1 1-40,-1-1-41,0-1-43,1 1-45,-1-1-48,0 0-159,-1 0 50,0 0 48,1 0 46,-1-1 44,0 1 44,0 0 40,1-1 40,-1 1 36,0 0 37,0-1-221,0 0 121,1-1 107,-1 1 58,0 0 108,0-1 89,0 1 44,0-3 100,0 3-80,0 0-79,0 0-6,0 1-37,0 0-74,0 0-66,0-4 25,0 0 91,0 0 59,0-3 58</inkml:trace>
  <inkml:trace contextRef="#ctx0" brushRef="#br1" timeOffset="92440.97">8132 2131 6553,'0'0'409,"0"0"-68,0 0 730,0 0-850,0 1-41,0 1-39,0 1-41,0 5 766,0 0-57,0 0-53,0 0-53,0 1-51,0-1-48,0 0-46,0 1-45,0-1-42,0 0-41,0 1-39,0-1-36,0 9 253,0 0-124,0-1-140,0-1-75,0 0-65,0 1-52,0 14 36,0 19 4,0-28-76,0-1 68,0 1 97,-1-17-273,1 0 0,-1-1 0,0 1 0,0-1 0,0 1 0,0-1 0,-1 1 0,1-1 1,-1 0-1,0 1 0,0-1 0,-2 1-8,4-3 1,-1 0 0,1-1 0,0 1 0,-1-1 1,1 1-1,-1-1 0,0 1 0,1-1 0,-1 1 1,1-1-1,-1 1 0,0-1 0,1 0 0,-1 1 1,0-1-1,1 0 0,-1 0 0,0 0 0,1 1 1,-2-1-2,2-1 0,-1 1 0,1 0 1,0-1-1,-1 1 0,1-1 0,-1 1 1,1-1-1,0 1 0,-1-1 1,1 1-1,0-1 0,-1 1 0,1-1 1,0 1-1,0-1 0,-1 0 1,1 1-1,0-1 0,0 1 0,0-1 1,0 0-1,0 1 0,0-1 1,0 1-1,0-1 0,0 0 0,0 1 1,1-1-1,-2-31 0,0 17 0,1-1 0,1 1 0,0-1 0,2-5 0,2-12-19,-3 11-8,2 0-1,0 0 1,2 0-1,7-18 28,8-16 20,-9 23 23,1 1 1,1 1-1,18-29-43,-27 55 31,0-1-1,0 1 1,0-1-1,1 2 1,-1-1 0,1 0-1,0 1 1,1 0-1,-1 1 1,1 0 0,2-1-31,-8 3 6,15-2 44,3 6 36,7 7 119,-8 3 74,-12-6-93,-3 0 36,3 14 45,-4-12-162,0-1-1,0 1 1,1-1-1,4 7-104,-4-7 109,0 0 1,0 1-1,0-1 0,-1 1 0,-1 0 0,1-1 1,-2 1-1,1 4-109,4 28 401,9 0-70,-3-14-203,2 17-83,-3-9-46,-9-31-6,0-1 1,0 1-1,-1 0 1,1-1-1,-1 1 1,0-1-1,0 1 1,0 2 6,0 3-62,2 0-39,3-3-108,-1-3-80,-1-2 58,-1 1-50,-1 1-59,0 2-66,-1-4-12,0 0-68,0 0-73,0-1-76,0 0 44,0 0-853,0 0 630,0 0 344,0 0 54,0 0-32,0 0-167</inkml:trace>
  <inkml:trace contextRef="#ctx0" brushRef="#br1" timeOffset="92675.28">8206 2276 6168,'-4'0'58,"0"-1"39,1 1 36,1 0 34,1-2 257,1 1 103,2-1-46,0 0 40,10-4 1172,-6 3-788,-3 1-331,0 1-123,-1-1-36,-1 1-183,2-2 272,0 0-115,0 1-96,-1 0-77,1 0-33,9 0 158,-4 2-143,-2 0 58,0-1-33,3 0 135,0-1-46,1-3 18,0 1-18,-1 2-30,0 0 40,3 2 110,0 0-186,1 1-76,-3-1-90,0 1-32,12-1-43,-2-2-101,-3-1-79,-8-1 15,0 1-107,-5 1 37,1 1-45,0-1-46,-1 1-44,1 0-46,0 0-45,1 1-45,1-1-46,1 1-415,12 0-1413,-15 0 1600,0 0 88,0 0 78,-1 0-46,2 0-243</inkml:trace>
  <inkml:trace contextRef="#ctx0" brushRef="#br1" timeOffset="93362.63">8665 2148 12207,'0'12'278,"-1"-1"67,1 1 54,-1-1 39,0 31 1343,2-24-1113,-1-8-358,1 1-59,1 0-68,0 0-81,4 18 252,2 16 274,3 13 197,-3-20-322,-1-6-155,1-1-94,-5 16-57,-3-36-194,0-2-60,0-3-82,0-6-100,0-3 186,-1 0 1,1 0-1,-1 0 1,1 0-1,-1 0 1,0 1-1,0-1 1,0 0-1,0 0 1,-1-1 52,0 3-36,1-1 0,0 0 0,0 0 0,1 0 0,-1-1 1,0 1-1,1 0 0,-1 0 0,1 0 0,0 0 0,0-1 0,0 1 0,0 0 0,0 0 1,0 0-1,0-1 0,1-1 36,7-33-476,-3 3 118,-3-1 106,-1-7 96,-1-42 103,0-45 63,0 107-10,2 0 0,0-1 0,1 1 0,2 0 0,4-15 0,-2 19 61,4 0 97,-10 16-136,0 1 1,0 0-1,0-1 0,0 1 0,1 0 1,-1-1-1,0 1 0,1 0 0,-1 0 0,1 0 1,0 0-1,-1 1 0,1-1 0,0 0 1,-1 1-1,1-1 0,0 1 0,0-1 0,0 1 1,0 0-23,0 0 227,1 1-53,-1 0-45,0 1-39,3 2 13,0 3-68,-4-5 3,1-1 44,12 17 194,-3 1-117,-2 4-86,0 13-109,-1-7-29,-8-25 63,1 0 1,-1-1 0,0 1 0,0 0 0,0-1-1,-1 1 1,1 0 0,-1-1 0,0 1-1,0-1 1,0 1 0,-1-1 0,1 0 0,-1 1-1,0-1 1,1 0 0,-4 3 1,-8 22-65,10-16-76,1-1 46,-1 5-30,0-7 11,0-1-29,-1 0-65,-1-1-30,0 0-71,-2 1-82,-1 0-94,4-4 177,-3 4-113,-1 0-45,2-2 80,1-1-7,0 0-84,1-2 1,0 1-80,-1-1-93,0-1-102,-3 3-1229,5-3 1363,0 0 41,0 1-72,1-1 101,1-2 318,1 1 33,1-1 36,0 1 38,-1-2-35,0-1 62,0-1 40,0-4 40</inkml:trace>
  <inkml:trace contextRef="#ctx0" brushRef="#br1" timeOffset="93628.23">9049 2203 8224,'1'8'263,"1"-3"46,1-2 54,0-1 62,1 0 109,-1 2 90,-1 2 98,-1 3 107,0 1-192,5 11 939,-2-9-878,0 3-75,-1 20 95,-3-5-215,4-7-118,8 48 375,-10-45-571,-1 1-89,-1-17-91,0 1 0,-1-1 0,-1 0 0,0 6-9,-10 8-25,4-17-27,-4-5-35,11-2 78,0 0 0,-1 0 0,1 0 0,0 0 0,0 0 0,0-1 0,0 1 0,0 0 0,0-1 0,0 1 1,0-1-1,0 1 0,0-1 0,0 0 0,0 1 0,0-2 9,-1 1-31,0-1 0,1 0 0,0-1 0,-1 1 0,1 0 0,0 0 0,0 0 0,0-1 0,0 1 0,0-1 0,1 1 0,-1-2 31,-3-37-361,4 28 282,0 0 34,0 6 38,0-296-121,0 297 136,0 0 1,1 0-1,-1 0 1,2 0-1,-1 0 1,2-4-9,-1 5 18,-1 1 1,2-1 0,-1 1 0,0 0-1,1 0 1,0 0 0,0-1-19,5-3 62,0 0 1,1 1-1,-1 0 1,1 0-1,1 1 1,1-1-63,5-1 272,-3 2-67,1 4-20,6 1 37,-13 1-143,4 1 121,0 1-37,6 7 65,-7 1-130,-2 0-50,6 13-61,-5-9-47,4 13-102,-11-21 129,0 1-1,-1 0 1,1-1 0,-1 1 0,-1 0 0,1 1 33,-1-3-27,-1 0 0,1 0 0,-1 0 0,1 0 0,-2 0 0,1 0 0,0 0 0,-2 1 27,-13 18-194,9-18 125,0 0-1,0-1 1,-1 0-1,0-1 1,0 0-1,-1 0 70,-4 2-126,0 0-33,-1 1-60,1-1-59,-1 0-70,-28 3-420,23-8 389,4 0-58,7-1 170,0 0-41,6 0 245,2 0 63,-5 0-326,-11-3-1083,8-2 829,-3-4-146</inkml:trace>
  <inkml:trace contextRef="#ctx0" brushRef="#br0" timeOffset="22908.82">16060 383 771,'0'-2'-70,"0"0"123,0 0 109,0 1 96,0-1 24,0 0 50,0 1 44,0-1 34,0 0 166,0-4 1139,0 4-1005,0 0-123,0 0-69,0 1-80,0 0-117,0 0-210,0 1-38,0-1-40,0 1-43,0-3 1530,0 3-806,0 0-36,0 0-39,0 0-36,0 0 511,0 0-102,0 3-96,0 1-408,1 1-38,-1 0-36,0 0-35,0 5 303,0 0-116,0-1-174,1 1-62,-1-1-56,0 0-45,0 2-16,0-1-34,-1 24 353,0-20-285,-1 1 138,-9 47 553,5-35-580,3-12-202,-1-1-35,0-1-43,-1-1-50,-4 13 64,2-1-61,5-17-48,0 1 0,0-1 0,0 0 0,-1 0 0,-1 0 0,1 0 0,-1 0 0,0 0 0,-1-1 0,0 2-3,4-9 72,0-3-37,-1-27-35,2 5-27,0 7-65,0 0-50,1-13-175,6-44-536,-2 53 641,1-1 56,15-57-444,-4 13 161,4 2 65,-8 30 187,11-28-102,-10 22 165,-11 32 115,0 0 1,1 1-1,1 0 1,0 0-1,1-2 9,34-41-1,-10 24 37,-1 5 36,-27 22-65,-1 0 0,1 0 1,0 1-1,0-1 0,-1 0 0,1 1 0,0-1 0,0 1 0,0-1 0,0 1 0,0 0 0,0 0 0,0 0 0,0 0 1,-1 0-1,1 0 0,0 1 0,0-1 0,0 1 0,0-1 0,0 1 0,-1 0 0,1 0 0,0-1 0,0 1 1,-1 0-1,1 1 0,-1-1 0,1 0 0,-1 0 0,1 1 0,-1-1 0,0 1 0,1 0-7,19 27 52,-7 0-88,-2 15-22,-6 1 86,-3-14 67,16 100 654,-4-54-262,2-29-224,-6-14-70,-5-5-77,-5-20-85,1 0-1,0 0 1,1 0-1,0 0 1,0-1-1,3 6-30,11 22 29,-13-26-50,1 0-36,-1-1-48,0-1-62,1 7-1327,-5-7 464,-3-2 113,0-2-80,0-2 322,-1-1-47,0 0-53,0-1-59,0 0-66,-1-1-73,1 0-76,-1-1-86,2 0 516,-1-1 76,1 1 148,-1 0 56,1 0 58,-1 0 60,-2 1 22,-1 0 79,-1 0 51,-6 1 50</inkml:trace>
  <inkml:trace contextRef="#ctx0" brushRef="#br0" timeOffset="23158.96">15897 530 9637,'0'0'337,"0"0"-35,-1 0 208,0 0-113,0 0-96,0 0-55,-1 0-75,1 0-51,-2 0 101,1-1-29,2 0-24,0-1 58,4-4 997,3 1-446,1 1-174,1 1-55,2-1 37,-5 2-342,0 0-37,-1 1-42,0-1-44,-1 1-48,0 0-51,12-1 243,1 1-57,0 0-49,1 1-41,5 0-11,11-2-16,3-3-55,17-2-67,2 4-78,-25 4 14,-8 0 0,0-1-60,-6-2 2,0-1-50,18-11-95,-35 14 298</inkml:trace>
  <inkml:trace contextRef="#ctx0" brushRef="#br0" timeOffset="50136.07">16740 401 9123,'0'0'17,"-10"1"331,2-1 37,-6 4 844,11 2-664,2 4-101,0-1-235,1 1-82,0 19-25,0-2 83,0 0 71,0-1 58,0-1 39,0 1 34,0 97 1610,0-82-1476,0 3-93,0-16-238,0 0-52,0 2-58,0 2-65,-3-18 4,-3-17 56,5 1-76,-1 1 0,1-1 0,0 0 0,0 0 1,1 0-1,-1 0 0,0 0 0,1 0 0,-1 0 0,1 0 1,0-1-1,0 1-19,-1-22 123,-1 1-39,-4-20-15,1 7-89,2-23-86,2 34 58,-2 1 1,-2-12 47,1 10-17,1-1 0,0-14 17,2 15 8,0 14 6,1-1 0,0 1 1,1-1-1,0 1 0,3-9-14,-4 18 2,1 1 0,0-1 0,0 0 0,0 0-1,0 1 1,0-1 0,1 1 0,-1-1 0,1 1 0,0-1 0,0 1 0,0 0 0,0 0 0,0 0 0,0 0 0,0 0-1,1 0 1,-1 1 0,1-1 0,-1 1 0,1 0 0,0 0 0,-1 0 0,1 0 0,0 0 0,1 0-2,16-2-39,15 1-120,-31 2 131,0 1 0,0-1 1,0 1-1,0 0 0,0 0 0,0 1 1,3 0 27,14 14-101,-16-11 84,9 8-59,0 3-43,-9-10 52,0 0-1,0 0 0,-1 0 1,0 0-1,0 1 0,-1-1 1,1 2 67,-2 5-221,-3-2 63,-13 16-164,11-23 252,-8 11-467,-19 9-544,21-18 710,-1-1-58,3-2 75,-1 0-48,1 0-58,-1 0-64,-1 1-224,4-2 328,0 0-34,1 0-35,-1 0-37,0 0-40,0 1-40,2-1 183,-1 1 44,-1 0-30,-1 4-158</inkml:trace>
  <inkml:trace contextRef="#ctx0" brushRef="#br0" timeOffset="50698.43">17089 548 2570,'0'0'327,"0"0"-54,0 0-64,0 0 34,0-1 36,0-1 39,0 0-198,1 0 67,-1 0 58,0 1 51,1 0 115,-1 0 49,1 0 139,0 1 345,1 1-14,-1 0-356,0 0-142,0 0-58,0 0-116,0 0-56,1 0-64,-1 0-73,0 0-82,0 0-97,0 1 689,1-1-112,-2 1-100,1-1-89,0 1-46,-1-1-90,0 1-63,0 0-74,0 1-30,0-2 52,0 1 52,1-1 73,5 12 132,-1-1-37,9 32 446,-9-24-360,-4-17-264,2 11 189,-2 0-34,-1 12 144,2 8 105,7 9 313,-1-17-335,-2-5-174,-3-12-181,0 0-37,-1-2-48,0-1 59,0 2 73,-1 1 136,-2-6 101,-1-7-253,-2-6-81,0-4 11,0-1-49,0 0-45,1 0-38,-1-4-58,1-1-37,-5-38-461,3 20 187,-1 1-118,3 14 210,-1 0 44,2 0 48,2-1 49,-2 0-123,0 0-1,-3-12 339,-3-17-390,6 18 181,6-7 39,2 21 135,3 0 38,-5 12-21,15-23-42,-18 31 59,-1 0 0,1 0 0,0 0 0,0 0 0,0 1 0,0-1 0,0 0 0,1 0 0,-1 1 0,0-1-1,0 1 1,0-1 0,1 1 0,-1-1 0,0 1 0,0 0 0,1 0 0,-1 0 0,0 0 0,1-1 0,-1 2 0,0-1 0,0 0 0,1 0-1,-1 0 1,0 1 0,1-1 1,26 16-46,-25-13 25,0 0 0,0 1-1,0-1 1,-1 1 0,1 0 0,-1-1-1,0 1 1,0 0 0,1 2 21,2 9-95,-1 0 0,0 0 1,-1 1-1,0 3 95,-1-11-26,0 11-34,0 0-54,-2-1-49,-2-1-45,-2 1-41,-2-1-35,-11 18-373,14-30 595,-1 1-39,0-1-36,0 1-34,-5 4-260,-1 0-103,0 0-69,-1 0-58,-27 16-1661,22-17 1373,7-5 503,0 0 35,1-1 41,-1-1 51,2-1 194,0 0 48,-2 0 34,-5-1 31</inkml:trace>
  <inkml:trace contextRef="#ctx0" brushRef="#br0" timeOffset="52479.25">18044 201 385,'0'-5'-99,"1"1"78,0 0 73,1 0 66,1-1 167,1 0 109,0 1 86,0 0 63,7-9 1116,-7 7-979,-1 1-188,-1 1-46,0-2 96,0 2-56,11-9 1539,-6 10-1312,-3 1-311,1-1 39,0 1-6,-1-2 42,7-12 1216,-7 8-992,-2 3-230,1 0-52,0 1-67,0 0-81,-1 2 291,-1 1-96,-1 1-97,0-3-96,-1-4-125,-2 2-39,-8 2 18,-19 13-33,16-5-15,-8 2-75,-13 0-108,10-2-10,1 7-52,20-8 143,0 0 0,1-1 0,-1 2 0,1-1 0,0 0 0,0 1 0,-1 1 23,-14 36-156,11-16-4,6-17 145,0 1-1,1-1 1,0 0 0,1 1-1,0-1 1,0 0-1,1 0 1,2 7 15,3 9-13,1-1-1,7 13 14,-8-22 12,1-1-1,1 0 1,5 6-12,16 28 115,-6 4 99,-18-43-187,-2-3 5,-1 0-1,1 0 0,-1 0 0,0 1 0,-1-1 0,2 6-31,-5 12 54,-11 4-65,-6-9-77,14-17 72,0 0 0,-1 0 0,1 0 1,-1 0-1,1-1 0,-1 1 0,0-1 0,1 0 0,-3-1 16,1 1-26,-3 1-52,0-1 0,0 0 1,-1-1-1,1 0 0,0 0 0,0-1 0,-8-1 78,2-1-158,-1-1-39,-3-1-81,-6-2-232,2-2 79,-1-6-11,-8-12-145,29 22 520,1 1-82,3-2-194,3 0-96,9-3-516,-9 7 672,0 0 43,-1 0 59,0 1 75,3-3-412,4-3-460,-2 4 376,-2 1 251,1 2 37,14-1-499</inkml:trace>
  <inkml:trace contextRef="#ctx0" brushRef="#br0" timeOffset="52869.8">18300 511 6939,'1'-4'105,"0"0"35,2-1 232,4 1 206,-1 2-76,0 0 37,13-4 1060,-13 2-1113,-2-2-53,3-4 156,-3 5-345,1 2-36,-1 0-36,1-1-39,1 2-40,-1-1-43,-1 1-40,3-2-19,2-3-49,-8-4 61,-4-8 83,-3 12-93,-2 1 54,-8 0 80,13 6-98,1-1-1,-1 1 0,0 0 1,0 0-1,1 0 0,-1 0 0,0 0 1,0 1-1,1-1 0,-1 1 1,0-1-1,1 1 0,-3 1-28,-24 10 246,1 1 82,12-1-19,5 3 35,1 7 100,6-8-218,0 1-61,3-10-119,1 1 1,-1-1-1,1 1 1,0-1-1,0 1 1,0-1 0,1 3-47,6 15 190,-1-13-59,3 0 36,5 3 124,4-2 97,7 0-220,-8-5 8,0 0 0,0-1 0,2-1-176,3 0 126,-1-3-48,-8-1-174,5 1 105,2 0 72,-9-1-97,-1-1-102,-5 0 10,0-1-41,-1 1-9,0 0-36,0-1-36,0 0-42,1 0-43,-1-1-48,1 1-49,0-2-53,0 1-130,4-2-357,0-1-108,-3 2 412,-1 0 106,0 0 61,0 0-36,2-3-192</inkml:trace>
  <inkml:trace contextRef="#ctx0" brushRef="#br0" timeOffset="54244.5">18649 348 385,'0'-1'241,"0"-1"-53,2-7 198,2 0 99,1 2 95,0 1 89,-4 5-203,-1 0-44,1 0-42,0 0-39,-1 0-37,0 0-34,1-1 177,0 0-198,-1 0-45,0-2 99,0 2-160,0-5 179,-1 5-156,1-1 28,0 1 64,0 0 91,-1 0 109,1 1-183,0 1 36,0-1 36,0 0 40,0 1-22,0-1-41,-1 0-38,1 1-36,-1-2 152,0 0-113,-1 1-104,1-1-66,-2 0-21,-1-1-37,3 2-3,0 1 61,1 0 88,-3-2 200,1 1-60,0 0-54,-1 1-50,1 0-44,-1 0-40,-2 2 58,-1 1-86,-5 5-13,9-6-32,0-1 70,-3 1 40,-6-3-3,2 1-43,3 1-16,1 0 18,1 2 51,-7 8 32,8-8-63,3-3 42,0 0-43,13 2 584,-10 1-347,-2 1-174,-1-2-164,0 1-37,0-2-34,0 1 199,-2-1-96,0 0-68,-2-1-60,2-1 23,0 1 34,-1 1 98,2 0 88,1 0-62,-1 0 36,1 26-142,0 1 54,0 63 395,0-51-318,0-16-113,0 0-43,0-19 1,0-9 46,-1-6 70,-1 4 51,-5 1 70,2 2-93,3 0-149,1-3-95,1-2-109,0 3 100,0-1-105,1 1-65,2-8-429,-1 6 337,0 4 227,0 0 56,1 0 68,-1 0 79,1 0-152,-3 0 51,0-12 81,0-4-43,0 0-42,0 4-43,0 9 128,0-16-43,0 21-23,0-5 28,0-13 57,0 17-128,0 1-36,0 1-39,0 0-62,0 0-151,0 0-118,0 0-117,0 0-115,0 0 61,0 0-1258,0 0 1127,0 0 70,0 0 113,0 0 113,0 0 111,0 0 148,0 0 57,0 0 24,0 0-5,0 0-242,3 0 0,3 0 225,-1 0 64,-2 0 76,-3 0 62,0 0 87,0 0-35,0 0 48,0-3 266,2-8-156,2 8-136,0 2-80,2 1-75,-5-1 111,0-2-39,3-9 13,3 6-46,4-8-20,-9 12-1,0-1 0,0 1 0,0 0 0,0 0 0,0-1 0,0 2 0,0-1 0,1 0 0,-1 0 0,1 1 0,-1-1 0,1 1 0,0 0 0,-1 0 0,1 0 0,0 0 0,0 0 0,0 1 0,8-3 0,0 2 0,1-1 0,-1 1 0,8 1 0,1-1-13,23 2 38,-25 5-75,-6 7-105,-8-5 45,-3-7 61,0 0 0,-1 1 0,1-1 0,0 1 0,0-1-1,-1 1 1,1-1 0,-1 1 0,0 0 0,1-1 0,-1 1 0,0 1 49,-4 8-251,0-4 169,-2 3 43,1-5 23,1 1 0,-1-1 0,0 0-1,-1-1 1,1 1 0,-1-1 0,0 0 0,0 0-1,0-1 1,-1 1 16,-33 14-151,20-10 21,0 0-49,5-2-4,0 0-42,2-1-48,1 1-51,3-2-6,-13 7-666,16-7 706,0-1 41,2 0 81,0 0 44,0 0 49,1 0 58,5-3-209,1 1 77,4 3 35,1 0 92,8 4 62,6-2 69,1-1 86,1-1 72,0-1 58,8 2 179,42 12 773,-60-12-1092,0 0 72,1 0 88,21 10 529,-23-10-594,-4-1-95,0 0-35,1 0-42,-2 0-51,-1-1-147,-3 0-69,0 0-60,-2 0-57,-1 1-48,0 0-44,-1 7-472,0-5 396,0-4 179,0-1 49,-1-1 47,-1 0 48,-3 0 21,-6 0 72</inkml:trace>
  <inkml:trace contextRef="#ctx0" brushRef="#br0" timeOffset="54635.04">18943 311 1670,'0'-1'890,"0"0"-550,0-1 37,0 0 139,0 0-111,1 0-79,0-2 355,0 3-443,0 0 35,1 0 118,0 0 91,-1 1-179,0 0 36,0-1 38,0 1 43,1 0 45,-1 0 49,1 0 52,0 0 55,-2 0 281,0 3-112,0 2-394,1-1-46,0 0-40,1-1-37,3 4 178,1-1-97,1 1-68,5 12 314,-5 8-58,3 18 330,0 3-8,-1-17-379,-2-13-240,1-2-57,2-1-67,1-3-76,-2-8 98,4-7-11,4-11 54,-16 13-133,15-12 209,0 4-89,14-13 85,-18 8-116,7-24-68,1-24 130,-8 22-75,-8 27-138,-2-11 59,-3 10-89,0 4-85,1 5 20,-1-1-34,1 4-47,0 2-47,0-1-50,0 1-47,0 0-49,0 0-50,0 0-52,0 0-54,0 0-169,0 0 74,0 1 69,0-1 65,0 0 60,0 0 56,0 1 51,0-1 47,0 1 57,0-1 34,0 1-106,0 0 119,0 0 45,0 3-185,0-3 128,0 1-107,0-2 93,0 1-45,0 1-295,0-2 63,0 1-37,0-1-192</inkml:trace>
  <inkml:trace contextRef="#ctx0" brushRef="#br0" timeOffset="54853.71">19311 275 3726,'0'0'400,"0"-3"-93,0 0-67,1 0 113,1-1 106,0 1 95,1-1 89,0 1 80,0 0 70,0 0 63,1-2 670,1 1-415,1 2-122,-1 3-104,0 1-88,-1 1-211,-1 1-38,1 2 73,0 3 267,-2-2-536,2 1-42,-1-1-39,0 1-34,4 6 117,-2 0-75,0 0-71,0 20 222,-3-2 91,5-3-102,-5-18-226,1 1 1,-1 0-1,-1 0 0,0 9-193,-1-12-34,-1 26 158,1-27-150,-2-1-55,0 1-93,0-1-109,0-4 94,0 0-36,0 0-38,0-1-42,0 0-103,1-1-832,1-1 746,0 0 133,0 0 40,0 0-23,0 0-129</inkml:trace>
  <inkml:trace contextRef="#ctx0" brushRef="#br0" timeOffset="55337.97">19807 238 1285,'0'0'523,"0"-1"-155,0 1-29,0-2 37,0 2-98,0-4 340,1 1-119,-1 1-246,1 0 37,0 1 42,-1-1 49,1 0 174,1 1 98,-1 0 113,0 0 123,0 1-394,0 0 35,0 0 38,0 0 39,0 1 39,0 0 43,0 0 43,0 0 45,-1-1-435,-3 3 130,-4 5-138,-1 1-57,1 0-51,-1 0-44,-4 4 15,1 1-53,-25 30 208,22-26-136,-3 8 68,-1 19 82,16-38-285,1 0 1,-1 0-1,1 0 1,1 0-1,-1 3-81,6 17 356,2-14-105,3 0-50,4-2-43,1-1-38,18 6 28,-1-7-83,-7-6 27,23-2 175,-28-2-187,-5 1-60,-1 0-51,-6-1-27,0 0-90,-1-1-80,-1-1-72,0-1-140,0-2-75,1-1-176,2-8-441,-5 10 817,0-2 33,7-15-449</inkml:trace>
  <inkml:trace contextRef="#ctx0" brushRef="#br0" timeOffset="55728.53">20100 275 5140,'0'-5'386,"2"1"102,-1 0 86,2 1 74,-1 2-15,1-1 37,13 3 2644,-10 2-2190,-3-2-599,0 2-34,-1-1-39,1 1-45,-1 0-51,0 0-56,1 1-1,-2-1-196,-1-1-33,1 1-35,-1 0-37,1-1-39,-1 1-40,-1 22 705,0-5-236,1 1-43,1 0-41,3-1-38,0-4-114,3 12 43,-5-15-76,0 4 90,-2-8-61,0 1 36,0 0-103,2 22 33,-2-30-109,0-1 0,0 0 0,1 1 0,-1-1 0,1 0 0,-1 1 0,1-1 0,0 0 0,-1 0 0,1 0 0,0 1 0,0-1 0,0 0 0,0 0 0,0 0 0,0 0 0,0 0 0,0-1 0,0 1 0,0 0 0,1 0-5,3 1 11,-5-2-10,1 0-1,0 1 1,0-1-1,-1 0 1,1 1-1,0-1 1,0 0-1,-1 1 1,1-1-1,0 1 1,-1-1-1,1 1 0,-1-1 1,1 1-1,-1 0 1,1-1-1,-1 1 1,1 0-1,-1-1 1,0 1-1,1 0 1,-1-1-1,1 2 0,2 4-1,-2-4 1,1 0 0,0 0 0,0 0 0,0-1 0,0 1 0,0-1 0,0 0 0,0 1 0,1-1 0,-1 0 0,0 0 0,1 0 0,-1-1 0,1 1 0,-1-1 0,1 1 0,-1-1 0,1 0 0,-1 0 0,1 0 0,0 0 0,-1 0 0,1-1 0,-1 1 0,1-1 0,-1 1 0,0-1 0,1 0 0,-1 0 0,5-3-19,1 1-36,8-4-146,2-1-124,4-4-274,-14 7 330,-2-1-88,-1-2-162,1-4-374,2-2-225,-1 5 440,-4 6 553,0 0-39,-1 0-36,0 0-34,1-2-323,-1 0-99,-2 1-1,0 0-44,-4-11-1698,0 8 1425,2 2 360,-1-1 61,1 0 77,-1-1 91,1 2 249,-1-2 54,-1-1 35,-2-6 34</inkml:trace>
  <inkml:trace contextRef="#ctx0" brushRef="#br0" timeOffset="55994.1">20191 348 4497,'-12'2'385,"8"1"-81,2 1 33,2-1-128,-1 0 34,1-1 131,0-1 71,0-1 73,0 0 73,1 0 38,-1 0-65,1 0-63,-1-1-57,1 1-56,-1 0-50,1 0-47,0 0-45,0 0-2,0 0-51,0 0-46,0 0-38,0 0-20,0 0-35,3 1 4,-1-1 16,-1 0 57,-1 0 56,0 0 94,8 0 184,0 0-37,0 0-37,1 0-35,0 0-35,0 0-33,11 0 191,1 0-125,0 0-117,0 0-110,-1 0-103,-20 0-25,5 0-68,0 0-43,2-1-44,-1 0-41,-1-1-40,0-2-39,0 0-39,-2-2-36,-2-2 10,-1-3-67</inkml:trace>
  <inkml:trace contextRef="#ctx0" brushRef="#br0" timeOffset="56259.63">20044 184 9380,'2'-2'179,"1"0"-1,-1 1 1,0-1-1,1 0 1,-1 1-1,1 0 1,0-1 0,-1 1-1,1 0 1,0 0-1,0 0 1,0 1-1,-1-1 1,4 1-179,9-1 765,1 1-85,-7 0-332,1-1-46,-1 1-53,0-1-60,12-3 248,-1 2-83,0-1-75,0 1-66,4 0-36,-1 1-72,13 0-52,-1 0-86,-20 1-2,-1 0-49,0 0-49,-1 0-50,1 0-48,-1 0-48,2 0-49,0 0-48,-8 0 309,4 0 48</inkml:trace>
  <inkml:trace contextRef="#ctx0" brushRef="#br0" timeOffset="57271.27">15767 1147 2056,'-1'0'409,"-1"0"-68,-4 0-77,2 0 41,-3-1 401,2-1 8,-5-6 1053,7 4-1304,-4 1 293,-2 3-71,0 0-82,3-3-35,4 2-340,1-1-43,0 0-5,-1 0 35,1-1 34,0 2-49,-1 0 14,0 0 62,0 1 14,-1 0 65,-1-1 77,0 1 85,2 0-528,-1 0 92,2 0 80,-1 0 62,0-1 141,-2-3 817,3 1-734,1 0-146,-1 1-199,1 0-38,1 1 271,0 0-84,0 0-71,1 1-60,2-1-14,6 2-42,-8-1-12,-1 0 39,23-2 315,-2-2-94,1-1-80,0-1-65,19-6 12,-29 9-145,1 1 1,-1 0 0,1 1 0,3 1-35,37 0 200,9 1 98,37-6 211,6-4-93,60 3 67,-81 6-342,114-6 254,-140 2-318,-1 0-47,-15 2-30,0 3 0,0 1 0,6 2 0,-8 0 0,-1-1 0,32-4 0,82-12 0,-16 0 0,10 7 0,-18 6 42,168 0 151,-224 3-167,40 8-30,-106-10 4,14 0-20,0 0 0,0-2 0,0-1 0,21-4 20,-15 2-24,1 2-1,7 0 25,196-7 32,-135-1 65,30-8-97,-73 10 94,1 3 0,54 2-94,-37 2 69,4-4-69,77-24 0,-65 26 37,5 0 33,-4-5-51,44-5 17,-46 0 37,-10 2-62,1 5 109,-1 4 103,3 2 100,-37 0-122,18-8-144,0-1 36,-10 9-71,0 0-22,-12 0 35,3 0 44,14 0 64,-42 0-143,-22 3 0,7-2 0,-5 5-17,2-3-38,1-1-37,-1-1-59,0 0-28,-1-1-59,-1 0-66,-1 0-74,0 1-246,0 1-66,2 0-67,0 1-68,-3 1-307,0 0-108,2-3 455,-3 2-491,-4 0-688,8-1 1350,1 0 42,0 0 135,-1 0 46,0 1 50,1 0 60,-2 1 83,0 0 77,-2 0 52,-5 3 50</inkml:trace>
  <inkml:trace contextRef="#ctx0" brushRef="#br0" timeOffset="65003.82">15713 1094 385,'0'0'266,"-3"0"25,-8-3 33,10 2-164,0-2 62,0 1 25,1 0 70,1-1 83,-1 1 95,0-1 4,0 1 84,0-1 90,0 1 99,0-1 105,0 0 114,-1 0 120,0 2-508,1 0 33,-1 1 88,-1 0-64,0 0-59,-2 0-52,-3-1 328,-1 1-104,-6 4 1318,14 0-2004,-1 0 104,0 0 103,-4 5 482,3-6-552,0-1-98,1-1-53,-1 1-64,1 0-76,-1 0 289,1 1-46,0 0-39,0 0-34,1 5 45,1 4-36,0-8-47,-1-1 43,0 35 345,0 1-89,0-1-76,0 1-65,0-5-66,0 1-34,0 121 282,1-135-376,0 0-1,2-1 1,1 4-29,0-4 28,-1-1 1,-2 1-1,0 2-28,1 34 42,-1-30-20,-1 0-1,-1 0 1,-4 23-22,-1-8 0,1 1 0,2-1 0,2 20 0,-5 46-4,-4-35 30,-7 57 143,13-44-103,4 209 63,0-289-130,-1-1 0,1 0 1,-1 0-1,1 1 1,-1-1-1,-1 0 1,0 2 0,-5 20 25,2-1 21,-8 32 15,12-56-59,0 1 0,0 0-1,1 0 1,-1 0 0,1 0-1,0-1 1,0 1 0,-1 0-1,1 0 1,0 0 0,1 0-1,-1 0 1,0 0-2,0 12 42,-15 21 23,12-30-35,4 1 16,13 19 6,-11-21-52,-2 3 0,-2 19 0,1-20 0,0 2 4,0 18 99,1-26-102,-1 1 0,0-1-1,0 1 1,0-1 0,0 1 0,0 0-1,0-1 1,0 1 0,-1-1 0,1 1-1,0-1 1,0 1 0,0-1-1,0 1 1,-1-1 0,1 1 0,0-1-1,0 1 1,-1-1 0,1 1 0,0-1-1,-1 1 1,1-1 0,-1 0-1,1 1 1,-1-1 0,1 0 0,-1 1-1,1-1 1,0 0 0,-1 0 0,0 1-1,-3-2-2,5 1-38,0 0-4,1 0 49,0 0 43,-1 1 35,2 1 135,-1 13 411,-1-15-426,2 0-80,2 0-46,4 0-2,-8 0-39,7 0 95,0 0-10,4 0 22,-1 0 23,1 0 68,-3 0-71,0 0 36,-6 0-49,-3 0 85,0 0 1,0 0-86,0 0 0,1-1 13,1 2-67,2-1-46,2 2-41,-3-1 37,-1 1 10,-1-2-49,0 2-50,-1 2 71,-1 0 34,1 1 47,0 3 57,0 1 70,1-3-224,-4-2-4,-10 8-7,12-12-1,1 0 0,0 1 0,-1-1 0,1 1 0,0-1 0,0 1 0,0-1 0,0 1 0,-1-1 0,1 1 0,0-1 0,0 1 0,0-1 0,0 1 0,0-1 0,0 1 0,0-1 0,0 1 0,0-1 0,1 1 0,-1-1 0,0 1 0,0-1 0,0 1 0,1-1 0,-1 1 0,0-1 0,1 1 0,11 11 0,1-22-3,-4 5-37,1 0-23,0 0-111,-1-1-103,1 0-98,-2-1-91,1 0-84,-1 0-79,0-1-71,0 0-17,-1 1-61,2-2-216,4-4-564</inkml:trace>
  <inkml:trace contextRef="#ctx0" brushRef="#br0" timeOffset="66347.42">20412 856 1285,'5'0'-123,"0"-1"103,-2-1 94,-1 0 84,0-1 128,-1-1 90,0 1-45,-1-1 34,0-3 440,0 1-59,0 3-34,0 3-96,0 0-192,0 0-75,0-1-68,0 1-63,0-1 6,0 1-104,0-1-82,0-1-61,-1-2-227,1 3 228,0 0 33,0 0 53,0 0 66,1 0 80,-1 0 95,0 0 30,0 0 83,0 1 91,1-1 98,-1 1 106,0 0 114,1-1 123,-1 1-427,0 0 33,4 1 424,0 0-124,-2 0-116,0 1-107,0 1-99,-1 0-92,-1 0-82,0 0-77,0 0-104,0 1-40,-1 2 39,-1 2-102,-2 4-125,1-3-16,2-4 55,0-2 44,1 0 53,5 22 44,-4-23-111,0 1-1,0-1 1,-1 0-1,1 0 1,-1 1 0,0-1-1,1 1 1,-1-1-1,0 0 1,0 1-1,-1-1 1,1 0 0,0 1-20,-13 71 664,12-37-343,1 28 95,0-1-87,0 1-74,0 1-61,0 52 43,0 156 152,-3-234-289,-11 52 230,12-59-267,1 14 79,-7 35-142,2-32 29,0 22 120,8 36-16,0-7-26,-7-37-3,-2-29-28,5-25-36,0 1 0,0-1-1,1 1 1,0 9-40,1-6 7,-1 53 104,0-52-49,0 1 0,-1-1 0,0 0 0,-2 1 1,-1 2-63,2 1 174,4 1-52,1 0-37,-8-4 26,-1 0-22,-1 14 53,8 0 13,0 58 62,0-54-177,0-31-35,-1 1 1,1 0-1,0-1 1,-1 1-1,0 0 1,0-1-1,0 1 1,-1 2-6,-4 16 63,8-3-39,-2-15-24,0-1-1,1 0 1,-1 0 0,0 0 0,-1 0-1,1 0 1,-1 0 0,1 0 0,-1 0-1,0 0 1,-1 2 0,-3 26 40,6 28 93,0-25-70,-1-16-42,0-6 1,0-16 21,0-1-44,1 4-324,2 0 96,7-3-262,-9 4 357,0 0-36,1-4-419,-1-1 116,-2 0 100,-1-1 84,0 1 107,-1 0 37,0-1 5,-1-2-26,0 1-4,-3-7 36,-4-8 97,11 21 37</inkml:trace>
  <inkml:trace contextRef="#ctx0" brushRef="#br0" timeOffset="67951.86">15566 3222 385,'0'0'266,"0"-3"25,0 2-59,0-1-96,-4-8 54,2 8-114,0 0 42,0 1 56,0 1 71,1 0-34,-1 0 44,1 1 46,-1 1 53,2-2 118,0-1-51,0 1-50,0 0-47,0 0-44,0-1-41,0 1-40,0 0-37,0-1-12,0 1-44,0 0-40,0-1-36,0 1-35,0-1-37,0 0-47,0 0-95,0-1-152,0 0 185,0 1 124,0 1 59,0-1 37,0 0 141,0 1-56,0-1 37,0 1 40,0-1 41,0 1 46,0 0 46,0-1-22,0 1 37,0 0 37,0 0 40,0-1 40,1 1 43,-1 0 44,0 0 46,0 0 46,0 0 50,1-1 49,-1 1 52,0 0 54,0 0 54,1 0 57,-1 0 57,11 0-128,0 0-108,0 0-103,0 0-95,0 0-88,0 0-83,0 0-74,0 0-70,2 0-21,1 0-77,-1 0-67,0 0-55,12 0-37,32 0-113,-41 0 98,1 0 57,0 0 79,0 0 98,11 3-173,-3 3-53,-16-3-34,0-1 0,1 0 0,-1-1 0,0 0 0,5 0-1,298-1 0,-274-2 0,29-5 0,-28 2 0,35 0 0,-31 5-5,2 1 62,114-1 312,-94-4-297,91-8-47,0 9-50,-10-6-73,1 1 89,-78 9 10,3 0 19,44-6-20,-22-5 83,37-4-53,-38 7-57,12 4 27,-23 1-88,-38-2 69,31-6 19,-61 8 12,0 1-59,0 1-75,0 0-91,0 0-100,0 0-119,-7-1 166,1 1-35,-1-1-38,1 0-39,9-1-653,0-1 115,0 1 109,0 0 103,0-1 97,1 1 92,-1 0 85,0 0 79,3-1 25,1 0 96,-1 1 84,0-1 74,5 0 69,-1 0 74,6 0 86,14-2 162,-4 0-18,-13 2-137,-4 0-70,-1 0-53,-3 1-58,0 0-55,0-1-62,0 1-70,27-2 326,45 1-122,-43 4 2,-1 0-47,1 0-69,-1 0-87,-18-3 156,8-5 40,-9 0 12,9 1-4,63-9 37,-83 13-19,1 2 1,-1 0-1,1 1 1,15 3-22,-17-1 40,23 3 28,-12-2-62,-6-2-40,1-2-46,-1-1-17,-18 1 82,1-1 0,-1 0 1,1 0-1,-1 0 0,1-1 1,-1 1-1,1-1 0,-1 0 15,3-1-42,20-3-115,1 7 80,11-2 75,6-7 132,-14 5-24,0 1 1,13 1-107,-24 1 21,-1 3-42,-2 8-86,-13-8-22,-3-3-21,-3 0-64,0 0 90,2-1 46,2-1 15,5-9 28,-5 9-91,1 1-106,1 1 1,0-1-41,4 2-357,7 1-745,-10-2 954,-2 1 52,-1-1 58,11 8-1470,-9-5 1076,-1-2 291,-1 0 41,-1 0-34,1-1-159</inkml:trace>
  <inkml:trace contextRef="#ctx0" brushRef="#br1" timeOffset="95862.03">16612 1984 385,'1'-8'792,"1"0"-4,2 1 43,1 0 50,1 0 53,1 0 58,0 1 64,0 0 68,-2 1-202,0 0 46,0 1 49,0-1 51,10-7 785,-8 9-1193,0 3 39,-4 0-67,-3 0-65,2-2-138,0 1-71,0 0-62,-1 1-56,1 1-50,0 0-42,0 2 49,4 10 77,-5-10-186,0-1 37,0 0-7,1 6 31,7 20 386,-5 6 66,-3-16-299,1-2-37,4 12 179,-3-17-290,-1 0-1,0 0 0,0 0 0,-2 0 1,1 2-154,-3 27 231,1-9-129,0 1-39,3-2-39,3-5-37,7-4 13,-4-11-47,-1-13-12,1-19-115,-6 16 90,10-43-98,-2 4 58,2 14 1,3-1-84,1-2 93,1-6 68,4-14 71,-19 50-5,3-11 38,7-13 17,-6 21-14,-5 6-61,-1 1 1,0 0 0,1 0 0,-1 0-1,0-1 1,1 1 0,-1 0-1,0 0 1,1 0 0,-1 0-1,1 0 1,-1 0 0,0-1-1,1 1 1,-1 0 0,1 0 0,-1 0-1,0 0 1,1 1 0,-1-1-1,1 0 1,-1 0 0,0 0-1,1 0 1,-1 0 0,1 0-1,-1 1 1,0-1 0,1 0 0,-1 0-1,1 1 0,1 2 0,0 0-1,1 1 1,-1-1 0,0 1-1,-1-1 1,1 1-1,-1 0 1,0 0-1,1 0 1,-2 0 0,1 0-1,0 0 1,-1 0-1,0 0 1,0 0 0,0 3 0,4 35 49,0-26-2,2 1 49,3 10 93,15 33 311,-16-41-368,-3-6-20,1-1 0,1 1 0,-1-1 1,2-1-1,7 10-112,-2-6 75,1 0-47,-12-14-28,-1 0 0,0 0 0,1 0 0,-1 0 0,1 0 0,-1 0 0,1-1 0,-1 1 0,1-1 0,-1 1 0,1-1 0,-1 0 0,1 1 0,0-1 0,-1 0 0,1 0 0,0 0 0,-1 0 0,1-1 0,1 1 0,30-12 0,-21-6 0,1 2-7,6-8-35,-16 20 27,-1 1 1,0-1-1,-1 1 1,1-1 0,-1 0-1,1 0 1,-1-3 14,18-81-386,-14 55 200,-5 24 141,-1 0 0,1-1 0,-2 1 0,1 0 0,-1 0 0,-2-5 45,-3-8-165,3 6-3,4-2-3,-3 0-25,-5 11-86,1 0-5,7 3-87,0 5 140,0 3-119,0 1-111,0 1-107,0 1-57,0 0-83,-1 0-79,1 0-74,1 0-69,-1-2-65,1 0-60,1-3-54,0 0 534,1-1 65,1-1-39,3 0-204</inkml:trace>
  <inkml:trace contextRef="#ctx0" brushRef="#br1" timeOffset="96268.19">17439 1949 2570,'0'-3'31,"-1"-1"59,1-1 150,0 0 108,1 2-29,-1 0 42,1-2 448,5-2 937,-2 5-1198,0 2-50,-4 0 189,1 0-79,-1 1-75,1-1-70,-1 1-64,0-1-60,0 1-55,1 0-50,-1 0-11,0 0-57,1 0-47,-1 1-39,0 0-8,1 3-5,0-4-4,-1 0 48,0-1 65,0 1 83,3 5 149,7 25 1880,-9-11-1365,-1 3-127,2 2-39,-1 8 97,-1-16-471,1 0-35,-2-1-40,0 1-43,-1-2-49,-1 1-52,1-6-61,1-8-73,0 0 0,0 0 0,1 1 0,-1-1 0,1 0 0,0 1 0,0-1 0,0 0 0,0 1 0,0-1 0,0 0-1,1 1 1,-1-1 0,1 0 0,0 0 0,-1 1 0,1-1 0,1 2-30,1 5 85,-3 0-39,3 8-27,9-1 3,-12-16-21,0 0 1,0 0-1,1 0 1,-1 0-1,0 0 1,0 1-1,0-1 1,0 0-1,0 0 1,0 0-1,0 0 1,0 0-1,0 0 1,1 0-1,-1 0 1,0 1-1,0-1 1,0 0-1,0 0 1,0 0-1,0 0 1,1 0-1,-1 0 1,0 0-1,0 0 1,0 0-1,0 0 1,0 0-1,0 0 1,1 0-1,-1 0 1,0 0-1,0 0 1,0 0-1,0 0 1,0 0-1,1 0 1,-1 0-1,0 0 1,0 0-1,0 0 1,0-1-1,0 1 1,0 0-1,1 0 1,-1 0-1,0 0 1,0 0-1,0 0 1,0 0-1,0 0 1,0-1-1,0 1 1,0 0-1,0 0 1,0 0-1,1 0-1,21-15 27,8-4-32,-25 14 3,11-10-25,0 1-35,1 2-36,2 1-35,-12 5-32,-1-2-78,-2 0-112,-3 3 126,-1 1-42,0 1-181,1 1 77,-1 0 68,1 1 60,0-1 18,0 1 59,1 0 25,1 0-5,-1 0 3,-1 0 9,-1 0-24,1 0-57,-2 1 7,1 0-91,-1 0-77,-1-1-66,1 0-43,-1 0-37,-7-6-2095,5 5 1888,1 0 94,2 0 360,0 1 38,-1 0 42,1 0 48,0 1 51,0-1 57,0 0 61,1 0 65,-4-2-480,1-1 44,-1 0-26,-2-3-141</inkml:trace>
  <inkml:trace contextRef="#ctx0" brushRef="#br1" timeOffset="96518.23">17457 2057 2570,'-10'0'404,"5"0"-80,3 0-82,1 0 41,1 0 47,0 0 57,0 0 63,0 0 67,1 0 67,1 0 71,5 0 940,-3 0-846,0 0-35,2 1 280,1-1-84,0 0-86,0 0-90,1 0-97,-1-1-98,1 0-103,-1-1-108,17-4 247,-6 4-222,-3 0-96,1 0-48,-3 1-80,0 1-50,-1-1-56,-1 1-64,5-2-124,-5-3-95,-6 1 6,0 0-85,-5 4 287,2-2-310,-1 1-80,-1 1-80,0 0-80,0 0 38,-1 0-824,-1 0 599,0 0 329,-1 0 50,-1 0-34,-2 0-170</inkml:trace>
  <inkml:trace contextRef="#ctx0" brushRef="#br1" timeOffset="96768.28">17439 1894 1670,'-14'-12'379,"8"8"-165,2 3-56,1 0 36,-1 0 46,1 1 53,1 0 81,1 0 71,0 0 73,1 0 73,0-1-78,1 0-35,-1 0 381,1-1-123,1 1-111,-1 0-222,0 0-51,0 0-47,1 0-42,1-1 157,1 1-112,0 0-82,4-1 226,-5 2-255,-1 0 4,0-1 46,-1 1 56,1 0 69,21 1 212,-4 0-55,-7 0-222,0 1-46,-2 0-86,0 0-44,1 0-48,1 1-54,-1-1-91,1 0-115,-1-1-102,1-1-92,2 1-179,-1-2-93,4 0-223,8-1-554,2 0-122,-9 1 561,-4 1 228,1 0 84,-2 1 195,-1 0 89,0 1 104,0 1 118,-5-1 6,1 1 62,1 1 40,4 3 40</inkml:trace>
  <inkml:trace contextRef="#ctx0" brushRef="#br1" timeOffset="97158.78">17897 1894 771,'0'0'399,"0"0"-91,0 0-85,1 0 36,0 0 48,0 0 60,2 0 56,-1 1 62,0 0 51,0 1 44,2 3 649,2 10 1786,-4-10-2148,0 1-69,-1-1-73,0-2-408,0-1-34,0 1-38,0-1-41,0 1-43,0-1-49,0 2 311,1 0-66,-1 0-61,-1 0-51,1 1-9,-1 0-52,-1 1-11,1 2 31,-1 1 15,1-4-29,0 4-18,0 1 91,0 5 220,-1 19 807,-1-23-893,0 0-93,0-7-199,0 1-38,-1-1-42,1-1-47,2-5 71,-1-2-42,-3-2-41,-2-5-64,-2-2-40,6 3 84,1 0 0,0 0 1,0 0-1,0-1 0,2 1 0,0-5 54,3-13-212,2 13 99,1-5 5,-1 1 72,-3 13 36,0 0 0,1 0 0,0 0 0,1 1 0,-1-1 0,1 1 0,0 0 0,0 1 0,0-1 0,1 1 0,0 0 0,0 0 0,5-2 0,4 3-22,3 2-38,10 6-87,-1 6-42,-25-9 164,1-1 0,0 1-1,-1 0 1,1-1 0,-1 1-1,1 1 1,-1-1 0,0 0-1,0 1 1,0-1 0,0 1 0,0-1-1,-1 1 1,1 0 0,-1 0-1,1 0 26,-2 0-14,1 0-1,-1-1 0,1 1 1,-1-1-1,0 1 0,0 0 1,0-1-1,0 1 0,0-1 1,-1 1-1,1 0 0,-1-1 0,0 1 1,0-1 14,-16 29-388,1-9 162,-4 5 27,12-15 147,3 0 39,-5 11 31,9-21-9,0-1 0,0 1 1,1-1-1,-1 1 0,0-1 0,1 1 0,-1 0 0,1-1 0,-1 1 0,1 0 0,0 0 0,0-1 0,0 1 0,0 0 0,0 0 0,0-1 1,0 1-1,0 0 0,1-1 0,-1 2-9,13 13 35,14 2-8,0 0 96,-21-13-39,9 10 66,-3 2-51,-11-17-98,-1 1 0,0-1 1,0 1-1,1-1 1,-1 1-1,0-1 0,0 1 1,0-1-1,0 1 1,1-1-1,-1 1 0,0-1 1,0 1-1,0-1 1,0 1-1,0-1 0,0 1 1,0 0-1,-1-1 1,1 1-1,0-1 0,0 1 1,0-1-1,-1 1-1,1 0-2,-1-1 0,0 1-1,0-1 1,0 1-1,1-1 1,-1 1 0,0-1-1,0 0 1,0 1 0,0-1-1,0 0 1,0 0 0,0 1-1,0-1 1,0 0 0,0 0-1,0 0 1,0 0-1,0-1 3,-16 1-87,-21 0-180,-16-4-234,44 3 377,1-1 0,0-1 1,-1 0-1,-5-2 124,-18-14-256,23 12 188,1 1 48,-19-11 107,22 15-86,2-1-334,1-1 103,3 1 73,3-4-125,-2 6 32,-1 1 155,0 0 72,8-4-1150,3 3 102,1 1 97,-1 1 90,-4-1 60,-7 0 824,7 0-574,-2 0 104,1-1 104,0-1 105,0 0 125,0-1 54,3-1 35,4-2 34</inkml:trace>
  <inkml:trace contextRef="#ctx0" brushRef="#br1" timeOffset="97674.12">18503 2057 4497,'0'0'327,"3"3"-54,-2-2-389,0 0 64,0 0 60,1 0 55,-1 1 118,1 0 97,0 0 86,0 0 76,0 0-20,0 0 39,1 1 554,6 11 2608,-7-10-2898,-1-1-57,0 1-64,0 0-95,0-1-114,-1 0-245,0-1-36,0-2-26,0 1 0,0 0 0,0 0 1,0-1-1,0 1 0,0 0 0,1 0 0,-1-1 0,0 1 0,0 0 0,1-1 0,-1 1 0,0 0 1,1-1-1,-1 1 0,1 0 0,-1-1 0,1 1 0,-1-1 0,1 1 0,-1-1 0,1 1-86,2 1 533,-2 1-47,-3 0-63,-4 3-75,3-4 179,3-1-48,0-1-89,-1 0-105,-1 0-88,0 0-72,-1 0-25,-4 0-68,5-1 20,1 0 75,0 0 107,3-16-251,2 1-49,8-14-169,4-12-153,-11 19 214,-4 17 142,0 0 0,1 0 0,-1 0 1,1 0-1,1 0 0,-1 0 0,1 1 0,1-2 32,8-12-73,3-2-73,5-5-94,12-12-174,-4 3 45,3 3 159,3 9 40,6 8 56,2 10 73,-41 5 42,0 0 0,0-1 0,-1 1 0,1 0 0,0 0 0,-1 1 0,1-1 0,0 0 0,-1 0 0,1 0 0,0 0 0,0 1 0,-1-1 0,1 0 0,-1 1 0,1-1 0,0 0 0,-1 1 0,1-1 1,-1 1-1,1-1 0,-1 1 0,1-1 0,-1 1 0,1-1-1,1 19 78,1 16 75,0-23-75,3 11 52,-2-5-7,-2-3 19,-1 2 49,0 11 168,6 8 36,0 0-5,-6-9-35,0-13-203,1-1-1,0 1 1,3 11-152,1 5 150,-3-2-91,-3-23-77,-1-1-33,0 3-147,-1-1-114,0-1-103,-2-2-89,1-1-74,-2-2-63,1 0-48,-3-2-291,-10-6-1371,11 4 1548,-1 0-1,1 0 79,0 0 194,1 1 86,-1 0-221,0-1 70,-3 0-51,-4-2-249</inkml:trace>
  <inkml:trace contextRef="#ctx0" brushRef="#br1" timeOffset="97924.12">18649 1966 10151,'8'0'125,"-1"0"34,8 1 244,-3-1-55,19 0 718,-17 0-634,-2-2-92,-1 0-64,13-3 145,-9 2-186,-1 1-86,-1 1-53,-3 0-65,1 0-53,0 0-58,-1 1-65,-4 1-318,1 0-84,0 2-188,3 2-455,0 0-169,-4-4 547,-2-1 239,-2-1 332,0 0 36,0-1 69,-1 0 54,-1-2 34,0-2 35</inkml:trace>
  <inkml:trace contextRef="#ctx0" brushRef="#br1" timeOffset="98264.25">18999 1894 7838,'0'0'614,"0"0"-170,0 0-34,0 0 50,0 0 331,3 3 1223,0 0-1407,-1 1-70,1 0-63,-2 1-58,1-1-51,-1 1-46,0-1-40,0 1-34,1 3 85,0-1-47,11 34 748,-3 0-113,-3-1-102,-4 1-90,-3-3 164,0-26-640,0-2-68,0-6-114,0-1-44,0-2-50,0-2-56,0-3-64,0-2-69,0-3-77,0-3-82,0-3 179,2 1 37,4-16-75,-3 18 149,0-1 0,-1 1 0,-1-1 1,0-2 83,-1-17-148,0-1 68,0-6 48,0-17 56,0 49-9,1 0-1,-1 0 1,1 0-1,0 0 1,1 0-1,0 0 1,0 0 0,1 0-1,-1 1 1,2-1-1,-1 1 1,1 0-1,-1 0 1,2 0-1,-1 0 1,1 1 0,-1 0-1,2 0 1,-1 0-1,6-4-14,16-8 123,3 4 63,-28 13-171,0 0 0,0-1-1,0 1 1,0 0 0,0 0 0,0 1 0,0-1 0,0 0 0,0 1 0,0-1 0,0 1-1,0-1 1,0 1 0,0 0 0,-1 0 0,1 0 0,0 0 0,-1 0 0,1 0 0,0 1 0,-1-1-1,0 0 1,1 1 0,-1-1 0,0 1 0,0 0 0,1 1-15,15 23 159,-12-14-120,-2-2-40,-2-6-26,0 0 0,-1-1 0,1 1 0,-1 0 0,0 0 0,-1 0-1,1 3 28,-2 1-27,0 0 0,0 0 0,0 0-1,-1-1 1,-1 1 0,0 1 27,-14 22-113,5-14 1,1-4-17,2-3-42,-14 8-295,12-8 168,-1 0-49,0-1-65,1-1-84,4-3 111,-1 0-49,1-1-55,0-1-60,2-1-17,1-1 52,0 0 48,0-1 43,-1 1-142,0-1 70,0-1 55,0 1 37,-5-1-458,5 1 388,1 0 81,2-1 85,0-1 87,2 0 105,0-1 45,0-1 30,1-3 29</inkml:trace>
  <inkml:trace contextRef="#ctx0" brushRef="#br1" timeOffset="98733.07">19311 1912 7838,'0'0'323,"0"0"-67,0 0 151,1 1-158,1 1 37,0 0-54,-1 1 37,3 3 361,-1 1 72,4 13 1038,-5-13-1238,-1-1-40,1 2 17,0-1-101,0-2-169,-1 0-88,0 0-100,0-1-112,3 15 605,-2 0-101,-1 5-18,-3 10 79,0-2 21,1-24-365,0 0-35,-6 7 67,1-1-30,4-2 35,2-34-308,-1-4-48,0-107-732,3 105 758,1 1 35,0 4 14,3-13 9,0 0 82,5-6 75,14-22 116,-16 44-130,3-5 10,-1 10 64,0 6 74,5 2 116,-11 5-258,0 0 34,3 0 69,1-1 37,22-3 518,-18 7-433,1 5-44,-11-4-207,0 0 1,-1 0 0,1 1-1,-1-1 1,0 1-1,0-1 1,1 1 0,-2 0-1,1 0 1,0 0 0,0 1-19,1 3 23,-1-1 0,1 1 0,-1 0 1,-1 0-1,2 5-23,-1 39 52,-8-5-40,3-36-40,-1 0-54,0 0-51,-1 0-46,0-1-44,-1 0-39,-7 9-365,-2-2-100,-1-2-82,-1-1-37,-26 12-1190,15-14 857,13-7 627,0-1 47,1-2 58,-1 0 66,8-1-234,0 0 71,-2 0-42,-3 0-218</inkml:trace>
  <inkml:trace contextRef="#ctx0" brushRef="#br1" timeOffset="99576.42">16594 1675 2570,'1'-2'108,"1"0"0,-1 0 0,1 0 0,-1 0 0,0 0 0,0 0 1,0-1-1,0 1 0,0 0 0,0-1 0,-1 0-108,4-13 588,-3 7-206,0 0 54,0-1 63,-1 1 76,0 4-173,0-1 36,0 1 39,0 0 41,0 0 45,0 1 46,0 0 49,-1 1 52,1-1 55,0 2 57,0 0 60,0 0 62,-1 1 66,1 1 67,0 0 71,0 1 72,0 13-945,0 0-80,-1-1-70,1 0-58,-1 1-46,1 0-36,1 48-188,1-43 222,0 0 97,5 18 309,-2 0-1,-1 28-424,-4-35 149,-3 2-33,-1 0 29,0 0 60,-3 74 631,6-62-523,1-3-34,-2-4-54,0-7 48,-2 1-1,-3 12-272,3-18 134,2-3-43,2-2-40,1 1-36,1 25-70,-3-44 239,1 0-51,0 0-48,0-1-46,0 0-43,0 0-40,0-1-37,0 0-33,0 0-206,0-1-100,0-1-78,-1 0-54,2-7-1129,-1 6 1160,1-1 54,-1 1 135,1 1 62,0-1 77,0 1 87,1-2 2,1 1 40,1-2 28,2-1 26</inkml:trace>
  <inkml:trace contextRef="#ctx0" brushRef="#br1" timeOffset="101076.09">16594 1621 385,'-4'0'37,"1"0"69,0 0 17,1 0 32,-3 0 243,0-1 198,-2 0 446,2-2 43,3 0-414,1 0-182,0-2-93,1 2 1467,0 3 64,0-1-732,0-1-441,1-5-66,1 4-37,5-1 921,-5 4-1124,2 0-39,0 0 53,-1-1-273,0 1-33,0 0-36,-1-1-41,1 0-44,1 0-47,9-4 480,1 1-53,0 1-48,1 2-43,0 0-38,0 1-34,16 0 167,3 1-45,14-5 105,-21-2-168,-10 2-152,-1 1-34,18 0 51,223 3 260,-203 0-379,-1 0-36,-26-1 9,-1-1 0,18-4-30,-19 2 45,1 1 0,16 1-45,25 1 82,79 2 133,-90 2-148,2 3-2,-9-1-1,31-1-64,379-4 0,-424-1 18,1-2 0,1-2-18,0 0 35,0 2 1,4 2-36,3-1 89,25-5-89,-22 1 61,28 2-61,161 4 0,-215-1 16,0-1 0,0 0 1,4-3-17,-13 2 11,1 1 0,0 0 1,0 1-1,0 1 0,-1 0 1,1 0-1,12 3-11,2 4 0,-20-5 0,1 0 0,-1-1 0,1 0 0,-1 0 0,1 0 0,0-1 0,49 0-37,88 0-156,-93 0 166,-38 1 27,0 1 0,0 0 0,9 3 0,37 4 0,-44-7-15,-1 6-106,-6-3 22,9-2-30,-2-6 108,-12-5 15,-5 16 33,1-8-25,0 0-1,0 1 1,0-1-1,0 0 1,0 0-1,0 0 1,0 0-1,0 0 1,0 0-1,0 0 1,0 0-1,0 0 1,0 1-1,0-1 1,0 0-1,0 0 1,0 0-1,0 0 1,0 0-1,0 0 1,0 0-1,0 0 1,0 1-1,0-1 1,0 0-1,0 0 1,0 0-1,0 0 1,0 0-1,0 0 1,1 0-1,-1 0 1,0 0-1,0 0 1,0 0-1,0 0 1,0 0-1,0 0 1,0 0-1,0 1 1,0-1-1,1 0 1,-1 0-1,0 0 1,0 0-1,0 0 1,0 0-1,0 0 1,0 0-1,0 0 1,0 0-1,1 0 1,-1 0-1,0-1 1,0 1-1,0 0 1,0 0-2,21 0-117,-1 0-265,-16 0 306,2 0 51,12 3-103,1 10 106,-9-10 31,-5-3 25,-3 0 152,-1 1-75,0 1-47,-1 2-35,-1 0 38,2 0 65,0-2 66,1 1 107,-1-1-264,1-1 0,-1 1-1,1 0 1,-1 0 0,0 1 0,0-1-1,0 0 1,0 0 0,0 1 0,0 0-41,4 30 350,-6 48 238,-1-36-263,3-12-216,-1 34 47,-4-28-143,-33 164-13,31-179-21,0 0 1,-2 0-1,-5 10 21,4-11-22,1-1 0,1 1 0,-3 21 22,4-8-26,-6 19-55,11-47 40,0 7 43,-1 7-1,-1-9-95,-3-4-93,2-5 44,-1-1-38,6-3-165,-1-1 46,0 1 42,0-1 38,0 0-47,0-1 63,1 0 51,-1 0 37,1-5-257,-1 5 178,1 1-93,5-8-796,-2 3 441,-2 3 250,-1-1 42,0 0 37,0-7-499</inkml:trace>
  <inkml:trace contextRef="#ctx0" brushRef="#br1" timeOffset="102606.98">16631 2530 2955,'-4'0'117,"2"0"58,-4 0 892,-3 0-842,2 0-161,-2 0-41,1 0-74,0 0-112,5 0 69,3 0 81,0 0 90,-3 0 81,-3 0 72,-1 0 97,5 0 115,1 0 80,1 0 634,-3 0 108,-11 0-75,-1 0-65,12 0-517,3 0-229,0 0 42,0 0-48,0 0 271,0 0-373,0 0-48,0 0-85,0 0 26,3 0 116,7 0 61,7 0 227,20-1 542,-25 1-787,0 1-46,-3-1-92,0 1-50,-1 0-57,0 0-67,3 1 107,12 3 87,-4-1-72,38 1 101,-8-5 76,-1 0-56,0 0-47,-1 0-42,40 0 58,156 0 171,-135 0-141,-84-2-193,1 0-1,10-3-58,-7 1 59,0 0 0,15 2-59,16 3 36,-12 0 32,0-2 0,17-3-68,-20-1 55,0 1 57,8 0 82,29 1 173,399 3-152,-157 0-105,-55 0-50,-3 0-38,-251 0-22,-1-1 0,0-1 0,0 0 0,1-1 0,-1 0 0,1 1 0,0 0 0,-1 1 0,2 1 0,-6 0-1,41-3-2,-48 2 5,0 1 0,0-1 0,0 1 0,1-1 0,-1 0 0,0 0 1,0 0-1,0 0 0,0 0 0,-1-1 0,1 1 0,0-1-2,7-1 86,-7 3 178,-1 0-72,1 0-66,1 0-65,-1 0-59,0 0-57,1 0-53,0 0-49,2 0-206,0 0-111,1 0-92,0 0-76,1 0-280,15 0-1854,-14 0 1657,-4 0 660,0 0 34,-1 0 40,0 0 46,0 0 46,0 0 61,-1 0 66,0 0 74,0 0 79,0 0 86,-1 0 93,0 0 98,4 0-353,-1 0 109,12 0 298,-11 0-295,1 0-47,0 0-65,2 0-79,2 0-94,1 0-110,-12 1 234,1 1 49,3 8-21,-2-7-3,5-1-111,0-1-66,-6-1 290,3 0-366,-3 0 133,0 0-46,0 0-54,0 0-56,0 0-57,0 0-56,1 0-1078,2 0 954,-1 0 184,2 0 81,0 0 80,1 0 80,-1 0 97,-1 0 40,2 0 28,2 0 26</inkml:trace>
  <inkml:trace contextRef="#ctx0" brushRef="#br0" timeOffset="107668.29">20631 1858 385,'-6'0'179,"0"1"33,-1-1 107,-1 0 83,1 0 87,1-1 91,0-1 96,2-1 100,1-1 105,2-2 109,1 3 245,0 3-49,-13 0 2600,7 0-2568,-1 0-58,2 0-252,-1 0-67,1 0-80,-1 0-91,2 0-191,0 0-79,1 0-87,-1 0-93,1 0-101,1 0-107,0 0-116,1 0-121,-5-3 482,0-3-160,1 2-36,0-1-18,1 3-40,-1 1-21,2 2 62,2 0 24,0-1 42,-1 0 52,0 0 60,3 0-2,-1 0-80,0-1-63,-1-1-47,-1-4-58,3 2 90,1 2 91,-1 1-29,1 0 38,1 1 42,0-1 47,1 1 51,0 0 57,40 0 27,-2 0-82,0 0-73,-1 0-63,9 0-38,1 0-61,12 0-45,42 0-51,-102 0 156,-3 0-1,-3 0-21,-4 0-96,1 0-65,12 0-647,11 0-1188,-10 0 1054,-1 0 46,0 0-60,1 0-187,-4 0 473,1 0-33,0 0-38,-1 0-39,1 0-43,0 0-47,0 0 231,0 0 58,0 0-39,3 0-195</inkml:trace>
  <inkml:trace contextRef="#ctx0" brushRef="#br0" timeOffset="108152.55">21255 1767 2056,'1'0'318,"1"0"-79,0 0-262,0 0 42,-1 0 40,0 0 37,2-1 196,-1 0 115,-1-1 80,0 1 68,0-1 121,-1-2 961,-1 2-1087,0 1-158,1 0-33,-1 0-43,0 1-49,-1-1-24,1 0-94,-1 1-107,0 0-119,6 0 709,-1 0-150,-3 0-138,-1 0-92,1 0-83,0 0-73,-1 0-61,1 0-64,-1 0-121,-2 0-351,2 0 406,0 0 73,0 0 82,1 0 96,-1 0 112,1 0-86,0 0 35,-1 0 264,1 0-192,0 0 34,0 0 36,0 0 38,0 0 38,0 0 42,0 0 41,0 0 45,0 0 45,0 0 47,0 0 48,1 0 51,-1 0 52,0 0 53,22 0-98,-5 1-274,0-1-106,-8-1-240,0 1-38,-1-2-42,0 1-46,-5 0 9,41-10 251,-3 7-82,-18 3-112,-2-1-34,16-5-20,-24 4-28,0 1-1,1 0 0,12 1 2,66 1 2,-68 0-37,6 0-39,-23-3 160,-7 1-96,1 1 1,0 0-1,0 0 1,0 0-1,0 0 1,0 0 0,0 0-1,0 0 1,0 1-1,0-1 1,0 0-1,0 0 1,0 1-1,1-1 1,-1 1-1,0-1 1,1 1-1,-1 0 1,0-1-1,1 1 1,-1 0 0,0 0-1,1 0 1,0 0 9,3 6-176,-3 1-70,-1-4 38,-1-3 156,1 1-80,1 0-71,-1 0-63,1-1 1,-1 1-34,3 1-379,0 0-57,5 2-1041,-7-2 1272,1-1 41,-1 0 49,1 0 73,-2 0 88,1-1 102,6 2-999,1-1-37,1-1-41,0 0-46,4 0-226,-10 0 1312,-1 0 74,2 0 48,1 0 48</inkml:trace>
  <inkml:trace contextRef="#ctx0" brushRef="#br0" timeOffset="108507.4">22082 1693 4497,'-5'0'228,"2"0"44,0-1 38,1 0 34,-2-3 590,2-5 619,2 7-1191,0 1-43,0 1 21,0 0 117,0 0 299,0 0-467,0 0 37,0 0 238,0 0 885,2 0-1012,0 0-34,2 0 306,-1 1-120,0 0-107,1 1-95,-1-1-84,0 1-72,0 0-61,0-1-48,0 1-37,13 4 179,-9-6-77,11 0 292,-1-1-119,0 1-101,0-1-80,2-1-42,33-5 75,-30 3-61,11-1 95,0 3-118,1 2-99,-1 2-78,21 0-155,-40-2 140,-12 0-32,-1 0-65,-1 0-77,0 0 69,0 0-45,0-1-55,0 1-57,1-1-55,1 0-57,2-3-121,7-3-854,-5 6 959,0-1 46,-3 2 245,1 0 34,0 0 34,-1 0 38,8 0 16</inkml:trace>
  <inkml:trace contextRef="#ctx0" brushRef="#br0" timeOffset="108897.93">22797 1621 4112,'0'0'327,"3"0"-54,9 0 583,-9 0-354,-3 0-233,0 0 22,0 0 71,0 0 81,0 0 89,0 0 220,0 0 1152,0 0-1293,1 0-61,0 0-55,0 0-53,4 0 388,0 0-72,-1 0-69,1 0-66,1 0 41,-1 0-82,1 0-75,-1 0-71,1 0-64,0 0-57,-1 0-51,1-1-46,0 1-8,1-1-45,4 0 36,13-6 163,-17 5-209,0-2 52,11 1 51,1 0-130,9-7-102,15 5-31,-25 2-34,-5-3-59,-11 5 77,-1 0 0,1 0 1,0 0-1,0 0 0,0 0 1,0 1-1,0-1 0,0 1 1,0-1-1,0 1 0,0 0 1,1 0 20,6 0-395,-3 0 33,0 0-55,-1 0-48,0 0-40,6 1-738,11 7-1848,-15-3 2073,-6-4 605,0 0 41,0-1-34,-1 1-159</inkml:trace>
  <inkml:trace contextRef="#ctx0" brushRef="#br0" timeOffset="109163.53">23367 1548 6939,'6'0'829,"-1"0"-53,1 0-51,-1 0-48,1 0-48,-1 0-45,1 0-45,-1 0-42,1 0-40,-1 0-39,1 0-37,-1 0-36,6 0 246,0 0-122,-2 0-140,1 0-77,0 0-68,0 0-58,-1 0-51,0 0-35,7 0-26,21 0-49,-25 0 60,0 0 43,20-6-94,-22 2-19,1-1-34,-2 1-123,17 1-198,-17 4 224,2-1-62,-1 1-74,-3 0 47,-1-1-51,1 1-57,-1-1-65,-1 0 198,0 0 36,0 0 40,1 0 44,7 0 19,9 0 73</inkml:trace>
  <inkml:trace contextRef="#ctx0" brushRef="#br0" timeOffset="125702.29">25276 1821 6168,'0'0'163,"0"0"-26,0 0-5,0 0 50,0 0-18,0 0 43,0 0 122,0 1 81,0-1 80,0 2 80,0 2 130,0-1-57,0 1-57,0 0-52,0 0-51,0 0-47,0-1-45,0 1-42,0 4 180,-1-1-110,1 0-95,0 0-78,0 0-66,0 1-45,1 14 166,0-13-146,0 0 81,-1-5-76,1 0 36,1 9 196,0-1-44,0-1-39,0 0-33,0 4 65,-1-1-39,2 34 594,-3-24-462,0 0-123,0 48 741,0-41-665,0-3-149,0-15-172,0 1-42,0-11-25,0-6-2,3-34 28,-1 27-5,2-2 40,-1-1 0,-1 1 1,0-1-1,0 0 0,-2-8-60,0-11 35,0-3-42,0 1 1,4-7 6,4-25-74,2-31 19,-7 77 37,0 1 0,2 0 0,0 1 0,1-1 0,1 1 0,0 0-1,2 0 1,1-1 18,-5 10-14,1-1 0,0 1 0,0-1 0,1 2 0,0-1 0,1 1-1,0 0 1,0 1 0,1-1 0,0 2 0,0-1 0,1 1 0,-1 1 0,7-3 14,8 3-6,-1 7-47,-3 8-40,-2 4-36,-16-11 91,1 1-1,0-1 1,-1 1 0,1 0-1,-1 0 1,0 0 0,-1 0 0,1 0-1,0 2 39,-1-2-42,0 0-1,0 0 1,-1 0 0,1 0-1,-1 0 1,0 0-1,0 0 1,0 0 0,-1 1-1,0 0 43,-9 28-249,-5-2-59,-5 0-53,-1-3-49,-10 7-590,20-24 634,0-1-45,1-1 23,0-1-54,0-1-62,-1 1-72,2-2 33,0 0-62,0-1-69,0 1-75,-1-1-79,1 0-86,-1 0-92,1 0-96,5-3 976,0 1 50,0 1 33,-3 3 31</inkml:trace>
  <inkml:trace contextRef="#ctx0" brushRef="#br0" timeOffset="126123.9">25845 1749 4112,'9'-2'288,"-3"-3"122,-3 2-154,-1 0 36,1-1 38,-1 0 41,0 1 34,0-1 44,0 1 44,1 0 46,-1 1 382,-1 1 1371,-1 1-1519,0 0-109,0 0-101,1 0-93,0 0-83,-1 0-76,1 0-66,0 0-58,1 0-3,-1-1-75,4 1 28,-3 1-21,-1-1 14,0 0 62,0 1 101,0-1 108,-1 0-154,0 1 33,0-1 37,0 1 38,0 5 114,0 0-51,0 1-49,0-1-45,0 1-41,0-1-38,-1 7 148,0-2-131,-1 0-65,-8 24 263,3-22-218,-10 9 106,3-2-97,0 3-76,-2 11 0,1-5-33,4-8-18,0-3 16,-3 0 47,0-1-50,-6 9-20,6 4-93,8 4-24,5-30 1,0-3-1,0 1 0,1-1 0,-1 1 0,1 0-1,-1-1 1,1 1 0,0 0 0,-1-1-1,1 1 1,0 0 0,0-1 0,0 1-1,1 0 1,-1 0 0,1-1 1,0 0 0,-1-1 0,1 1 0,0 0 0,1 0 0,-1 0 0,0-1 0,0 1 0,0-1 0,0 1 0,0-1 0,1 1 0,-1-1 0,0 1 0,0-1 0,1 0 0,-1 0 0,0 0 0,1 0 0,-1 0 0,0 0 0,0 0 0,1 0 0,0-1-1,28-1 72,11-5-40,-9 1-29,2 1-48,35-9 101,-45 8-114,-5 0-72,0-2-100,-9 4 70,0 0-34,0-1-38,1 0-39,-9 4 306,1 0-59,-1-1-56,1 1-51,0 0-47,0 0-42,0 0-37,0 0-34,1-1-118,0 1-38,3-2-363,8-4-1151,-11 5 1402,0-1 49,-1 1 106,-1 0 62,1-1 71,-2 0 84,1 0 41,-1-1 57,-1 0 38,0-2 37</inkml:trace>
  <inkml:trace contextRef="#ctx0" brushRef="#br0" timeOffset="126576.92">26285 1875 8738,'5'1'234,"0"1"-41,6 11 294,-7-4-195,-2-4-111,0 0 34,0 3 134,0 0 87,-1-2 18,1 1 85,0 0 95,0-1 106,0 0-331,1 0-44,5 15 718,-6-11-664,-2 1 68,0-2-317,1 4 147,-4 20 513,0-22-579,-1-1-52,-2-1-103,3-6 140,2-6-102,-1 1-48,-1-2-28,-2-1-22,0 0 35,2-5 17,3-1-44,3-6-43,3 1-52,1-5-52,-3-2-49,2-9-162,2 1 1,0 0 0,6-10 313,-5 19-144,6-14-32,-11 26 128,1 1-1,0 0 1,0 0 0,6-5 48,7-7-108,-4 6 74,-1-1 36,10-13 69,-20 26-53,0 0 0,0 0 0,0 1 0,0-1-1,0 1 1,0 0 0,1 0 0,-1 0 0,1 0-1,0 0 1,3 0-18,11-3 116,-2 0 53,-6 1-12,0-1 44,7 1 290,1 8-49,-1 5-52,-1 6-50,-1 1-49,-3 2-51,-4 0-49,-3-3-49,-2 4-44,-2 2 49,-1 48 402,0-38-315,0 0-70,0 32 235,0-43-319,0 0-56,0-3-61,0 0-61,0 1-73,0 0-83,-1-12-173,-1-1 46,0-1 39,-1 0 34,-6 3-334,-6-1-221,13-6 699,-5 2-221,2-1 66,0-2 68,0-1 71,1 0 86,0-1 37,-7-7 15</inkml:trace>
  <inkml:trace contextRef="#ctx0" brushRef="#br0" timeOffset="126826.84">26359 1803 4112,'-12'-3'516,"13"0"-220,2-2 57,-1 1-78,1 0 41,1-1 859,0 0-75,2 0-74,1 1-75,1 0-74,1 1-74,0 0-73,0 1-73,1 0-73,0 1-73,0 0-71,0 0-73,-1 1-70,0 1-73,0 0-69,-1 1-72,6 1 110,0 0-59,-1 0-51,1 0-44,2 0-39,-2 0-42,-3 0-220,-4 0 100,6 4-159,-7-2 53,-2-2 18,0-1-83,1 1-105,-3-2 173,1 0-34,-1 0-37,1 0-38,0 0-43,1-1-45,-1 1-47,1-1-49,1 0-54,0 1-54,2-1-73,-3 0 419,0 0 32,1 0 34,-1 0 33,1 0 34,-1 0 33,3 0-24,1 0 71,0 0 45,5 0 45</inkml:trace>
  <inkml:trace contextRef="#ctx0" brushRef="#br0" timeOffset="127014.38">27002 1639 7838,'2'0'168,"0"0"-34,2-1 50,-2 0-88,3-3 34,-4 2-22,0 0 59,0 0 100,0 1-87,0 0 35,0 1 40,0-1 43,0 0 46,1 1 50,-1-1 54,1 1 56,0-1 62,1 1 63,-1 0 69,1 0 71,1 0 40,-1 2-93,-1 1-84,0 0-79,0 2-73,0 0-66,-1 0-60,0 2-53,-1 3 85,0 2-94,0 2-28,-1 7 48,1-5-31,-1-7-36,3 10-34,0-4-67,-3-3-13,-1 0 24,-2 3 61,3-10-308,-1 1 56,0 1 45,0 1 34,-6 23 246,3-17-205,3-6-74,-1 0-36,-1-1-43,1 1-52,-2 0-115,-1 0-108,4-4 126,-1-1-33,-1 0-34,1 0-37,0 0-39,-1-1-40,0 0-43,0 0-45,0-1-46,0 0-48,-1 0-50,0-1-53,-2 0-899,2 1 745,1-1 49,-1 0 71,1-1 94,1 1 271,1-1 57,0 0 65,0 0 70,1-1-4,0-1 65,0-1 44,1-2 42</inkml:trace>
  <inkml:trace contextRef="#ctx0" brushRef="#br0" timeOffset="127201.77">27018 1621 5140,'3'0'278,"5"0"681,-2 2-65,0 1-65,-1 1-61,-1 0-60,0 1-58,0 1-56,-1-1-54,1 1-57,-1-1-50,2 1-48,-1-1-46,6 4 378,1 0-93,1 0-78,-1-1-63,1 1-45,6 5 159,1 1-78,33 20 876,-37-25-1051,-1 0-48,-1-1-65,-1 0-82,1-1-13,0 0-42,16 5-11,-2 1-115,-5 0-78,-17-9 82,-1-1-102,0 0-95,-1-2-86,0 0-80,1-1-72,0-1-66,2 0-56,1 1-51,-5-2 263,-1 1 61,0-1 64,1-1 68,1 0 85,-1-1 38,9-7 16</inkml:trace>
  <inkml:trace contextRef="#ctx0" brushRef="#br0" timeOffset="127420.46">27405 1567 4112,'0'-1'-293,"1"1"39,-1-1 37,1 1 36,0-1 34,-1 0 34,1 0-17,1 0 119,-1 0 111,0 0 101,0 0 91,0 0 133,1 0 88,-1 0 77,1 0 63,-1 0 34,0 1 36,4-2 1727,-3 1-1435,0 0-53,0 1-110,0 0-412,-1-1-60,0 1-67,1 0-76,-1 0 459,0 1-50,0 1-45,-1 1-38,-1 10 520,1 13 453,0-17-1071,0 0-44,1-1-115,0-1-47,0 0-57,0-1-62,2 8 214,0-1-42,0 0-44,-1 0-45,0 1-47,-1-1-48,0 1-51,-1 1-52,0-9 107,1 0-36,-1 0-36,0 0-35,1 2-43,-1 0-51,0 0-52,0 0-50,0 0-48,-1 0-47,0 0-46,-1-1-44,0 0-44,0 0-41,-2-1-40,0 0-39,-1-1-38,-1 0-36,-1-1-35,-1-1-33,2-1 537,0 1 49,-3 1 32,-4 3 32</inkml:trace>
  <inkml:trace contextRef="#ctx0" brushRef="#br0" timeOffset="123858.79">28597 583 385,'23'-20'-19,"-17"20"22,-4 1 37,1-3 44,-1-1 16,-1 0 41,0 0 39,1 1 41,2-1 130,0 1 67,-1 0 69,0 0 56,-2-2 47,0-1 41,-1 2 1360,0 3-63,-1 0-1532,1 0-39,-1 0-36,0 0-36,0 1 190,0 0-114,-1 0-54,0 1-112,0 0-67,-1 1-48,1 0-8,1-2 32,0 0 43,0-1 73,-6 3 331,1-1-83,0 1-14,0 0-78,-1 2-59,-1 2-42,-32 40 774,27-29-750,-1 0-54,5-6-109,0 0-44,5-7-30,1 1 1,-1 0 0,1 0-1,0 1 1,1-1-1,0 1 1,-2 6-63,-1 8 186,1 0 45,1-7-37,2-9-126,0 0 0,1 0 0,-1 0 0,1 0 0,0 0 0,1 4-68,6 17 317,6-4-3,6 0 61,-10-11-240,5 4 22,-3-5-25,-1-3 11,1-2 39,5 0-32,1-2-33,17 4 40,-15-3-88,-15-4-72,1 1 1,-1-1-1,1 0 1,-1 0-1,1 0 1,-1 0-1,3-1 3,6-2-32,-1-1-35,3-2-81,0-1-97,-8 3 80,0 0-33,1 0-37,-1 0-38,0 0-55,0 0-49,0 0-51,-1 1-56,2-1-80,10-6-825,-6 2 600,-5 2 334,0 0 49,2-2-35,4-5-166,-12 12 589</inkml:trace>
  <inkml:trace contextRef="#ctx0" brushRef="#br0" timeOffset="124186.99">28983 583 10794,'0'11'648,"0"-1"-50,0 0-46,0 0-45,0 0-43,0 1-40,0-1-39,0 0-36,0 4 111,0 1-69,0 0-63,0 0-56,0 0-47,0 0-41,0 15 90,2-12-26,-1-9-63,1-1 1,0 0-1,1 0 1,0 0-1,2 4-185,7 11 329,-6-14-226,0 0-37,1-1-42,0 0-51,8 3 185,7-4-4,-8-4-80,3 3 23,3 0 2,4-4-60,-4-1-44,24-2-71,-21-5-11,0-5-45,-18 8 207,3-2-76,1-1-118,0 0-113,0 0-109,0-1-103,-1 0-99,0-1-93,-1 0-89,0 0-83,-3 0-80,0-1-74,-3 0-69,-1 0-64,-3-1-59,-2 1-55,-4-1-50,6 7 1123,-1-1 54,0-1 35,-3-1 34</inkml:trace>
  <inkml:trace contextRef="#ctx0" brushRef="#br0" timeOffset="124436.78">29039 711 5911,'0'0'404,"0"0"-80,0 0-82,0 0 38,1 0 44,1 0 51,2 0 374,1 0-46,-1 0-45,1 0-45,0 0-42,-1 0-40,1 0-40,0 0-37,0 0-36,0 0-34,5 0 285,0 0-118,1 0-106,-2 0-126,0 0-66,1 0-59,-1 0-48,1 0-29,0 0-37,22 0 81,-19 0-60,2 0 114,14-2-92,-8-1-87,-3-2-72,-2 0-85,-3 0-65,-1-1-91,-1 0-106,-3-2-122,-7 6 267,0 0-35,-1-3-361,-2 0-7,-5-6-939,5 7 964,0 1 58,0-1 77,2 1 49,-1-2-39,1-1-182,0 5 634</inkml:trace>
  <inkml:trace contextRef="#ctx0" brushRef="#br0" timeOffset="124608.81">29002 530 4112,'-3'0'278,"1"0"-184,0 0 34,0 0 38,1 0 44,-1 0 50,1 0 54,0 0 60,1 0 66,0 0 69,0 0 77,2 0 81,0 0 86,0 0 91,2 0 97,1 0 103,0 0 107,8-1-164,0-1-110,1-2-105,2 1-98,-4 0-231,1 0-49,1 0-47,1 0-44,5-1-51,3 0-34,2 0-48,1 2-53,-1 0-60,-20 2-200,-1 0 56,1 0 47,-1-1 41,6-1 110,10-3 327,-14 3-374,-1 0-94,-1 1-83,1-1-102,-1 1-121,-2 1 118,0-1-37,0 1-40,1-1-40,-1 1-45,0 0-45,0 0-48,0 0-51,-6 0 199,-2 0 36,-15 0-446</inkml:trace>
  <inkml:trace contextRef="#ctx0" brushRef="#br0" timeOffset="121421.86">26578 620 2570,'8'0'217,"6"-6"275,-10 2-251,-2 0 34,1 0 82,-2 0 14,2 0 86,-1 0 101,1 0 115,-2 4-569,0-1 38,0 0 246,0 0-50,1 0 50,-1-1 42,1 1 35,1-2 520,2-5 1418,-4 5-1718,-1 0-59,0 0-68,-1 1-104,0 0-272,0 1-34,0-1-36,0 1-39,-4-1 450,-3 0-73,-2 2-70,-1 0-69,-1 1-66,2 0-64,1 0-61,3 0-60,-10 3 176,-1 2-46,-9 6 52,13-4-90,0 0-1,0 0 1,-5 6-152,2 0 183,1 0 53,13-13-216,1 1 1,-1-1-1,1 1 1,0 0-1,0-1 1,0 1 0,-1 0-1,2 0 1,-1 0-1,0 0 1,0 0-1,1 0 1,-1 0-1,1 0 1,-1 0 0,1 0-1,0 0 1,0 0-1,0 0 1,0 0-1,0 0 1,0 0-1,1 0 1,-1 0-1,1 1-20,10 21 213,4-1-59,-9-14-113,8 6 112,8 0-12,-2-3-50,4 7 52,-1 7-66,-5 4-52,-16-27-26,-1 1 0,0 0-1,0 0 1,0 0 0,0-1 0,-1 1 0,0 0 0,1 0 1,-1 6 14,-1 15-75,1-23 50,0 0 0,-1 0 0,1 0 0,-1 0 0,0 0 0,1 0 0,-1 0 0,0 0-1,0-1 1,0 1 0,-1 0 0,1 0 0,0-1 0,-1 1 0,1-1 0,-1 1 0,1-1 0,-1 0 0,0 1 11,-4 2-56,-1 0 1,0 0 0,0-1 0,-1 0-1,1 0 1,-2 0 55,-11 2-155,0-2-54,3-1-21,-1 0-63,-1-1-72,0-1-86,0-2-178,17 1 453,-1-1-42,0 0-90,0 0-83,0-1-102,-1-1-119,-5 1-837,6 3 885,1 0 239,2 0 36,-1 0-446</inkml:trace>
  <inkml:trace contextRef="#ctx0" brushRef="#br0" timeOffset="121828.02">26762 711 771,'0'-2'-67,"0"-1"18,1 1 97,0 0 88,-1 0 81,1 0 75,0 1 65,1 0 58,-1 0 4,0 0 35,2 0 539,0 1 57,5-1 1457,-5 2-1784,-1-1-47,2 0 118,-3 0-449,1 0-39,-2 0 283,1 0-68,-1 0-64,0 1-59,1-1-56,-1 1-52,0 0-47,1 0-43,-1 0-11,0 0-50,1 0-41,-1 0-36,1 1-15,-1 3-57,1-4 39,-1 0 48,0 0 68,0-1 87,4 9 219,0-1-72,-1 1-62,-1-1-49,1 8 124,-4 12 154,-1-15-287,-27 88 1200,19-68-1071,4-17-242,1 1-40,4-15-99,1-1 0,-1 1 0,1 0 0,0 0 0,0 0 0,-1 0 0,1 0 0,0 0 0,1 0 0,-1 0-1,0-1 1,1 1 0,-1 0 0,1 1-7,-1-1 3,1-1 0,0 1-1,0 0 1,0 0 0,1 0-1,-1 0 1,0-1 0,1 1-1,-1-1 1,1 1 0,0 0-3,2 1 1,-1-1 1,0 0 0,1 0-1,-1 0 1,1-1 0,0 1-1,-1-1 1,1 0 0,0 0-1,0 0 1,0-1 0,0 1-1,0-1 1,0 0-2,32 1 72,-20 0 17,0-1 0,0-1 0,-1 0 0,13-3-89,10-9 65,-15 3-112,4-1-103,-4-5-82,-13 8 35,-5 5 50,-1 0-46,0 1 2,-1 0-39,0 0-46,0 0-50,-1-1-55,0 1-61,-1-1-66,-1-1-70,-1 0-1153,-1 2 1042,0 0 291,-1 0 46,-1-2-27,-2-2-141</inkml:trace>
  <inkml:trace contextRef="#ctx0" brushRef="#br0" timeOffset="122062.35">26799 821 4112,'-2'-2'-39,"1"0"42,-1 1 40,1-1 37,0 1 37,0 0 33,0-1 243,0 0 112,1 0 94,0 1 79,1 0 62,0 0 144,6 0 1708,-4 0-1519,1 1-181,0 0-91,-1 0-239,0 0-92,1 0-107,-1 0-122,-1 0-170,0 0-37,0 0-37,-1-1-40,1 1-42,0 0-42,-1 0-46,1-1-47,12-2 684,-1 0-91,-1 0-79,0 1-66,-2 1-68,1 0-33,45-1 304,-34 2-391,26 0-37,-46 0-13,1 0 0,-1-1-1,0 1 1,0 0 0,1-1-1,-1 1 1,0-1 0,0 0-1,0 0 1,2 0 10,3-4-122,-2 2-33,0 1-79,1 0-97,1 1-116,-6 1 34,0 0-87,0 0-84,-1 0-82,0 0 49,-1-1-891,-1-1 656,-1 0 357,1 0 52,-2-2-36,-3-2-181</inkml:trace>
  <inkml:trace contextRef="#ctx0" brushRef="#br0" timeOffset="122281.04">26743 639 385,'-2'-3'134,"-1"1"-31,1-1 107,-1 1 96,1-1 170,0 0 100,1 1-90,0 0 37,0-1 599,3-4 1188,0 5-1595,0 0-60,1 1-170,0-1-68,1 0-79,1 1-92,2-2 280,0 1-62,0-1-56,1 0-51,4-2 105,0 0-88,2 0-12,8 0 69,0 1-96,-1 1-83,1 0-72,-1-1-59,-1 1-52,0 0-33,71-12-22,-63 11-31,-11 5-28,-4 0-33,0 1-53,-2 1-28,-1 0-54,-1 0-63,0 0-69,-2-1-306,0 0 41,-1-2 37,-1 1 33,5-1-455,-2-1 88,4 0-299,-7 1 663,0 0 63,0 0-37,1 0-192</inkml:trace>
  <inkml:trace contextRef="#ctx0" brushRef="#br0" timeOffset="122796.54">27295 548 1670,'1'0'-96,"1"0"35,0 0 36,1 1 122,-1-1 109,-1 1 12,0-1 50,0 1 45,0-1 40,1 2 450,-1 0 98,1 5 1798,-2-4-1623,0-1-538,0 0-59,0 1-70,0-1-81,0 0-114,0 0-84,0 1-92,0-1-102,0 3 408,-1-1-41,1-1-37,0 1-33,0 2 144,-1-1-95,0 2-8,1 10 239,1-9-257,0-4-82,0 1 34,0 1 40,0 0 43,2 5-31,1 5 107,0 2 37,-2 2 48,-1 0 57,0-5-206,1-1-48,5 11 159,-5-16-270,0-1 0,0 0 0,-1 0 0,0 1 0,0 3-144,-1 21 278,0-13-121,0-2-69,0 2-54,-3-1-34,-4-10-29,0-7-49,6-3 62,0 1 0,0-1 0,0 1 1,0-1-1,0 1 0,0-1 1,0 0-1,0 0 0,1 1 0,-1-1 1,0 0-1,0 0 0,1 0 0,-1 0 1,1 0-1,-1 0 16,-13-32-346,8 10 173,-12-80-363,14 80 388,2 1 47,2-3 27,1-10 24,0-5 16,0 32 11,-1-1 0,1 1-1,0-1 1,1 1-1,0 0 1,0-1-1,1 1 1,1-2 23,12-22-44,2 2 36,-13 23 12,-4 5-9,0 1 1,0-1-1,1 1 1,-1-1-1,1 1 0,-1-1 1,1 1-1,-1 0 1,1 0-1,0 0 1,0 0-1,0 0 1,0 0 4,2-1-5,1 1 1,-1 0 0,0 0 0,1 1 0,-1-1 0,1 1-1,-1 0 1,0 0 0,1 0 0,0 1 4,45 11-62,-23-1-32,-22-7 65,0 0 1,-1 0 0,1 1 0,-1-1-1,1 1 1,-2 0 0,1 0 0,0 1-1,2 4 29,3 5-131,-8-13 101,0 1-1,1-1 0,-1 1 0,0 0 1,0 0-1,-1-1 0,1 1 1,-1 0-1,1 0 0,-1 0 1,0 0-1,0 0 0,0-1 0,-1 1 1,1 0-1,-1 0 31,-9 36-366,-14 7-176,10-26 223,1-5-40,-6 3-91,10-9 292,3 0 81,5-8 93,0 1 0,0 0 0,0 0 0,1 0 0,-1 0 0,1-1 0,-1 1 0,1 0 0,0 0 0,-1 0 0,1 0 0,0 0 1,1 0-1,-1 0 0,0 0 0,0 0 0,1 0 0,-1 0 0,1 0 0,0 0 0,-1-1 0,1 1 0,0 0 0,0 0 1,0-1-1,0 1 0,0-1 0,1 1 0,-1-1 0,0 1 0,2 0-16,7 5 70,1-3-39,4 1 121,-1-1-48,11 9 4,5 3-22,-22-13-90,1 0-34,-2-1-27,0 1-39,1 0-44,0 1-50,-5-3 70,-1 0-50,1-1-44,0 1-40,2-1-198,-1 0-65,0 0-51,0 0-35,1 0-367,-4 0 565,0 0 41,-1 0-35,0 0-158</inkml:trace>
  <inkml:trace contextRef="#ctx0" brushRef="#br0" timeOffset="123155.98">27642 658 6168,'1'0'245,"1"0"-40,9 1 1078,-3 1-60,-3 2-72,-1 2-87,-1 1-98,-1 0-111,-1 2-125,-1-5-415,0 0-37,1 3 75,-1 0-93,1 0-99,1 0-105,1 7 143,2 3 84,-1 0 53,3 12 314,12 36 972,-14-46-1185,1-1-67,-3-11-196,0 0-33,3 4 59,-2-2-85,2 14 91,-2-8-68,-3-15-135,-1 1 1,1-1-1,-1 0 1,1 0-1,0 0 1,-1 0-1,1 1 1,-1-1-1,1 0 1,0 0-1,-1 0 1,1 0-1,0 0 1,-1 0-1,1 0 1,-1-1-1,1 1 1,0 0-1,-1 0 1,1 0-1,-1-1 1,1 1-1,-1 0 1,1-1 0,0 1-1,-1 0 1,1-1-1,-1 0-3,22-18 75,-11 4 21,0-5 27,-2-2-46,1-12-30,-2-1-52,9-32-45,-14 58-60,0-1 35,1-8 6,4-41 119,-8 46-88,1 0-51,-1 0-71,0-1-86,0 1-101,0-1-119,0 1-77,0 7 225,0 0-33,0 5-67,0 1 41,0 0 39,1 0 35,0 0-204,0 0 117,1 1 48,0-1 108,0 1 51,1 0-7,-1 0 14,-1-1-1,-1 0-28,0 0-67,4 7-1248,-3-3 950,1 0 47,0 0 100,1 0 44,1 0-31,2 3-156</inkml:trace>
  <inkml:trace contextRef="#ctx0" brushRef="#br0" timeOffset="123437.01">28103 565 4497,'0'-4'115,"2"1"72,-1 0 65,2 1 59,2-1 250,0 0 96,1 1 71,0 0 49,9-3 1273,-11 2-1392,0 1-36,-2 0 8,-1 1-55,0 2-57,1 1-57,6 6 319,0 2-60,-1 0-67,0 0-76,-1 2-83,-1 0-90,0 0-99,-2 1-104,4 16 711,-2 0 0,0 12-913,-2 2 718,-2-20-363,0 0-44,-1 0-51,0-1-60,-5 26-13,0-27-138,0-7-67,0 0-64,-2 0-108,3-7 49,0-1-35,0 0-38,0 0-42,-1 0-44,0-1-47,3-3 7,1-1-68</inkml:trace>
  <inkml:trace contextRef="#ctx0" brushRef="#br0" timeOffset="116052.53">24541 765 8481,'0'0'627,"0"0"-108,0-1-99,0 0-85,0 0-111,0 1-45,0-3 71,0 2-141,0-3 112,0 3-101,0 0 33,0 0 63,0 0 89,0 1 106,0 0-160,0 1 35,0-1 37,0 0 39,1 9 180,3-2-35,1 0-38,1-1-37,4 5 206,-2 3-121,-4 1-226,0 0-54,5 34 342,-8-40-443,2 16 310,-1 1 1,-1-1-1,-1 2-446,-1 17 538,0-17-244,0-4-45,2-19-182,-2 0 0,1 0 0,0 1 0,-1-1 0,0 0 1,1 0-1,-2-1 0,1 1 0,0 0 0,-1 0 0,0 0 0,-1 1-67,1-1 73,-1 13 199,-1 2-59,-1-16-156,-2-7-42,-3-13 63,7-4-43,8-25-44,0 8-10,-4-3-109,1 0-73,13-88-658,-7 75 554,-2 22 184,-1-1 63,-1 14 60,-2 5-23,2-1 0,0 0 0,0 1 0,2 0 1,-1 0-1,4-3 21,-6 10-10,1 0-1,0 1 1,0 0 0,1 0 0,0 0 0,0 1 0,0-1 0,1 1-1,0 1 1,-1-1 0,2 1 0,-1 0 0,1 0 10,-7 3-3,1 1 0,-1 0-1,0-1 1,1 1 0,-1 0 0,0 0 0,1-1 0,-1 1 0,1 0 0,-1 0-1,0 0 1,1 0 0,-1 0 0,1 0 0,-1-1 0,1 1 0,-1 0 0,1 0 0,-1 0-1,0 0 1,1 0 0,-1 1 0,1-1 0,-1 0 0,1 0 0,-1 0 0,0 0-1,1 0 1,-1 1 0,1-1 0,-1 0 0,0 0 0,1 1 0,-1-1 0,0 0 0,1 0-1,-1 1 1,0-1 0,1 0 0,-1 1 0,0-1 0,0 1 0,0-1 0,1 0 0,-1 1-1,0-1 1,0 1 0,0-1 3,8 11-64,20 9-1,-11-3-53,24 22-213,6 3 200,-3 8 96,-5 2 83,-8-3 70,-15-12 65,-11-5-61,-1-10-63,3 6 28,-5-21-57,0 0-1,-1 0 1,0 0 0,0 0-1,0 6-29,-1 0-33,0 14 35,0-18-56,0 0-66,0-1-46,0 0-75,0 0-88,0 1-100,0-4-3,-1 0-54,-1 1-420,-5 7-1327,4-10 1605,1-1 66,0 0 56,1-1 57,1-1-34,-1 0-178</inkml:trace>
  <inkml:trace contextRef="#ctx0" brushRef="#br0" timeOffset="116302.47">24541 984 8738,'-3'-3'-48,"0"0"67,0 0 63,1 0 59,0 0 58,0 0 52,1 0 50,0 0 45,0 0 44,1 1 38,3-2 533,2 1 116,5 2 87,-3 1-473,1 0-121,-1 0-107,1 0-96,-2 1-113,1-1-58,-1 0-50,0 0-42,6 0 12,14-2 2,-18 1-34,-1 0 62,38-7 81,-23 5-165,0 0-39,-1 0-42,1 0-46,-1 1-48,0 0-52,-1 0-57,1 0-58,0 1-62,0 0-67,1 0-68,-1 0-73,1 1-76,1 0-80,-11 0 589,0 0 84</inkml:trace>
  <inkml:trace contextRef="#ctx0" brushRef="#br0" timeOffset="119969.08">25202 802 385,'0'0'305,"0"0"-66,0 0 44,0 0 47,0 0 47,0 0 46,0 0 45,0 0 42,0 0 39,0 0 37,0 0 677,0 0 1436,0 0-1436,1 0-677,1 0-37,1 1 130,0-1-55,0 1-52,-1 1-51,0-1-46,1 2-45,-1-1-43,0 1-39,-1 0-37,1 0-34,1 4 183,-1 1-108,0 0-86,-1 0-95,0-1-35,1 18 216,-2-15-171,0-1 72,0-1 105,2 17 65,2-2-36,9 23 294,-2-11-224,-9-27-301,0 1-1,-1-1 1,0 1-1,0 8-155,2 1 226,3-5-105,-1-5-79,-2 9-24,0 0 22,3-14-11,0-7 31,-5 3-49,0 0 1,-1 0 0,1-1 0,-1 1-1,1 0 1,-1 0 0,0 0 0,1-1-1,-1 1 1,0 0 0,0-1 0,0 1-1,0 0 1,0-1-12,-1-16 142,0 1 44,1-27-101,0 0-36,0-46-36,0 10-71,0-111-159,5 149 138,-3 36 74,-1 1 0,1 0 0,0-1 0,0 1 0,1 0-1,-1 0 1,1 0 0,1 1 0,-1-1 5,0 1-8,0 1 0,0 0 0,0 0 0,0 1 0,0-1 0,1 1 0,-1-1 0,1 1 0,0 0 1,-1 0-1,4 0 8,-3 0-22,0 1 0,1 0 0,0 0 1,-1 0-1,1 1 0,0 0 1,0 0 21,-3 0-20,0 0 1,0 0 0,1 0 0,-1 1-1,0-1 1,0 1 0,0-1 0,0 1-1,0 0 1,0 0 0,0 0 0,0 0-1,0 0 1,0 0 0,0 1 0,-1-1-1,1 1 1,-1-1 0,1 1 0,-1 0-1,1-1 1,-1 1 0,0 0 0,0 0-1,0 0 1,0 0 0,0 0 0,0 0-1,-1 0 1,1 0 0,0 2 19,1 7-117,0 0 1,-1 1-1,0-1 0,-1 1 1,0 5 116,0-6-105,-1-2 25,1-1 0,-1 1 0,-1-1 0,0 0 0,-1 4 80,-4 7-167,-1 0-37,1-5 0,-1 0-38,-1-2-45,0-2-51,-7 3-165,1-1-65,7-4 197,0-1-49,-19 19-1323,14-16 1043,3-3 171,-2 4-120</inkml:trace>
  <inkml:trace contextRef="#ctx0" brushRef="#br0" timeOffset="120531.48">25624 856 3341,'-5'0'3,"1"1"92,1-1 82,1 1 75,0 0 64,1 0 56,1 0 48,0 0 38,0 1 372,5 4 1194,-3-4-1443,0 0-44,1 0-9,-2 0-96,1 0 194,-1 1-102,0 1-91,0 1-78,-1 0-18,0 1-78,0 1-21,-1 3 40,1-3 77,0 9 127,2-1-79,0 0 6,3 7 122,0-2-19,-3-6-117,0-1-9,-2 2 72,2-5-96,2 3-73,0 0 49,-6-11-189,-3-6-2,2-12 110,2-11 90,1 11-186,0 1-43,1-2-39,2-2-34,0 6-31,6-32-38,-5-3-73,-2 11 17,2 1 0,1 0 1,9-30 79,-5 26-18,-6 25 18,-2 6 0,1 1 0,0-1 0,0 1 0,1-1 0,2-2 0,-5 9 0,1 0 0,0 1 0,0-1 0,0 1 0,0-1 0,0 1 0,1-1 0,-1 1 0,0 0 0,1-1 0,-1 1 0,1 0 0,-1 0 0,1 0 0,0 0 0,-1 1 0,1-1 0,0 0 0,0 1 0,-1-1 0,1 1 0,0-1 0,0 1 0,0 0 0,0 0 0,0 0 0,1 0-5,0 0 1,0 0 0,0 0 0,0 0-1,0 1 1,0 0 0,0-1-1,0 1 1,0 0 0,0 1 0,0-1-1,0 0 1,-1 1 0,1-1-1,0 2 5,-1-1-14,0 0-1,1 1 0,-1-1 0,0 1 0,-1 0 0,1 0 1,0 0-1,-1 0 0,0 0 0,1 0 0,-1 0 1,0 0-1,0 2 15,8 37-306,-5 2-33,-4-39 294,0 0 0,0-1-1,-1 1 1,0 0 0,0 0 0,0-1 0,-1 1-1,1 0 1,-1-1 0,0 1 0,0-1-1,-1 0 1,1 0 0,-1 0 0,0 0-1,0 0 1,-2 1 45,-3 3-34,-2 1-55,0 0-52,-1 1-50,-1-1-46,1 0-43,-1-1-40,1-1-37,-8 6-632,10-6 425,-1-1 38,1-1 54,-2-2 68,2-1 112,1-1 50,-1 0 27,1 1 64,-2 3 34,-2 6 84</inkml:trace>
  <inkml:trace contextRef="#ctx0" brushRef="#br0" timeOffset="131012.39">24082 439 2056,'0'-11'409,"0"6"-68,0 2 410,0 3-453,0 0 8,-3 0 30,2 0-306,-1 0 49,0 0 42,0 0 36,-2 0 225,-7 0 627,8 0-746,1 0-57,-1 0-60,2 0-123,1 0-40,-1 0 364,0-1-88,1 1-76,-1-1-63,1 0-45,0-1-54,0-2-74,0 1 85,0 2 27,0 0 38,0-1 107,0 1 101,-1 1 40,1-1 95,-1 1 106,0-1 115,1 1 136,-1 0-48,1 1-48,1-1-46,-1 0-45,1 0-43,0 0-41,0 0-41,0 0-38,1 0-38,-1 0-36,1 0-34,2 0 241,1 0-120,1 1-72,0-1-121,1 0-102,0 0-88,1 0-73,1 0-65,20 0-314,-17-1 275,-6 1 97,0-1 59,0 1 54,-2-1 67,1 0 76,-1 0 86,16-4-135,-2 1-39,57-16 387,-46 15-220,56 6 602,-59 0-715,-1-1-77,-5 0-34,1-2 0,-1 0 0,2-2-108,62-15 390,-51 11-178,0 1 1,0 1-1,1 2 1,15 1-213,3 3 136,1 0-58,27 0-46,1 0-67,86 0-80,-112 0 112,1 0 38,21-6-35,-5-6 49,-38 5 13,1 2 1,-1 2-1,13 0-62,77 3-5,172 0-97,-256-1 136,1-2 0,23-6-34,-8 1 39,-14 2-43,2-2 80,79-10 285,-74 16-259,-9 2-8,5 0-61,22 0-55,71 0-104,-86-3 51,-8-4 43,-21 3 39,0 2 0,0 0 0,2 1-7,27-3 73,29-9-40,-48 6-25,-1 2-1,1 1 1,8 2-8,-14 1 34,-1-2 1,13-2-35,-13 0 19,0 2 0,14 1-19,16 3-14,-22 1-17,-1-2 0,0-2 0,12-2 31,213-33-22,-182 22 71,-57 10-29,0 1 0,1 1 0,-1 0 0,12 1-20,-11 1-17,-2-1-42,-2-1-61,1 0-76,0-1-113,-8 3 110,0-1-33,1 1-36,1 0-38,0 1-40,0-1-44,2 1-298,10 1-478,5 0-163,-8-1 481,-4 0 203,-1-1 84,-2 1 177,-2-1 90,0 0 107,-1-1 121,17-5 66,-21 5 0,1 0 0,0 1 0,1 0 0,-1 0 0,0 0 0,3 1 0,85 0 40,128 0 148,-141 0-180,-60-2-91,9-5 26,-14 3 10,0 0-45,-4 3-6,1 0-39,1 2-208,-6 0 69,-2 0-33,0 1-109,0 0-39,-1 0-120,-2-1 238,0 0-38,0 0-40,0 1-42,1 0-150,0-1 182,-1 0 61,1-1 56,1 1 52,0-1 47,0 0 42,0 0 37,0 0 34,4 0-2,-1 0 54,15 3 43,-6 4-126,0-1 0,3-4 65,16-2 38,-1 0 59,1 0 77,0 0 95,-30 0-197,-1-1 1,0 0 0,1 0 0,-1 0 0,0-1-1,2-1-8,19-4 45,-7 5 29,5 0-1,12-5 93,1-1-30,-10 6-126,2 2-47,42 0-156,-46 0 166,-24 0 24,0 0-1,-1 0 1,1 1-1,0-1 1,0 0 0,0 1-1,-1-1 1,1 1-1,0 0 1,0 0-1,-1-1 1,2 2 3,7 7-109,-8-8 107,0 0 38,3 1 128,1-1 73,9-2 587,-10 0-526,-2 1-137,-1 0-101,-2 0-95,0 3-80,0 7-14,1-1 59,0-3 53,1-2 46,0-1 40,0-1 34,2 0 175,2 5 410,-5 2-440,-2 9-18,-7 17 374,4-22-402,1 1-39,1 0-53,1 3-69,0 9 2,-1 1 70,-10 56 393,6-43-312,-10 17 37,1 1-76,11-26-94,2-13-39,-1 0 0,0-1 0,-2 0 1,0 1-23,-7 27 28,6 1 35,5 46 135,2-69-125,-1-1 0,-1 1 0,-1 0 1,-1-1-1,-1 0 0,-5 14-73,-5 28 26,12-50-27,-1-1 0,-1 1 0,0 0-1,-5 9 2,-8 32-17,7-15-45,3-13-30,7-26-36,-1 1 41,1 1 12,-1 0 105,0 6 187,1-6-199,0-1-60,0 0-66,0 0-82,0 0-95,0-1 87,0 0-34,0 0-36,0 0-39,0 1-41,0-1-44,0 0-46,0 1-49,0 4-1501,0-6 1350,0-1 36,0 0-76,0-2 107,0 0 335,0 0 37,0 0 42,0-1 44,0 0-44,0-1 62,0 0 40,0-2 40</inkml:trace>
  <inkml:trace contextRef="#ctx0" brushRef="#br0" timeOffset="139635.34">24045 511 385,'0'-4'31,"0"1"56,0-2 142,0 0 95,0 0 155,1-2 337,2 3-9,1 1-343,-1 2-158,1 1-101,-4 0-121,0 0 61,1-1 57,-1 1 54,0-1 49,0 1 45,0-1 40,0 0 36,1-1 498,-1 0 90,2-6 2536,-2 6-2816,1 0-34,-1 1-32,0-1-58,1 0-71,-1 1-82,0-1-87,0 1-110,1 0-122,-1 1-119,0-1-36,0 1-36,0-1-38,0 1-41,0 0-41,0 0-43,0 0-44,0 0-47,0 0-48,0-1 196,2 0 100,-1 1 88,1-1 75,0 1 49,0 0 42,2 0 203,4-1 605,-5 1-748,-1 1-56,1-1-72,-2 0-102,3 0 297,-4-1-98,0-2 66,0 0-155,0 0 73,0 1 103,0 0 201,0 3-272,0 0-34,0 1-13,0 1-129,0 0-113,-1 1 164,-2-1-80,1-1-37,0 0-1,0 0 1,0 0 0,1 0 0,-1 0-1,0 1 1,1-1 0,0 1 0,-2 2 2,5 7-40,-2-12 40,0 0-1,0 1 0,0-1 0,0 0 1,1 0-1,-1 1 0,0-1 0,0 0 0,0 1 1,0-1-1,0 0 0,0 1 0,0-1 1,0 0-1,0 1 0,0-1 0,0 0 1,0 1-1,0-1 0,0 0 0,0 1 0,0-1 1,-1 0-1,1 1 0,0-1 0,0 0 1,0 0-1,0 1 0,-1-1 0,1 0 1,0 0-1,0 1 0,-1-1 0,1 0 1,-8 5 33,8-5-31,-1 0 1,1 0 0,-1 0-1,1 1 1,-1-1 0,1 0-1,-1 1 1,1-1 0,0 0-1,-1 1 1,1-1 0,-1 1-1,1-1 1,0 1 0,-1-1-1,1 1 1,0-1 0,0 1-1,-1-1 1,1 1 0,0-1-1,0 1 1,0-1 0,0 1-1,0-1 1,-1 1 0,1 0-1,0-1 1,0 1 0,1-1-1,-1 1 1,0-1 0,0 1-1,0 0 1,0-1 0,0 1-3,1 13 32,-1 30 159,-4-30-136,1-7-21,1-1 0,0 1 0,0 0 0,0-1 0,1 1 0,0 0 1,0 0-1,0 0 0,1 1-34,0 25 76,0-25-73,-2 17 51,-4 13 89,-1 1-10,5-13-99,2 166 4,0 348 254,0-312-215,0-224-71,0-1 0,0 0 1,1 1-1,-1-1 0,1 0 1,-1 1-1,1-1 0,0 0 1,0 0-1,1 1 0,-1-1-6,1 0 4,-1 0-1,1 0 0,-1 1 1,-1-1-1,1 0 1,0 1-1,-1-1 0,1 0 1,-1 1-1,0-1 1,0 1-4,0 123 37,0 177 156,0-196-166,0-101-28,-1-1 0,1 0 0,-1 1 0,-1-1 0,1 0 0,-2 5 1,1-5 5,0 0-1,0 0 1,1 0-1,0 1 1,1-1-1,-1 6-4,2-5 29,-1-4-22,1 0-1,-1 1 1,0-1-1,0 0 1,0 0-1,0 0 1,-1 0-1,1 0 1,-1 0-1,0 0 1,0 0-1,0 0-6,1-2 2,0-1 0,-1 0 1,1 1-1,0-1 0,0 0 0,-1 0 0,1 0 0,0 1 1,-1-1-1,1 0 0,0 0 0,-1 0 0,1 0 0,0 0 0,-1 0 1,1 1-1,0-1 0,-1 0 0,1 0 0,0 0 0,-1 0 0,1 0 1,-1 0-1,1 0 0,0-1 0,-1 1 0,1 0 0,0 0-2,-1 0 3,1 0-1,0 0 0,0 0 0,0 0 1,0 0-1,-1 0 0,1 0 0,0 0 1,0 0-1,0 0 0,0 0 1,-1 0-1,1 0 0,0 0 0,0 0 1,0 0-1,0 0 0,-1 0 0,1 0 1,0 0-1,0 0 0,0 0 0,0 1 1,0-1-1,-1 0 0,1 0 1,0 0-1,0 0 0,0 0 0,0 0 1,0 1-1,0-1 0,0 0 0,-1 0 1,1 0-1,0 0 0,0 0 0,0 1 1,0-1-1,0 0 0,0 0 0,0 0 1,0 0-1,0 1 0,0-1 1,0 0-1,0 0 0,0 0 0,0 0 1,0 1-1,0-1 0,0 0 0,0 0 1,0 0-1,1 0 0,-1 1-2,-1 48 70,1-31-70,0 16 22,0-31 85,0-3 21,0 0 1,0 0 21,0 0 85,0 0 22,0 0-21,0 0-65,3 0 86,5 0-35,14-1 136,-2 5-60,-4 4-118,-13-7-144,0 0 0,1 0 1,-1 0-1,0 0 1,1 0-1,-1-1 0,0 1 1,2-1-37,10 1 118,4-1 43,6-1-68,-7 0-74,0 1 1,0 0-1,-1 1 1,9 2-20,-8 2 48,17 2 3,-28-6-50,1 0 0,-1 0 0,1-1 1,-1-1-1,1 1 0,-1-1 0,1 0-1,41-8 0,-6 15 0,-5-11 11,-14 1 26,2 2 44,17 2 69,-3 0-67,0 0-52,3 0-38,-36-1 15,0 1 0,0-1 1,0 0-1,0-1 1,4-1-9,23-5 65,18 3-57,1 3 0,0 2 1,3 2-9,39 0-4,143-2 4,-168-9 0,-53 5 0,1 2 0,-1 0 0,2 1 0,-3 0 10,0 0 0,-1-1 1,1-1-1,1 0-10,-4 0 22,1 0 0,-1 2 0,13-1-22,-10 1 25,-1 0 0,0 0 0,1-2 0,1-1-25,-3 1 18,0 1 0,0 0 0,0 1 0,1 0-18,31 2 87,-20 1 5,-1-2 0,1-1 1,13-3-93,-38 4 2,40-8 99,-19 5-85,0 1-1,0 1 1,2 1-16,3-1 67,-1-2-35,47-9-24,-60 10-8,0 0 0,-1 1 0,1 0 0,0 1 0,12 2 0,20-1 0,41-1 19,-31 0 90,-22 4-16,-2 3-56,-25-5-38,0 0-1,0-1 0,0 0 0,0 0 0,0 0 0,0 0 0,0-1 0,0 0 0,0-1 0,0 1 0,0-1 0,5-1 2,7-5-60,0 1 18,4 3 37,32 4 6,-26 1 6,0-2 0,0-2-1,17-2-6,20-5 90,32 3-72,-81 5-18,0 0 0,0-1 0,0-1 0,1 0 0,-4 0 0,0 0 0,0 2 0,14-1 0,132 2-89,-6 0-58,-121-2 138,5-6 61,-2 1 6,-7 5-52,-16 2-6,0-1 0,0 0 0,-1-1 0,7-2 0,-7 1 0,1 1 0,-1 1 0,1 0 0,6 0 0,39 1-7,76 0-128,-88 0 149,-38 0-14,1-1 0,-1 0 0,1 0 0,-1-1 0,1 1 0,0-2 0,19-4 0,-6 3-19,44-12 144,-37 9-122,-6 0-90,-12 4-2,0 0-37,-1 0-98,0 0-58,-1 1-49,0 0-42,5-2-447,16 0-1261,-20 4 1484,0 0 58,1-1 191,-1 1 37,8-2-209,-2-1 122,0 0 108,0 0 89,1 0 78,2 2 61,1 0 45,7 3-23,35 10-177,-58-11 193,0-1 1,0 1 0,0 0 0,1-1 0,-1 0-1,0 0 1,0 0 0,0 0 0,0 0-1,0-1 1,1 0 0,-1 1 0,0-1-1,0 0 1,0 0 0,2-2 23,-1 2-31,0-1 0,1 0 0,-1 1-1,1 0 1,0 0 0,-1 1 0,1-1 0,1 1 31,81 0-22,-81 0 22,0-1 0,0 1 0,0-1-1,0-1 1,0 1 0,0-1 0,2-1 0,-3 1 3,0 1 0,0-1 0,1 1 1,-1 0-1,0 0 0,1 1 1,1-1-4,11 2 34,-10-1-20,1 0 1,-1 0 0,1-1-1,-1 0 1,5-1-15,5-2 0,1 0 0,0 1 0,1 0 0,-1 2 0,15 1 0,-14-2 0,0 0 1,0-1-1,-1-1 1,1-1-1,7-4 0,30-6-24,-20 0-62,-33 12 84,1 1 0,0-1 0,-1 1 0,1 1-1,0-1 1,0 1 0,0 0 0,0 0 0,0 0 0,2 0 2,8 2 0,-11 0 0,0-1 0,0 0 0,1 0 0,-1 0 0,0-1 0,0 1 0,0-1 0,0 0 0,3-1 0,5-3 0,-9 3 0,0 1 0,1-1 0,-1 1 0,1 0 0,-1 0 0,1 0 0,-1 1 0,1-1 0,0 1 0,3 0 0,5 1 0,-6-1 0,-1 1 0,1-1 0,0 0 0,-1 0 0,1 0 0,0-1 0,-1 0 0,1 0 0,2-1 0,-3-1-20,-3 2 23,0 0 0,0 0 0,-1 0 0,1 0 0,0 0-1,0 1 1,0-1 0,0 1 0,0-1 0,0 1 0,0 0-1,0 0 1,1 0-3,5 3-93,-3 0-7,0 2-45,-3-4-157,-1 0-122,-1 0-124,0-1-127,0 0 48,0 0-1294,0 0 1150,0 0 76,0 0 121,0 0 120,0 0 121,0 0 150,0 0 62,0 0 36,0 0 24,0 0-68,3 0 130,0 0-46,-1 0-42,0 0-35,1 0-279,-3 1-340,-1-1 314,-1 0 185,1-1 83,0 1 47,0-1 64,-1 0 46,1 1 52,0-1 58,-1-4-175,1-6 48</inkml:trace>
  <inkml:trace contextRef="#ctx0" brushRef="#br0" timeOffset="141210.11">29754 147 385,'0'0'241,"0"-3"-53,0-3 106,0 0 97,0 3 120,0 3 113,0-1 94,0-1 63,0-2-236,0 1 70,0 1-85,0-1 41,0 1 40,0 0 40,0-1 38,0 1 38,1 0 37,0 0 37,0 1 34,0-1 36,0 1 33,1 0 33,3-1 1033,2 1 123,-7 2-1712,0 2-78,0 1-67,0 1-59,0 1-29,0 0-57,0 1-32,0-3-19,0 56 426,0-2-41,0 115 743,0-139-936,-3 9 34,-4-7-98,4-23-111,1 0 1,0 0-1,1 1 1,0 2-58,-2 25 164,-3-1-38,2-20-58,1 1-1,2-1 1,-1 2-68,2 119 240,0-85-95,4-19-20,3-3-34,-2-6-49,-2 0-43,-2 11-14,0-1 54,0 76 178,-7-65-201,0-7-5,-3 59 114,8-62-132,1 161 135,0-191-128,-1-1 0,-1 1 0,0 0 0,0 0 0,-1-1 0,0 1 0,0-1 0,-1 0 0,-3 5 0,2-5 0,1 0 0,1 0 0,-1 1 0,1-1 0,1 1 0,0 0 0,0 0 0,0 0 0,1 6 0,2-2-3,-1-9 6,0-1-1,1 1 0,-1 0 1,0-1-1,-1 1 1,1-1-1,-1 1 1,1-1-1,-1 1 1,-1 2-3,-6 12 72,6-14-62,1 0 0,0 0-1,0-1 1,1 1 0,-1 0 0,1 0-1,0 0 1,0 2-10,0 16 68,0 9 56,2-16-102,-2 4-18,-17 21-8,15-34 4,0 0 0,1 0 0,0 0 0,1 0 0,-1 0 0,1 1 0,0-1 0,0 0 0,1 0 0,0 1 0,0 16 0,0-11-3,-1-9 5,1 0 0,-1 0 1,0 0-1,0 0 0,0 0 0,0 0 0,-1 1 1,1-1-1,-1 0 0,0 0 0,-1 2-2,-5 0 63,6-5-57,1 0-1,-1 1 0,1-1 1,-1 0-1,1 1 1,-1-1-1,1 0 0,-1 1 1,1-1-1,0 1 1,-1-1-1,1 1 0,-1-1 1,1 1-1,0-1 0,0 1 1,-1-1-1,1 1 1,0-1-1,0 1 0,0-1 1,0 1-1,-1 0 1,1-1-1,0 1 0,0-1 1,0 1-1,0 0 0,0-1 1,1 1-1,-1-1 1,0 1-6,-3 15 94,-3-5-62,4-9-32,1 0 1,0-1-1,0 1 0,1 0 0,-1 0 0,0-1 0,0 1 0,1 0 1,-1 0-1,1 0 0,0 0 0,-1 0 0,1 1 0,0 10-2,0 1 44,0 15 47,0-18 39,0-11-82,0-4-50,0 3 29,0 3 54,0 1 18,0 3 46,2-7-50,1 1-58,8 0-30,-9 0 25,-1-2 42,-1-3-62,-1 6-3,2-48 19,-2 44-158,1 1 68,-2 0 49,-2 0 44,2 1-25,0-1-36,-2-1-105,1-1-92,1 1 65,0 0-38,-1-2-156,0-2-103,-2-1-106,1-1-103,0 1 60,0 1-53,0-2-184,-3-4-481</inkml:trace>
  <inkml:trace contextRef="#ctx0" brushRef="#br0" timeOffset="142537.91">28855 110 2056,'-1'-1'65,"-1"-1"-76,-3-5-96,3 5 117,0 1 55,0-1 47,-1 1 64,1 1 75,-1-1 87,-2 1 183,0-2 73,5 2-505,-1-1 1,1 1-1,0-1 1,-1 1-1,1-1 1,-1 1-1,1-1 1,0 1-1,-1-1 1,1 1 0,0-1-1,0 1 1,0-1-1,-1 0 1,1 1-1,0-1 1,0 1-1,0-1 1,0 0-1,0 1 1,0-1-1,0 0-89,0 0 615,-1 0-116,1 1-104,-1-1-91,0 1-40,0 0-91,-1 0-53,-1 0-41,0 0-7,1 0 36,1 0 51,-1 0 86,2-1 41,-1 1 87,1-1 102,-1 0 113,1-7 328,0 3-333,0 3 94,0 1-48,0 1-37,0 0-49,0 0-58,0-3-49,3-7 229,5 5-76,4 4-80,2 2-89,-4-1-194,1 0-43,-1-1-43,0-1-45,28-9 218,-28 9-217,1 0 0,-1 1 0,0 0 1,0 0-1,1 1 0,-1 1 0,0 0 0,1 0 0,1 1-96,7 4 129,7 1 20,5-4-63,151-3-61,73 0-50,-242 2-36,2 5 13,-6-1 29,10-3-67,-1-3 65,1 3 21,-1 10 0,1-10-22,-19-3 20,1 0-1,-1-1 0,1 1 1,-1 0-1,1 0 1,-1 0-1,1 0 0,0 0 1,-1 0-1,1 0 1,-1 1-1,1-1 0,-1 0 1,1 0-1,-1 0 1,1 0-1,-1 1 0,1-1 1,-1 0-1,0 0 1,1 1-1,-1-1 0,1 0 1,-1 1-1,1-1 1,-1 1-1,0-1 0,1 1 1,-1-1-1,0 0 1,0 1-1,1-1 0,-1 1 1,0 0 2,5 6-19,7-4-2,-9-3-43,-3 0 81,0 0 51,0 2-938,0 0 57,0-1 55,0 1 53,1 0 52,-1-1 50,0 1 49,0-1 46,0 1 45,0-1 43,0 1 41,0-1 41,0 1 37,0-1 37,0 0 34,1 1 33,-1-1 17,0 1 35,0 1-49,0 0 114,0 0 95,0 0 74,0 0 58,0 10 795,-1-9-744,1-2-144,-1 1-38,1-1-56,-1 1-74,0 0-84,0 0-94,-3 13 316,0 1 0,1 0 1,1 0-1,0 0 0,2 15-24,0 20 20,0-26-33,-1 13-5,-4 48 48,3-57-58,-1-5-34,0 0-49,0 1-58,0-1-72,0-4 9,-10 26-365,5-17 270,4-15 202,1 0 35,1 7 23,1 10 48</inkml:trace>
  <inkml:trace contextRef="#ctx0" brushRef="#br0" timeOffset="147333.67">20282 3022 1670,'0'-1'-377,"0"0"47,0 0 47,0 0 45,0 0 45,0 0 41,1 0 43,-1 0 38,0 0 38,0 1 37,1-1 34,-1 0 35,0 0 167,1 0 119,0 0 168,0 0 117,0 0 102,0 0 84,0 1 50,1-1 50,4 0 3636,-3 1-3252,-2 0-698,0 0-35,0 0 58,1 0-67,-1 0-76,1 0-85,-1 0-198,0 0-41,-1 0-43,1 0-46,0 0-47,0 0-51,0 0-53,0 0-55,2 0 873,-3 0-86,0 0 0,0 0-240,0 0-184,0 0-70,0 0 2,1 0-8,1 0-28,3 0-199,-2 0 107,-1 1 92,-1-1 78,-2 0 252,-4 0 400,0 0-220,1 0-249,0-1-105,1 1-51,0-1-88,0 1-51,1-1-59,0 0-68,-7-5 237,-3 0-43,-6 3-100,-37-5 139,18 2-30,-11-1 80,9 0 104,-1 3 1,0 1-363,-10 6 259,-1 5-71,-3 3-111,1 1-89,4 1-66,23-7 10,-15 8-143,29-9 91,0 0-1,0 2 0,1-1 1,0 1-1,0 2 121,-1 0-136,0 2-28</inkml:trace>
  <inkml:trace contextRef="#ctx0" brushRef="#br0" timeOffset="148177.25">19935 2768 6168</inkml:trace>
  <inkml:trace contextRef="#ctx0" brushRef="#br0" timeOffset="165072.63">15548 5659 771,'0'-3'-200,"0"0"63,-1 1 62,1 0 60,-1 0 60,0 1 58,0 0 57,0 0 56,0 1 55,0-1 54,-1 1 53,1 0 51,-1 0 51,0 0 49,1 0 48,-1 1 48,0-1 230,-1 0 72,1 1 68,-1-1 68,1-1 63,-1 1 63,0-1 60,1 0 57,-6 7-579,3 1-72,1 2-69,1 2-64,2 1-62,1 0-57,0 0-54,1 0-50,-1 1-30,0-2-50,0-1-44,-2-1-41,-4 7 185,0-1-82,3 12-22,1 17 234,-1-13-178,-1-1-36,-4 37 232,6-15-112,2 139 407,0-124-576,0-3-84,2-24-29,5 17-27,1 3 6,-6-14 34,1 43 96,2-44-46,2-3 38,-2-5-42,-6 7-38,0-20-41,1-5-20,-1 0 0,-1 0 0,-5 17-33,4-21 9,1 1 1,0 0 0,1 14-10,-1 10 21,-6 12 61,4-29-16,2 0 1,-1 21-67,3-17 18,1-7-17,-1-1 0,-1 1 0,-2 4-1,1-12 0,0 0 0,1 0 0,1 0 0,0 0 0,0 0 0,1 0 0,3 12 0,-1 4 0,-2 0 0,-1 27 0,-1-23 0,1 229 141,0-155-153,-12-30 12,17-47-1,-4-24 3,1 0 1,-1 1-1,0-1 0,-1 1 0,1-1 0,-1 1 1,0-1-1,0 1 0,-1 0 0,0 1-2,-8 45 86,15-1-65,-15-8-21,6-27 0,2 0 0,0 0 0,1 1 0,1 0 0,0 2 0,-1 1 0,-1-1 0,-1 1 0,-5 25 0,3 0 0,1 29 0,3-41-10,1-10-9,-1 0-1,-1-1 0,0 1 0,-2-1 0,-1 0 1,-4 13 19,6-24-43,0 2 42,3 34 104,-1-24-77,0 0-70,-1-10-43,-1-1-60,1-8 94,0 0-40,0 0-36,0-1-34,0 5-253,-1-1-103,1 0-68,0 0-57,-3 17-1610,3-14 1344,1-5 486,0 1 37,-1 0 45,1-1 52,0 3 24,0-1 96,0 1 110,0 0 121,-2 29-66,1 16 86,7-1 79,1-31-141,-5-16-30,-1-1 0,1 1-1,-1 1 1,1-1-1,-2 0 1,1 0 0,0 0-1,-1 3 12,-5 17-14,-4 9 100,10-15-64,0 0 23,-6 0 59,1 3 59,3-13-87,1-1 1,0 1-1,1 0 0,-1-1 1,2 1-1,0 2-76,1-2 79,0 7 179,-9-2-127,6-14-128,-4 15 43,12 1-56,0-5 34,-5 4 88,-3-10-71,0 13 38,0-7-49,0 1 22,0 31 24,0-14 170,0 12 258,1-36-329,0-2-65,2-1-42,1 0-38,1 0-3,-2 0 37,-2 1 41,0 1 65,-1 0-153,-1-1-16,1-1-1,0 0 1,0 1-1,0-1 1,0 0-1,1 1 0,-1-1 1,1 0-1,-1 0 1,1 2-1,4 0-10,-4-3 5,0 0 0,-1 0 0,1-1-1,0 1 1,0 0 0,0 0 0,-1 0 0,1 0-1,-1 0 1,1 0 0,-1 0 0,1 0 0,-1 1 0,1-1-1,-1 0 1,0 0 0,0 0 0,1 0 0,-1 1 5,-4 13 1,-8 2 106,10 2 21,5 7-12,8-10-98,-11-16-18,0 1 0,0-1 0,0 0-1,1 0 1,-1 0 0,0 0 0,0 0 0,0 1 0,0-1 0,1 0 0,-1 0 0,0 0 0,0 1-1,0-1 1,0 0 0,0 0 0,0 0 0,0 1 0,1-1 0,-1 0 0,0 0 0,0 1-1,0-1 1,0 0 0,0 0 0,0 1 0,0-1 0,0 0 0,0 0 0,0 0 0,0 1 0,-1-1-1,1 0 1,0 0 0,0 1 0,0-1 0,0 0 0,0 0 0,0 0 0,0 1 0,-1-1 0,1 0-1,0 0 1,0 0 0,0 0 0,0 1 0,-1-1 0,1 0 0,0 0 0,0 0 0,-2 2-19,-3-1 51,4-1-56,-1 0-59,0 0-80,8 0 27,-4 0-52,-4 0-84,0 0 94,-2 0-33,4 0-56,-1 0 34,1-1-140,-1-1 110,1 0 90,-1 0 80,1 0 46,1-8 37,-1 9-37,0 0-54,0-12 17,0-8 61</inkml:trace>
  <inkml:trace contextRef="#ctx0" brushRef="#br0" timeOffset="168243.55">15676 5677 1670,'-14'-10'28,"0"2"67,0 1 75,0-3 94,8 4-19,-16-8 604,12 8-524,2 2-112,0 0-110,-8-8 253,6 4-41,2 6-1,5 2 350,3 0-425,-3-3 79,-14-9 230,10 10-325,0 1 34,4 1 37,3 0-138,0-7 3,0 3-19,0 5-59,0 2 40,0-1-5,0 0 38,-1-1 526,-9 1 1346,3-2-1197,0 0-55,4 0-434,-1 1-39,2-1-45,-1 0-49,1 1-56,1 0-61,-1 1-221,0-1 103,0 1 92,0-1 80,0 0 33,0 0 42,-2 1 321,0-1 81,-6 2 904,7-3-1110,0 1-54,0-1-68,0 0-96,0 0-113,2 0-90,-1 0-36,-1 0 556,0 0 0,0 0-52,2 0-39,0 0-40,0 0-35,1 0-36,1 0-32,3 0 187,1 0-110,2 0-97,1 0-81,1 0-68,0 0-55,0 0-37,20 0-55,-20 0 51,-2 0 97,20-1 14,-3-6-14,2 0-8,11 3-4,-1 4-59,19-2-32,16-5 7,21-4 117,5-3 82,-18 3-110,42 6-42,6-1 26,-116 5-85,291-32 14,-141 16-29,-76 10 21,-1-4 33,35-5 450,59 3-493,-19 2 257,36-6 217,-68 8-259,-22 4-130,0 3-109,-40 0 18,23-5 6,-18 1-31,4 3-39,54 3 44,1 0 62,87 0 126,136 0 204,-200 0-235,2 0-51,0 0-80,-104-2 0,31-6 0,-33 3 0,30 1 0,-36 5 0,19-1 37,4-4 33,-33 0-52,23-2-14,39 1-4,-16 2 63,62-12-63,-60 6 65,65 0-65,-29 11 0,-1 0 0,51-9 0,11-6-5,-54 11 32,-55-1 73,5-3-100,-2 0 114,9 2-114,62 0 43,6-7-43,-4 4 160,-8 9-84,-10 0-55,160-2 60,-91 0-55,-124-3-26,7-3 0,-3-1 0,10 4 0,-20 1 0,7-4 0,-7 0 0,8 3 0,-3 0 0,-1-3 0,3-3 0,-3 0 0,1 3 0,3 2 0,-22 2 0,30-5 0,-34 2 0,27 1 0,-35 2 0,-1-1 0,1-2 0,-3 1 0,36-1 0,-21 4 74,22-5-74,-19-1-5,-25 3-33,0 0-35,0-1-42,0 0-50,-16 3 12,1 1-95,0 0-82,1 0-70,3 1-157,1 0-63,36 1-1419,-30 0 1163,-2-1 78,-7 0 333,-2 0 70,-2 0 129,0-1 66,-1 0 74,0 0 82,39-6 48,30-5 48,0 3-1,46 3-51,-93 6 21,-1 1-21,0-2 1,12-2-1,-8-3 0,-11 2 0,0 1 0,17 0 0,-22 2 0,0 0 0,18-5 0,34-2 0,13 9 0,-28 1 0,0-2 0,35-6 0,94-25-129,-148 29 129,-31 2 0,-1 0 0,1 0 0,0 0 0,-1-1 0,1 0 0,3-2 0,7-3-3,-13 4 6,0 1 0,0 0-1,0-1 1,0 1 0,0 0 0,0 1-1,1-1 1,-1 1 0,1 0-3,37 1 40,-23 0-23,0 0-1,1-2 1,-1 0 0,12-3-17,-10 0 0,-7 2 0,-1 0 0,0-1 0,0 0 0,0-1 0,-1-1 0,11-5 0,-17 7-8,0 0 0,1 0 1,-1 0-1,1 1 0,0 0 0,-1 0 1,1 1-1,0 0 0,2 0 8,-1-1-10,0 1 1,1-1-1,-1 0 0,0 0 0,0-1 0,6-4 10,-11 6-15,1-1-39,0 0-28,0 0-41,0 0-47,0 0-55,-1 0-61,0 0-68,0 1-75,-1-1-82,1-1-283,-1 1 46,1-1-239,-1 0 117,0 2 484,-1 1 33,1-1 36,-1 0 37,1 1 39,1-1 40,-1 1 41,1 0 43,1 0 45,0 0 46,0-1 47,1 1 49,-3 1-70,0-1 0,-1 0 0,1 0 0,0 0 0,-1 0 0,1 0 0,0-1 0,-1 1 0,1 0 0,-1-1 0,1 0 0,0 1 0,-1-1 0,1 0 0,-1 1 0,0-1 0,1 0 0,-1 0 0,0 0 0,1 0 0,-1-1 0,0 1 0,0 0 0,1-1 0,13-1 0,0 3-21,-18-1-62,1 0 56,3 2 33,3 3-31,-2 0 4,0 2-50,-2 39-476,0-36 479,0-2 47,0 10-2,0 0 22,0 1 37,0 5 47,0 11 58,0-5-145,0-3 50,0-9 28,0 2 45,0-16-116,0 0-1,0 0 1,0 0-1,1 0 1,-1 0-1,1 0 0,0 0 1,0 0-1,0-1 1,0 1-1,1 1-2,-1-1 0,0 0-1,1 0 1,-1 0-1,0 0 1,0 1-1,-1-1 1,1 0-1,-1 1 1,0-1-1,0 0 1,0 2 0,1 3 0,0 1 0,0-1 0,1 1 0,0-1 0,0 0 0,1 1 0,-1 0 0,0 0 0,-1 1 0,0-1 0,0 1 0,-1 38 32,0 1 56,0 6 59,0 101 377,0-90-327,0-9-75,0 0-76,-4-20-19,-10 10 76,0-1-2,11-10-75,0-1 2,-4-7 40,5-18-36,-1 1 0,2-1 1,-1 1-1,1-1 0,1 3-32,0 4 61,1-8-22,-1-1 1,0 1-1,-1 0 0,0-1 0,-1 4-39,1-7 12,-9 37 76,5-1-59,5-30-29,-1 0 0,0 0 0,-1 0 0,-3 11 0,-1 6 0,-7 52 16,-11 62 96,19-89 32,6-30-20,1 0 1,1 0 0,0 0 0,5 11-125,-6-24 35,-1 1 1,0-1 0,-1 1-1,0-1 1,-1 1 0,0-1-1,0 1 1,-1-1-1,-3 7-35,-1 17 56,3 0-47,3-16-7,0-7 0,1-1 0,-2 1 0,1 0 0,-2-1 0,1 1 0,-2-1 0,1 1 0,-1-1 0,-1 0 0,0 0-2,-6 21 91,2 1 0,-4 25-91,8-37 53,3-15-37,-5 22 98,1 1 0,1 0 0,2-1-1,0 7-113,0 12 39,-17 60-21,6-40 75,10-44-72,2-14-21,0 0 0,0 1 1,-1-1-1,-1 0 0,1-1 0,-1 1 0,-2 4 0,-14 26 39,16-30-15,0 1 0,0 0 1,0 0-1,1 0 0,0 0 0,1 0 0,0 0 1,1 0-1,-1 1-24,-1 17 86,-5 12-28,0-4-10,5-12 17,0 7 32,-5 6-1,-1 0 46,6-4 37,2 12 45,0 77 476,0-86-553,0-4-83,1-21-47,-1 1 0,2 0 1,-1 0-1,2-1 0,0 3-17,3 15 64,-4-18-39,7 46 284,-1 18-309,-6-12 158,-2-42-140,-1-8-13,1-1 0,0 1 0,1 0 0,1-1 0,0 2-5,4 21 63,-2-12 77,-1 1 0,-1 22-140,-2-2 26,0 54-33,0-67 41,0 1 41,0-25-59,-1 1-1,0-1 1,0 1-1,-1 0 1,0-1-1,-1 2-15,1-2 13,0-1 0,1 1 0,0 0 1,0-1-1,0 1 0,0 1-13,1 11 18,0 12 54,0-2 42,0 108 604,0-88-565,0 4-93,1-46-60,-2-4 0,-14 10 0,13-10-44,-1-1-81,0 0-73,0-1-63,-2 0-124,1-1-64,-3 0-151,-2 0-370,0-1 45,3 1 343,1 1 138,1-1 51,-4 1-181,0 0 104,0 0 105,1 0 104,2 0 125,0 0 53,0 0 36,-2 0 34</inkml:trace>
  <inkml:trace contextRef="#ctx0" brushRef="#br0" timeOffset="170415.07">15236 10098 5911,'0'-6'162,"0"-6"251,2 2 99,-1 7-203,2 1 44,1 0 50,1 2 58,-4 0-129,-1-1-39,0 1-36,1 0-33,-1-2 131,1 1-108,0-1-65,-1-1-96,1 1-63,0-3-37,-1 3 69,0 1 25,1 1 48,0-3 75,0 1 1,1-1-1,-1 1 0,1 0 0,0-1 0,0 1 0,0 0 0,0 0 0,0 0 0,0 0 0,1 0-203,8-4 932,-1 4-187,1 0-39,0 2-49,1 0-61,-5 0-255,-4 0 494,-3 0-479,0 0-48,0 0 228,4-1-258,-1 0-47,2 1 128,0-2 194,-3-2-190,-2 0-132,0-1 45,0 5-132,0 0-35,2 0 22,-1 0-82,5 0-39,-4 0 18,1 0 35,-1 0 52,0 0 64,0 0 78,0 0 93,12 1-47,3-1-75,2 1-46,1-1-56,-10 0-68,0 0 0,0-1 0,0 0 0,5-2-58,10-3 144,12-1 153,13-4 140,-12 1-223,31-4 61,2 10-36,-33 2-140,12-5 3,-3 0-24,12 1 5,5 1-46,83-9 0,-56 1 63,30-5 3,61 3-103,48-8 25,-159 16 26,57 1-51,5-1 56,-77 2-37,19-1 91,15 2-110,86-6 93,-72 3-37,-35 5-55,-8 3-1,23-1 107,12-4-107,-37-1-5,2 0 38,38-3 74,130-6 217,-150 12-248,131-6 132,-17-1-52,-35 7-130,73-11-30,13 7 4,-202 3 0,200-10 0,-44 4 65,-6 0-2,141-9 2,-8 1-1,-169 17-40,201 0 101,-279-2-62,33-6-15,-4 1 5,-33 5 19,4 1 4,-1-1-37,154-11-25,-166 10-4,0 2 1,40 5-11,-6 6 86,-9-16-60,21-1-31,110 20 5,14-26 0,282 13-5,-171 0 31,-268-3 41,2-3-33,71-3-27,-60 5-7,69-12 0,-42 3 0,-46 6 0,14-1 0,32 2 0,-81 5 0,-1-1 0,0-1 0,36-10 0,21-2 0,-59 10 0,0-1 0,12-4 0,-26 5 0,0 0 0,0 2 0,1 1 0,-1 0 0,5 2 0,-1-2 0,1-1 0,-1-1 0,0 0 0,0-2 0,-1 0 0,0 1 0,0 2 0,23-1 0,-33 3 0,1 0 0,0-1 0,-1-1 0,1 0 0,-1 0 0,-1 1 0,1 0 0,12 0 0,-18 2-12,-1-1 1,1 0 0,-1-1-1,1 1 1,-1-1 0,2-1 11,-2 1-10,0 0 0,-1 1-1,1 0 1,0 0 0,0 0 0,0 0 10,18 1-20,32 0-67,-51 0 74,-4 0 7,12 16 4,2-13 2,4 0 0,-1 9 0,0-8 0,18-4 21,-17-4 65,-10-4-63,-9 8-23,1-1 0,-1 1 0,0 0 1,0-1-1,1 1 0,-1 0 0,0-1 0,1 1 0,-1 0 0,0-1 0,1 1 0,-1 0 0,1 0 0,-1 0 0,0-1 0,1 1 1,-1 0-1,1 0 0,-1 0 0,1 0 0,-1 0 0,1 0 0,-1 0 0,0 0 0,1 0 0,0 0 0,53-2-4,-37 2 4,13 0-42,-26 0-66,-1 0-106,-3 0 43,0 0-65,0 0 73,0 0 26,0 0-35,0 0-127,0-3-236,0 2 394,0-1 34,0 0-23,1 0 78,1-2 14,-2 3-4,2 0-38,-1 0-84,1 0-95,-1 1 72,0 0-36,0 0-42,0-1-44,1 1-48,-1 0-52,1 0-54,0 0-59,-2 0 199,0 0-74,0-1-85,0 0-94,0-1 44,0-1-54,0 0-169,0-3-434</inkml:trace>
  <inkml:trace contextRef="#ctx0" brushRef="#br0" timeOffset="172432.53">20631 10191 1285,'0'-1'318,"-3"-1"-79,3 1-479,-1 1 35,1-1-106,-1 0 124,0 1 115,0-1 106,0 0 98,0 0 88,0 1 78,0-1 63,0 0 58,0 0 51,0 1 41,-1-2 579,-4-1 1589,4 3-1915,0-1-68,0 1-79,1 0-352,0-1-33,0 1-36,0 0-39,0 0-43,0 0-45,-2 0 1837,3 0-1475,0 0-48,0 0-47,0 0-42,-1 0-40,1 0-37,-1 0 119,0-1-123,0 1-79,-1 0-31,-1 1-55,1 0 11,1 0 70,-1 0 104,-1 7 610,3 0-313,-1 0-125,1 1-46,0-2-102,1 0-45,-1-1-53,0 0-59,0-2-64,0-1-89,0 35 328,0 39 257,0-50-294,0 2 94,0 1 112,0-14-273,-1-7-47,-7 2 58,2-6-102,2 0 60,3-6 27,3-26 18,-2-2-142,0-25 87,6-76 240,-1 91-298,2 3-44,5-36-61,-8 43-22,1 0-1,8-24 56,-11 46-7,1 0 0,-1 1 0,1-1 0,0 0 0,1 1 0,0 0 0,0 0 0,0 0-1,0 0 1,1 1 0,0 0 0,0 0 0,4-3 7,-3 4-12,0 0 0,0 0 0,0 0 0,1 1 0,-1 0 0,1 0 0,4-1 12,-8 3-6,0 1 1,1-1-1,-1 1 1,0 0 0,1 0-1,-1 0 1,0 0-1,0 1 1,1-1-1,-1 1 1,0 0 0,0 0-1,0 0 1,0 0-1,0 1 1,1 0 5,13 6-37,15 9-83,-13-3-22,-6 0-38,-1 5-69,-3 1 50,-1-1 41,-1 2 11,-3 10-20,-4-25 134,-1 0 1,1 0-1,-1 0 0,0 0 0,-1 0 0,0 0 0,1-1 0,-2 1 33,-17 35-266,16-35 207,0 0 0,-1-1 0,1 1-1,-1-1 1,0 0 0,-5 3 59,-13 9-237,-1-1-56,3-2-16,0 1-60,11-7-11,-19 11-408,17-13 453,0 0-103,5-3 177,1 0-33,-1-1-76,0 1-53,0-1-57,0 0-64,1-1-69,-1 0-75,1 0-81,0-1-87,-5 0-859,8-1 1180,1 0 44,1-1 57,0-1 50,0-1-30,1-1-153</inkml:trace>
  <inkml:trace contextRef="#ctx0" brushRef="#br0" timeOffset="173073">20999 10172 5911,'0'0'327,"0"0"-54,0 0-64,0 0 34,0 0 36,0 0 39,0 0 40,0 0 44,0 0 49,0 0 51,0 0 168,0 0 973,0 0-1101,0 0-45,0 1-48,0 1-52,1 4 122,1 0-87,0-1-69,1 0-49,6 14 584,-7-9-447,-4 7 193,1-10-366,0-1-33,-2 0-35,1 0-39,-1 0-40,0 0-44,2-5-76,-2 8 142,3 0-43,-3 6 56,-1-12-66,0-1-43,0 1 18,2 0 71,1 0 81,0-1-66,1 0 36,0-12-155,-1-10 79,5-4 102,3 5-208,-1-1-39,11-53-148,-9 39 139,-7 28 24,1 0 0,0 0 0,1 0 1,-1 0-1,1 0 0,0 0 0,1 1 0,0-1 1,-1 1-1,2 0 0,2-3 9,23-30-32,-2 4 37,-3 20-31,2 3-163,2 2-40,-18 12 160,2 8 42,-6-5-58,1-3-72,-7-2 131,0-1 0,-1 0-1,1 1 1,0-1 0,0 1 0,0-1-1,0 1 1,0 0 0,0-1 0,-1 1-1,1 0 1,0 0 0,0 0 0,-1-1-1,1 1 1,0 1 26,1 6-85,-1 4 61,-1 4-8,-3 1-55,-2 5-97,3-17 130,0 0 0,-1 0-1,1 0 1,-1 0-1,0 0 1,0-1-1,0 1 1,-1-1-1,-1 2 55,-3 0-77,-2 0-83,-2-1-111,-9 2-221,-2 2-83,16-6 424,1 1 36,-5 2-164,-1 0 50,2-1 66,1 1 55,1 0 58,2 1 65,6-6-15,0-1 1,0 1 0,-1-1-1,1 1 1,0-1 0,0 1-1,0 0 1,0-1 0,0 1-1,-1-1 1,1 1 0,0-1-1,0 1 1,0-1 0,1 1-1,-1 0 1,0-1-1,0 1 1,0-1 0,0 1-1,0-1 1,1 1 0,-1-1-1,0 1 1,0-1 0,1 1-1,-1-1 1,0 1 0,1-1-1,-1 0 1,1 1 0,-1-1-1,1 1 0,10 6 34,4-1 34,7 4 93,-2 3 112,-10-4-51,-1-3-50,11 0 69,-14-4-193,-1-1-1,0 1 1,0 0-1,0 1 1,-1-1 0,4 2-48,8 5 4,-3-4-112,-2-1-97,-6-2 53,0 0-40,0 1-42,-1-1-46,0 1-52,-1 0-54,2 0-1125,-4-3 1159,2 0 37,-1 0 33,9 0-449</inkml:trace>
  <inkml:trace contextRef="#ctx0" brushRef="#br0" timeOffset="173494.78">21458 10135 3726,'0'-10'409,"0"5"-68,0 3-80,0 1 43,0 0 44,0 1 45,0 0 50,0 1 51,0 0 57,0 1 60,0 1 67,0 1-42,0 0-40,0-1-39,0 1-37,0 0-36,0 4 385,0 0-124,0 0-112,0 0-98,0 0-86,0 2-8,0 0-86,0 1-31,0 21 408,0-19-375,0-1 44,0-6-159,0-1 34,1 17 396,2 0-101,3 4 25,5 9 221,-2-22-559,1-8-48,2 2 7,-8-3-142,2 0 40,6-15-26,6-11 6,-4 1-74,-3 0-64,-1-1-51,9-19-142,-3-3-123,-14 34 275,0 1 0,-1 0 1,-1-1-1,0 1 0,0 0 0,0-1 0,-1 1 0,-1-1 0,0 1 0,0 0 0,-1 0 84,0 0-83,0 1 1,-1 0-1,0 0 0,0 0 1,0 0-1,-6-6 83,4 7-29,-5-8-48,-1 0-40,0-1-51,2 0-62,1 6 58,1 3 76,7 6 90,-1 0 0,1 1 0,0-1 0,0 1-1,-1-1 1,1 1 0,0-1 0,-1 1 0,1 0 0,0 0 0,-1 0-1,1 0 1,0 0 0,-1 0 0,1 0 0,0 0 0,-1 0 0,1 1-1,-1-1 7,-10 7-135,6-2 6,1 1-56,2-2 25,0 1-34,1 1-38,0-1-40,0-1 156,0 2-94,0 0-32,-1 6-327,-1 4-222,1 11-493,3-13 704,0 7-147</inkml:trace>
  <inkml:trace contextRef="#ctx0" brushRef="#br0" timeOffset="173916.55">21733 10081 5140,'0'-2'-266,"0"0"80,0 1 76,1-1 71,0 0 66,-1 1 60,1-1 55,1 1 51,-1 0 76,0-1 50,1 1 43,0 0 34,1-1 458,6 1 1259,-7 2-1511,1 0-55,0 0 5,-2 0-326,1 1-39,0 0 244,0 2-54,0-1-47,0 1-39,2 4 200,5 3 137,-3-6-329,3 4 138,0 0-59,0 0-52,-1 0-47,0-1-41,0 1-34,2 7 120,-1 7 222,-4-7-89,5 2 60,1-1-165,9 15 348,-12-18-431,0-1-57,-2-1-96,-6-11-113,1 0 0,-1 0 0,0 0 0,1 0 0,-1 0 0,1 0 0,0 0 0,-1 0 0,1 0 0,0 0 0,0 0 0,-1 0 0,1 0 0,0-1 0,0 1 0,0 0 0,0 0-3,6-7 42,-1-5 37,7-19 94,-1-2-89,-3 2-62,-4 10-36,-1-2-1,-1 1 1,0-4 14,-2-14 21,-1 32-129,-1-1 82,0 1 55,-3-8 103,2 5-117,0 5-62,1 0-57,-1 0-70,1 0-83,0 0-96,0-1-108,1 1-122,0 3 241,0-1-35,4 20-1622,0-11 1174,-1-1 289,0-2 63,-2-2 147,0 0 38,-1 0-448</inkml:trace>
  <inkml:trace contextRef="#ctx0" brushRef="#br0" timeOffset="174213.34">22228 10063 771,'4'-4'240,"-1"0"-72,4-8 188,-4 6-141,-1 2 18,0 0 95,-1 2-121,0 0 34,0 0 35,1 0 40,-1 0 42,1 0 46,-1 0 49,1 0 51,0 0 55,0 0 58,0-1 61,1 1 65,4-6 889,-2 0-485,-3 2-137,-1-1 63,-1 6-576,0 0-56,1 0-54,-1 1-50,1 0-46,-1-1-42,1 1-40,0 0-35,0 0-8,0 0-40,1 1 30,0 0-91,2 0 9,-3 0-22,-1-1 36,1 0 46,-1 0 60,4 5 197,0 1-65,-1 0-57,-1 0-48,0 2-10,0 0-45,-1 19 197,0-12-159,0-4-28,0-3 9,1 1 45,1 8 23,-1 0 47,5 45 804,-5-35-674,-1 1-85,-1-14-223,0 0-42,0-8-170,0-1 85,0 1 56,0 8 126,0-6-142,0-3-82,0 1-70,0 0-106,0 0-120,0-3 119,0 1-36,0-1-42,0 0-42,0 1-206,-1-1-77,0-1-202,-2-2-510,0-2-23,0 0 490,1 0 193,0-1 62,1 2 186,0 1 35,0-1 38,1 0 36,0 1 38,-1-1 36,1 0 39,0 0 37,0-1-26,0-1 77,0-1 52,0-2 50</inkml:trace>
  <inkml:trace contextRef="#ctx0" brushRef="#br0" timeOffset="174822.61">22669 10025 1670,'0'0'241,"0"-3"-53,0 2-206,0 0 39,1 0 36,-1-1 35,3-1 182,-1 0 105,1 0 36,1 0 53,1-1 248,9-6 1021,-8 5-982,-2 2-425,-1 1-41,0-1-50,0 1-56,-1 0-64,0 0-72,3-2 240,0 0 34,0 2 36,0-1 35,3-1 354,-2-1 107,1-7 560,1 6-497,-3 2-81,-3-5-58,-2 8-343,-1 0-97,0 0-85,-1 1-73,0 0-65,0 0-43,-1 0-16,-5 2 1,7-1 13,-1-1 55,-16 5 206,-4 1-102,-6 5 50,4 17 86,4-11-106,14-12-189,1 0 0,0 0 0,0 0 0,0 0-1,0 1 1,0 1-69,-6 16 228,8-14-165,1 1-1,0-1 0,0 0 0,0 10-62,2-12 29,0 0 0,0-1 0,0 1 0,1 0 0,0-1 0,0 1 0,0 0 0,1-1 0,0 0 0,1 1 0,-1-1 0,1 0 0,0 0 0,1 0 0,-1-1 0,1 1 0,0-1 0,3 2-29,11 13 95,-3-2-58,7 20-83,-21-37 23,0 1 0,-1 0 1,1 0-1,-1 0 0,1-1 0,-1 1 1,0 0-1,1 0 0,-1 0 0,0 0 0,0 0 1,-1 0-1,1 0 0,0-1 0,-1 1 1,1 0-1,-1 0 0,1 0 0,-1 0 1,0-1-1,0 1 0,0 0 0,0-1 0,0 1 1,0-1-1,0 1 0,-1-1 0,1 1 1,0-1-1,-1 0 0,0 1 23,-11 7-240,-1-3-71,1-4-94,1-4-118,0-3-104,0-1 61,1-2 49,1 1 38,-1-1-94,2 2-115,-1-2 80,0-1 61,-1-1 44,9 9 381,1-1 0,-1-1 0,0 1 0,1 0 0,-1 0 0,1 0 0,-1-1 1,1 1-1,0-1 0,0 1 0,0-2 122,2-7-618,1 8 519,0 0-52,1 1-45,-1 0-38,4-2-395,10 0-1027,-10 3 1140,-3 0 233,1 1 61,-1-1 73,0 0 86,7-2-770,-2 0 116,-3 1 314,-1 0 48,1 1 45,-1-1 45,1 1 44,0 1 43,1-1 42,0 1 42,2 0-10,-1 0 40,1 0 28,5 0 26</inkml:trace>
  <inkml:trace contextRef="#ctx0" brushRef="#br0" timeOffset="175088.34">22962 10081 6553,'8'-19'342,"-3"5"-73,-2 6-84,0 0 33,0 0 41,0 1 47,0-1 55,1 2 63,0 1 69,0 0 77,0 2-9,0 1 342,0-1 216,-2 1-410,-1-2-170,0 0-65,-1 1 174,0 3 203,3 3 455,0 0-961,0 1-34,1 5 223,-1 1-105,-1 0-85,-1-1-118,-1 1-34,0 20 278,-1-6-87,-1 2-22,-14 37 559,9-40-641,1-1-69,2 1-93,3-12-102,0 0-32,-2 13-60,1-16 7,-2 1-98,2-4 33,-1 0-42,2-2 76,0 0-76,0-1-52,0 2-46,1-1-41,-1 0-108,1 1-40,0 6-1058,1-5 517,-1-4 556,0 0 45,0 0-37,0-1-171</inkml:trace>
  <inkml:trace contextRef="#ctx0" brushRef="#br0" timeOffset="175494.47">23330 10063 6939,'0'-9'240,"1"1"-85,0 2-65,5-7 62,-2 9-49,-2 2-1,1-1 41,0 1 48,0-1 59,-1 1 0,1 0 50,0 0 53,0-1 59,-1 1 60,-1 0 100,-1 1 26,-1-1 1200,-1 1-1065,1 2-238,-1-1-62,0 1-79,1 1-95,-1 0-112,1-1-121,0 0-34,1 0-36,-1 1-39,0 0-41,0-1-43,-3 14 405,0 1 35,-2 16 359,1 5 177,3 53 1204,2-59-1345,0-2-96,3-14-359,4-4-63,4-3-51,2-3-41,-10-4-54,1 0-1,-1-1 1,0 0-1,0 1 1,0-1 0,1-1-1,-1 1 1,0 0-1,0-1 1,0 1 0,1-1-1,-1 0 1,0 0 0,0 0-1,0-1 1,0 0-4,10-10-54,-5 0-10,1 0-42,1 0-56,-4 6 20,-1 0 0,0 0-1,0-1 1,0 0 0,-1 0-1,2-3 143,-3 3-108,0 0 1,-1 0-1,1 0 0,-1 0 0,-1 0 0,1-1 0,-1 1 108,-1 1-72,1 0 1,-1 1-1,0-1 0,-1 0 1,1 1-1,-1-1 1,0 1-1,-1-1 1,1 1-1,-1-1 0,0 1 1,-1 0-1,1 0 1,-1 0-1,0 0 0,0 0 1,0 0-1,-1 1 1,0 0-1,0 0 72,0-1-147,-1 1 34,-6-5-34,-34-19-42,33 23 106,0 1-51,-1 1-68,1 1-87,4 2 39,1 1-51,0 1-57,0 1-63,5-2 350,0 0-62,0 1-54,0 0-50,-1 1-252,0 1-89,1 0-47,-1 7-897,2-3 666,2-5 474,0 1 53,0 0 63,0-1 73,2 1 67,-1 0 50,2 0 33,3 3 31</inkml:trace>
  <inkml:trace contextRef="#ctx0" brushRef="#br0" timeOffset="175744.43">23642 9990 10794,'3'-3'-118,"0"1"121,1-1 108,-1 1 93,2 0 147,-1 1 92,1-1 179,3 2 409,-1 3 0,-3 0-412,-1 0-178,0 1-94,-2 1-146,1 0-94,-2 1-109,1 0-121,5 29 634,-2-16-307,-2-2-41,-7 10-32,-5-1-46,-1 2-36,6 3-35,5-26-15,-1 9-27,-2-8-33,-2 0-31,-5-1-47,7-3 113,0 0-33,1 0-32,0 1-34,-2 3-221,2 0-127,1 1-123,0 0-120,1 0-118,0-1-113,0-5 791,0 1-195,0-1 36,0 0-497</inkml:trace>
  <inkml:trace contextRef="#ctx0" brushRef="#br0" timeOffset="175978.57">23716 10025 6939,'-6'0'190,"2"1"208,4-1-140,1 2 57,1 0 85,1 1 91,1 2 105,-1 1 118,-1-1-53,2-1-69,-1 1-64,2-1-59,-1-1-56,1 1-50,1-1-46,0 0-42,3 1 89,1-1-77,1 1-17,6 1 45,-3 0-36,-6-3-58,5 3 78,-1 1-36,10 5 175,2 3-28,9 8 98,-9-6-156,1-2-183,-14-10-135,0 0-49,3 0-93,-6-1 10,0 1-33,-8-4-164,1 0 87,0 0 77,-1 1 69,1-1 60,0 0 59,0 0 136,1 1 396,-1-1-463,0 0-68,-1 0-82,1 0-89,-1 0-105,1 0-123,-1 0-80,1 0-123,-1 0 223,0 0-36,0 0-36,1 0-39,-1 0-39,0 0-41,0 0-42,0 0-45,1 0-45,-1 0-47,0 0-48,0 0-51,0 0 790,-2 0-618,-2 0 112,1-1 112,1 0 113,1-1 135,0-1 57,0 0 38,1-3 37</inkml:trace>
  <inkml:trace contextRef="#ctx0" brushRef="#br0" timeOffset="176228.71">24010 9990 3726,'-1'-8'275,"1"-1"63,0 0 105,1-1 115,-1 6-232,1-1 33,-1 2 34,1 0 36,1 0 36,-1 1 39,1 2 39,0 0 40,1 1 43,0 2 43,-2-2-32,0 1-34,1 4 505,-1 1-126,-1 1-121,0 1-114,0 0-108,-1-1-102,1-1-96,-1-2-89,1-1-85,0 4 277,1-1-82,0 0-72,0 0-64,0-1-57,1 0-46,1 5 113,4 15 250,-6-13-252,-1 3-61,0 0-62,1-2-58,0 0-53,1-1-48,1-1-42,1-1-40,0-1-32,-2-7-263,-1 0 34,0 2-200,0 0 108,-1 0 90,0-1 89,-1 0 45,-3 7-394,-1-8 452,-5-3 74</inkml:trace>
  <inkml:trace contextRef="#ctx0" brushRef="#br0" timeOffset="176572.23">24284 9935 6939,'6'-6'199,"0"0"35,13-12 585,-5 4-126,-6 7-304,-7 6 86,1-1-36,1 1 343,0 0-121,0 1-108,0 1-96,0 0-82,-1 1-72,1 0-58,1 2 105,2 2 81,-5-3-220,0-2 118,2 4 3,-1-1-58,0 1-49,-1-1-44,1 1-9,0-1-40,1 9 151,-1-6-92,0-3-10,-1 1 72,0 0-33,-1 5 133,-2-1-51,-1-2-139,0 0-35,-3 7 145,3-3-164,2 0 0,0 0 0,0 0 0,1 8-109,1 25 213,0-25-155,-1-2-37,0-14-26,0-1 0,1 0 0,-1 0 0,0 0 0,1 0 1,-1 0-1,1 0 0,-1 0 0,1 0 0,0 0 0,0 0 1,0 0-1,0-1 0,1 3 5,-1-3-5,0 0 1,0 1 0,0 0 0,0-1-1,0 1 1,-1-1 0,1 1-1,0 0 1,-1 0 0,0-1-1,1 1 1,-1 0 0,0 0-1,0 1 5,0-2 0,1 0 0,-1 0 0,1 0 0,-1 0 0,1 0 0,-1 0 0,1 0 0,-1 0 0,1 0 0,0 0 0,0 0 0,0 0 0,-1 0 0,1-1 0,0 1 0,0 0 0,0-1 0,0 1 0,0 0 0,0-1 0,1 1 0,-1-1 0,0 0 0,0 1 0,0-1 0,0 0 0,0 0 0,1 0 0,-1 0 0,1 0 0,2 1 0,-1-1 0,1 0 0,-1 1 0,1-2 0,0 1 0,-1 0 0,1-1 0,-1 0 0,1 1 0,-1-2 0,1 1 0,-1 0 0,7-5-31,2-1-98,0 4-118,-9 3-7,-1 0 47,-1-1 41,1 0 36,0 0 13,0-1 34,2-3-69,-1 3 14,-2 0-28,1 2 242,-1-1-34,1 0-48,1 1-109,-1-1-95,0 0-182,0 1-102,-1-1-57,2-3-809,-3 1 612,1 0 380,-1 0 82,0 0-753,0 3-64,0 0-227,0 0 540,0 0 450,0 0 32,0 0-500</inkml:trace>
  <inkml:trace contextRef="#ctx0" brushRef="#br0" timeOffset="176822.12">24394 10135 5140,'3'0'54,"1"0"38,2-2 186,1 1 68,9-5 796,-9 3-698,-2 1-114,-2 1-217,-1 1-42,4-3 673,1 1-99,-2 0-92,1 0-84,-3 1-186,1 0-37,2-2 150,0 1-115,0 1-95,0-1-84,-1 1-46,29-1 9,-31 2 73,0-1-52,0 1-50,0-1-46,0 0-43,0 0-42,-1 0-38,1-1-35,0 0-78,0 1-43,0-2-37,-1 1-34,1 0-109,0-1-34,5-5-1124,-4 4 677,-2 2 491,-1 1 49,-1 1-35,0 0-168</inkml:trace>
  <inkml:trace contextRef="#ctx0" brushRef="#br0" timeOffset="177072.06">24322 9899 7196,'-8'0'150,"2"-2"34,6 2-159,-1-1 0,1 1 1,0-1-1,-1 1 0,1 0 0,0-1 0,-1 1 1,1-1-1,0 1 0,-1-1 0,1 1 0,0-1 0,0 1 1,-1-1-1,1 1 0,0-1 0,0 0 0,0 1 1,0-1-1,0 1 0,0-1 0,0 1 0,0-1 0,0 0 1,0 1-26,0-3 251,0 3-10,0 0-16,0-1 64,1 0 65,1 0 63,4-4 267,-1 1-74,1 2-68,1 0-62,-1 1-55,1 0-49,0 1-43,1 0-36,7-1 172,9-2 134,-1-1-196,6-2 28,1 0-88,1-1-81,0-1-72,-21 6-147,0 1-53,0 0-49,1 0-44,-1 1-40,1 1-33,10-1-254,4 1-287,-16-1 405,2 0-91</inkml:trace>
  <inkml:trace contextRef="#ctx0" brushRef="#br0" timeOffset="177353.4">24834 9844 385,'0'0'305,"1"0"-61,-1 1 52,2 1 59,2 1-79,-1-1 91,1 0 84,-1 0 79,0 0 47,1 0 61,-1 1 54,0-1 51,0 2 43,0 0 38,1 7 916,3 4-264,2 3-129,-5-9-722,1 0-34,0-1-34,-1-1-34,1 1 102,-1 0-69,-1-1-63,-1 0-58,-1 0-52,0-1-47,0 1-41,-1-1-36,1 8 181,3 7 85,4-5-200,-2-5-140,-4-5-134,-1 0-40,-2 3-72,-2 0-107,2-8 378,1-1-108,-1 2-99,0-1-89,0 0-87,0 1-75,-1 0-62,1 0-53,-2 2-457,-1 3-641,3-4 863,0-1 50,1 0 91,0-1 241,0-1 49,0 1 57,1-1 62,-1-1-67,0-1 45,0-1 30,0-4 29</inkml:trace>
  <inkml:trace contextRef="#ctx0" brushRef="#br0" timeOffset="177634.43">24853 9844 7581,'0'-8'102,"2"2"65,0-1 60,2 1 54,2-2 229,2 0 87,1 2 70,1 0 49,20-6 1381,-17 9-1234,1 1 10,-7 1-484,-1 1-39,18 2 91,-1 2 101,-14-2-254,0 1 1,0 0-1,0 0 1,-1 1-1,0 1 1,1-1-1,0 2-288,5 4 396,-2 0-42,0 2-48,-2 1-71,0 1-84,-2 0-98,-4-3-53,0-1 0,-1 1 0,0-1 0,0 1 0,-1 0 0,-1 0 0,0 0 0,0 0 0,-1 0 0,-1 0 0,0 0 0,0 1 0,-1-2 0,0 2 0,1-9 0,0 0 0,-1 0 0,1 0 0,-1 0 0,1 0 0,-1 0 0,0 0 0,0-1 0,0 1 0,0-1 0,0 0 0,-1 1 0,1-1 0,-1 0 0,0 0 0,-14 13 0,6-4-21,-7 7-107,-1-2-104,-3-2-88,-4-5-71,8-5-150,3 0 87,-19 4-524,24-5 595,-1 0-65,2 1 9,-1-1-74,0 2-86,-1 0-100,5-2 268,-12 5-930,8-4 540,5-3 398,0 0 44,0 0-31,-2-1-156</inkml:trace>
  <inkml:trace contextRef="#ctx0" brushRef="#br0" timeOffset="179165.31">26101 9790 4112,'-1'-1'486,"-1"-1"-94,1 1-526,0 0 52,-1 0 48,1 0 47,0 0 44,0 1 41,1-1 39,-1 0 35,0 1 80,0 0 43,0-1 39,0 1 35,0 0 114,0 1 36,0-1 140,0 1 377,0 3 707,0-1-658,2 0-279,-1-1-449,0 0-37,1 2 121,-1-3-270,1 1-36,-1 0-39,1 1-41,0-1-44,-1 0-46,4 11 464,-1 1 77,4 35 1366,-6-27-1130,0-9-364,-1 0-65,0-4-118,0 2 51,0 30 699,0-26-588,0-9-211,0-1-34,0-2-39,0-3-48,0-11-38,1-1-1,1 1 0,0 0 1,2-8 13,3-10-91,-5-4-64,-1 8-139,2 2 96,1 2 74,1-1 51,4-18 13,5 3-19,-10 29 76,1 1-1,0-1 1,1 1-1,-1 0 1,1 0-1,1 1 1,0-1-1,-1 1 1,2 1-1,-1-1 4,25-12-45,2 7-58,1 7-86,-1 9-110,-31-3 269,0-1 0,1 1 0,-1 0 0,0 0 0,0 0 0,-1 0 0,1 0 0,0 1 0,-1-1 0,1 1 1,-1 0-1,0 0 0,0 0 0,0 0 0,0 0 0,0 0 0,-1 0 0,0 1 0,1 1 30,0 0-45,0-1-1,-1 1 1,0 0 0,0-1 0,0 1 0,-1 0 0,1 0 0,-1-1-1,0 1 1,-1 0 0,1 0 0,-1-1 0,0 3 45,-14 22-342,-3-3-49,15-23 331,-10 12-198,-3-2-36,-40 18-680,31-18 573,1 1 47,10-4 157,0 2 41,0 9 111,10 11 69,4-30-9,0 1 0,0-1 1,1 1-1,-1-1 0,1 1 0,0-1 1,-1 1-1,1-1 0,0 0 0,1 1 1,-1-1-1,0 0 0,1 0 0,-1 0 1,1 0-1,0 0 0,-1 0 0,1 0 1,1 0-16,19 13 166,0-3 68,-16-9-153,2 1 23,0-1 1,0 0-1,0-1 1,0 0 0,1 0-1,0 0-104,32 1 329,-23-2-237,-1-2-34,1 1-42,-1-1-46,9 0-115,-13 1 22,0 0-37,-4-1-30,-2 1-76,0-2-78,-1 1-78,0-1-78,0-1-80,0 0-81,1-1-81,-3 3 365,-1 0 38,9 0-550,-12 1 887</inkml:trace>
  <inkml:trace contextRef="#ctx0" brushRef="#br0" timeOffset="179493.34">26578 9717 7196,'0'0'481,"0"0"-105,0 0-103,0 0 37,0 0 40,0 0 44,0 0 48,0 1 48,-1 0 48,-1 0 48,-2 5 725,3-4-698,0 1-35,2-1-40,-1 1-44,1 0-49,0 0-54,0-1-136,0 1-35,0 0-37,0 0-37,0 0-41,0 1-42,-1 0-45,0 0-45,2 19 478,6 4 133,-5-17-336,0 0 38,-1 1 51,-1 2 70,1 13 262,4 1-86,3-1-112,-5-14-285,1 0-38,-1 0-41,0-2-44,-3-7-49,0 1 0,1-1 0,-1 0 0,1 1 0,0-1 0,0 0 0,0 0 0,1 0 0,-1-1 0,1 1 0,-1-1 0,1 1 0,0-1 0,0 0 0,0 0 0,2 2-14,0-2 12,-1-1 0,1 1 0,-1 0 0,1-1-1,-1 0 1,1 0 0,3 0-12,20-1-7,-1-4-62,0-3-76,-2-4-91,-20 9 268,1-2-71,0 1-66,-1-1-60,1 1-56,-1-1-51,1 0-45,-1 0-42,4-4-375,-1-1-89,-1 1-41,7-13-1227,-8 8 875,-5 7 362,0 1 69,-1 0 71,-1 2 71,-1-1 71,0 1 72,0 0 73,-1-1 72,-1 0 11,0-1 120,0-1 56,1 0 67,-2-3 43,-1-4 42</inkml:trace>
  <inkml:trace contextRef="#ctx0" brushRef="#br0" timeOffset="179743.31">26634 9825 4883,'0'2'751,"0"0"-44,1 0-44,0 0-41,0 0-40,0-1-39,0 1-37,1-1-35,1 1 370,1 0-122,1-1-112,-1 0-97,1-1-165,-1 1-48,1-1-42,-1 0-36,8 0 200,5-1 85,-10 0-269,-1 1 44,-2 0-56,0 0 37,11 0 91,0 0-68,0 1-62,0-1-54,0 1-53,-1-1-39,15 1-19,-4-2-83,31-4-142,-26-3-135,-19 5 126,0 1-67,0 0-93,-5 1 127,-1 1-34,-1 0 48,-1 0-45,-1 0-40,0-1-36,2 0-413,-2 0-97,0-1 115,-1-7-2251,-1 8 2350,0 0 69,0 0-41,0 1-217</inkml:trace>
  <inkml:trace contextRef="#ctx0" brushRef="#br0" timeOffset="179899.52">26541 9717 8224,'-1'-1'-162,"-1"0"42,1-1 41,0 0 38,0 1 36,0-1 34,-2-2 122,1 1 111,1-1 92,-1 0 76,2 0 59,0 0 137,3-6 902,3 5-666,-1 2-336,3 1-108,11-3 281,1 1-78,1 1-77,0 0-77,0 0-76,1 1-76,0 1-74,0 0-75,0 0-73,0 1-74,0-1-71,0 1-73,0 0-71,0 1-70,0-1-70,0 0-70,0 1-72,-1-1-69,0 0-69,0 0-68,-5 0-475,-3-2 65,-5 1 419,-1 0 55,-1-1 155,-1 1 51,1-1 60,-1 0 65,-1 1 80,1-1 70,1 1-28,-2 0 65,1 1 44,2 0 42</inkml:trace>
  <inkml:trace contextRef="#ctx0" brushRef="#br0" timeOffset="180383.8">27367 9662 4112,'10'-1'282,"-2"0"-72,12-8 269,-13 4-224,-1 1 67,-2 2-112,0-1 39,0 1 46,0 0 51,1 0 55,1 0 62,1 0 83,0 1 45,0 0 106,0-1 35,-4 1-503,-1 0 1,0 0-1,0 0 1,0 0 0,0 0-1,0-1 1,0 1 0,-1-1-1,1 1 1,1-2-230,-1 1 225,0 0 1,0 0 0,0 0-1,0 1 1,0-1-1,0 1 1,1-1-1,-1 1 1,2-1-226,1 1 483,1 0 45,-5 1-40,0 0-105,-1-1-93,1 0-79,-1 0-48,0-1-77,0 1-56,0-2-57,0 1 14,0 2 40,0-1 32,0 1 43,-6 9 326,-14-2-84,-5-2-50,-5 1-16,1 4-59,-5 14-68,2 9-66,3-2-64,25-28-24,1 1 1,0 0-1,0 0 0,0 0 0,1 0 0,-1 1 0,1-1 1,0 1-1,0 0 3,1 0-7,-1 1 0,1 0 0,-1 0 1,2 0-1,-1 0 0,1 0 0,0 0 0,0 1 1,0-1-1,1 0 0,0 0 0,1 3 7,0-3-2,0 0 0,1-1 0,-1 1 0,1-1 0,0 1-1,1-1 1,-1 0 0,1-1 0,0 1 0,0-1 0,3 3 2,2 1 0,0 0 1,1-1-1,0 0 0,0-1 1,8 4-1,4 2 1,-13-2-41,-9-9 33,0-1-1,1 1 1,-1 0-1,0-1 1,0 1 0,0 0-1,1 0 1,-1-1-1,0 1 1,0 0-1,0-1 1,0 1 0,0 0-1,0 0 1,0-1-1,-1 1 1,1 0-1,0 0 1,0-1 7,-5 9-124,-4 1-43,2-4-345,-1-1 38,-9 1-374,-2-4 109,0-2 81,-36-12-1001,35 5 915,18 7 681,-28-11-935,0-1 55,9 4 325,0 0 51,-1 1 60,0 1 71,8 3 194,1 1 1,10 1 121,0-1-36,1 0-7,1 0-36,0-1-42,1-1-46,0 3-132,0 1 56,1-1 52,-1 1 46,1 0 44,0-1 39,1 1-83,1 0 83,0 0 103,2 0-44,-4 0 52,0 0-38,-1 0-85,8 0-250,3 0-119</inkml:trace>
  <inkml:trace contextRef="#ctx0" brushRef="#br0" timeOffset="181118.06">27754 9717 2056,'0'0'318,"0"0"-79,-1 0 125,0 0-138,0 0 40,-1 0 426,1 1-40,0-1-37,0 0-36,-1 0-36,1 1-34,-2-1 412,0 1-122,0 1-113,0-1-104,0 1-95,0 0-42,-1 0-93,1 0-82,-1 1-67,1 0-58,0-1-40,-11 13 210,11-11-150,0 1 95,1-2-45,1 0 54,0 0 60,0-1 70,-10 35 1197,6-16-838,1 2-36,0 7 170,4 0-97,2-12-355,1 0-50,3-2-52,2-1-59,2-1-62,3-3-67,2-2-70,4-3-76,-4-4 30,2-3-89,0-2-72,1-3-57,2-2-88,15-11-431,-28 13 590,0 0-34,5-9-230,-2-2-70,7-23-696,-15 30 816,-1 1 33,-2-2-80,-1 0 37,-6-10-235,-5 0 123,-2 1 105,-2 1 90,0 2 73,0 2 56,2 4 41,-4-4 52,1 1 47,12 10 3,0 0 0,0 0 0,0 0 0,-1 1 0,-4-2-18,-17 0-9,15 7-75,9 1-7,1 0-42,1 1-48,2 0-56,0 1-62,0 0-69,0-1 29,1 0-49,-1-2-101,0-1-79,2 1-76,2-1-75,6 4-540,-2-1 450,4 1-176,-6-2 543,1 1 45,0-1 50,0 0 59,0 0 63,0 0 73,2 0 11,0 1 53,3 0 35,6 2 35,-15-5 18</inkml:trace>
  <inkml:trace contextRef="#ctx0" brushRef="#br0" timeOffset="181957.87">28120 9734 385,'0'0'362,"0"0"-93,0 0-82,0-1-72,0 1-67,0 0-40,0-1-83,0 0-82,0-2-289,0 2 351,0 0 46,0 0 64,0 0 82,0-1 97,0 1 116,0 0 78,0 0 116,0 1-204,0-1 33,0 1 35,0 0 37,0-1 38,0 1 40,0-1 41,0 1 42,0-1 45,0 1 44,0 0 48,0-1 48,0-6 164,0 4-568,0 1 41,0 0 46,0 2 39,0-1 1040,0 1-306,0 3-80,0 3-237,0 1-94,0-1-88,0 1-81,0-1-77,0 1-71,0 0-65,0-1-60,0 0-72,0 1-43,0-1-38,0 0-32,0 5 51,0 0-59,0 23 215,0-20-150,0-6-67,0-1 41,0 0 48,0 0 56,1 10 37,3-2-34,2 0-34,2-2-39,2-1-40,2-2-41,1-1-45,1-2-46,0-1-49,2-2-51,-1-1-52,1-3-56,-1-1-56,0-3-61,-1-1-60,0-2-65,9-11-321,-8 0-116,-6-6-122,-1-11-127,0 6 325,-1 9 285,0-3 37,-4 11 255,0 1 32,0-1 39,-1 1 43,-1 0 49,-1 1 52,0-14-97,0 13 74,0 0 43,0-4 102,0 0 112,-2 3 256,-5 15 21,4 2-237,0 2 45,1 0 58,1 1 71,0 32 161,0-1-68,2-14-285,0-5-137,2-2-103,0-4-56,7 44 9,-8-39-44,-2 3-36,0-13-13,1 0-37,0-1-39,1 0-44,0-1 18,-1-1-74,1 1-74,-2-2-73,0 0-69,0 0-69,-1-1-68,-1 0-65,-1-1-63,0 0-63,-1-1-60,-1 0-59,-1 0-57,0-1-56,-1-1-53,-2 0-53,6 0 941,-1 0 77,-1 0 52,-1 0 50</inkml:trace>
  <inkml:trace contextRef="#ctx0" brushRef="#br0" timeOffset="182707.72">28578 9717 385,'2'-1'1037,"0"-1"-146,0 0-37,0 1-38,-1-1-35,1 1-36,-1 0-35,1 0-34,1-1 579,-1 1-126,1 0-120,-1 0-114,0 1-107,0 0-102,-1 0-94,1 1-89,-1 0-83,0 0-75,0 1-71,0 0-64,0 0-34,0 1-72,-1 0-61,1 0-52,-1 4-114,1 5-199,-2-7 211,1 1 56,0 0 89,0-2 81,0 0 97,0 0 114,0-2-115,0 0 35,-1 13 82,0 8 183,6-4-108,-1-5-279,-1 0 75,0 1 67,-1 1 61,-1 0 54,0 0 48,0 1 40,-1 0 35,-2-22-472,-7-4-122,5 5-24,1-4-94,1 0 33,2-2-2,1-5-44,0 1 17,-2-22-325,0-18-212,4 18 294,3 8 121,5 1 56,-5 15 173,2-4-78,1 0-48,10-16-332,-15 27 413,-1-1-1,1 1 0,1 0 0,-1 1 1,1-1-1,0 1 0,0 0 1,0 0-1,6-3 143,-4 4-211,0 1 54,1 0 48,-1 2 41,4 2 30,-2 1 49,-8-2-1,1 0-1,0 0 1,-1 0 0,0 0 0,1 0-1,-1 0 1,0 0 0,1 1 0,-1-1-1,0 0 1,0 1 0,0-1 0,0 1-1,0-1 1,0 1 0,-1 0 0,1-1-10,1 15 20,-2-14-15,-2 23-5,-5-13-45,-5 0-43,5-7 123,-1 1-79,0 1-66,1 0-56,-1 1-41,1 0-32,-22 33-1007,23-29 929,1 0 84,2-3 15,-1 0 71,1-1 63,1-1 76,0 0 74,2-1 70,1 1 67,2 0 62,3 0 61,1 2 56,8 2 178,4 0-49,4-1-70,2-2-91,0-2-110,-12-3-168,0-1-36,-1 0-38,-1-1-40,0 0-44,-1-1-45,-3 0-15,5 0-216,-1 0-110,0 0-65,14-3-809,-11 0 600,-7 1 428,0-1 58,0 0 73,-1-1 85,-1 0-3,0 0 42,0 0 26,2-3 27</inkml:trace>
  <inkml:trace contextRef="#ctx0" brushRef="#br0" timeOffset="183051.37">29186 9608 9894,'-3'16'1275,"0"-9"-688,-1 1-47,-3 2 86,4-6-359,0 1-36,-1 1-1,0 0-63,1-1-68,0 0-73,-6 11 27,1 0 45,-3 4 93,1-1 101,5-9-101,1 0 33,1-1 35,0 1 39,-7 48 1317,10-39-1107,2-1-44,3 4 27,-1-12-293,1 1-37,1-1-42,1 0-46,2 1-51,0-1-53,-4-6 40,0 0 1,1 0 0,-1 0 0,1-1-1,0 0 1,0 0 0,0 0-1,0-1 1,1 0 0,-1 0 0,1 0-1,-1-1-9,35 4 24,-7-7-47,-2-5-57,-4-6-75,-5-4-91,-14 7-241,6-6-254,-4 5 172,-2 1 18,-1-1-89,-4 5 184,1-1-48,-2 1-54,1-1-57,-2 0-64,0 1-69,0-1-72,-2 1-79,-1-5-375,0 7 888,0 1 33,-1-1 38,-1 0 33,-8-7-449</inkml:trace>
  <inkml:trace contextRef="#ctx0" brushRef="#br0" timeOffset="183879.28">29461 9680 4497,'0'-4'-41,"1"1"40,0 0 41,0 0 39,0 1 39,1 1 38,0-1 37,0 1 36,1-1 266,0-1 108,-2-1 104,0-2 99,-1 6-347,0-1-57,1 1-54,-1-1-50,1 1-45,0 0-42,-1-1-37,1 1-35,1 0 50,0 0-86,0 0-58,2 0 2,-1 1 58,-2-1 3,-1 1 51,1 0 63,-1-1 71,0 5-158,1 0 121,-1-4-29,1-2-72,-1 1 41,0-2 49,0 1 60,0-1 70,0 0 78,0 1 89,-1-1 97,1 0 109,-1 1 116,18 0-1571,-11 1 554,-1 0 53,-2 1 34,0-1 40,-2 0 50,-2 2 38,1 1 55,1 24 656,-1-22-655,0-2-74,0 10-49,0 14-14,-3-8 45,-3-4 46,-3 2 68,6-12-88,0 1 35,-1 6 170,1 0 71,0 19 508,2-22-618,1-1-42,0 2-41,0-2-104,0-2 166,2-1-87,1 0-58,2-1-51,-2-2 10,-2 0 25,3 9 48,2 2 10,5-5-36,11-4-15,-8-5-80,31-2 211,-35 1-168,-1 0-38,1-1-54,-1-1-69,0 0-81,-1-1-96,0-1-109,-1-1-124,-4 3 233,0 0-36,0-1-38,-1 1-40,-1 3 312,-1 0-1,0 0 0,1 0 0,-1 0 0,0 1 0,0-1 1,0 0-1,0 0 0,0 0 0,1 0 0,-2 0 1,1 0-1,0 0 0,0 0 0,0 1 0,0-1 1,-1 0-1,1 0 0,0 0 0,-1 0 0,1 0 1,0 1-1,-1-1 0,1 0 135,-6-6-1307,3 2 617,1 2 76,0-1 113,1 0 57,1 0-34,0-3-177,0 7 634</inkml:trace>
  <inkml:trace contextRef="#ctx0" brushRef="#br0" timeOffset="184129.26">29514 9790 771,'0'0'322,"-2"3"-66,-2 1-187,1 0 74,2-2 70,0 0 68,2-1 64,0-1 60,1 0 56,1 1 53,2-1 220,0 0 75,1 2 66,1 0 59,2 3 327,-8-4-1109,0 0-1,0 0 1,0 0 0,0-1 0,0 1 0,1-1 0,-1 1 0,0-1 0,1 1 0,-1-1-1,0 1 1,1-1 0,-1 0 0,0 0 0,1 0 0,-1 0 0,1 0 0,-1 0 0,0 0-1,1 0 1,-1-1 0,0 1 0,1-1-152,3 0 271,10-3 477,1-1-89,1 3-96,1 0-105,-1 1-110,2-1-96,-10 0-176,0 0-39,0-1-46,-1 0-50,3-1-106,-1-1-111,-2-1-123,-4 3 150,-1 0-36,-1 2-168,-2-1-100,0 1-97,-2-1-92,-1-1 27,-3-8-1502,3 5 1319,2 3 473,-1 0 44,0-1 55,0 0 62,0 1 107,-1 0 62,-1-2 41,-2-1 39</inkml:trace>
  <inkml:trace contextRef="#ctx0" brushRef="#br0" timeOffset="184316.72">29461 9662 4497,'0'-3'808,"0"0"-47,0 1-47,1-1-44,0 1-44,0 0-40,0 0-41,0 0-38,0 0-36,1 1-36,1-2 337,1 1-122,0 0-110,0 1-177,0 0-57,0 0-48,0 0-43,1 0-4,0 1-42,12-1 203,-5 0-109,-4 0-28,-2 0 24,0 0 78,31-11-62,-12 0-182,-9 5-103,0 0-64,0 1-77,-1 1-89,-8 3 53,0 0-62,0 1-52,0-1-45,5 0-357,17-4-1076,-19 3 1186,1 1 80,-1 0 110,-4 1 254,-1-1 39,3 1-5,-1-2 46,2 0 29,4-3 28,-13 6 12</inkml:trace>
  <inkml:trace contextRef="#ctx0" brushRef="#br0" timeOffset="184691.59">29992 9589 9123,'0'5'5,"1"0"43,0-1 41,1 1 38,1 1 122,0 0 61,1 0 48,0 0 34,8 15 1047,-8-12-879,1 12 743,1-1-45,-2-7-458,0 1-40,-1-3-161,1 0-38,-1 0-41,1-1-46,-1-1-117,0 0-37,-1 0-40,1-1-43,0 0-44,0 1-48,0-1-49,0 0-54,-1 4 119,-1-3-65,-5 6-51,-2-13-50,3-3-36,0-2-43,1-2-55,1-3-65,1 1-185,0-1 52,0 1 46,-1-1 42,1 0 30,0 0 36,-1-9-97,2 3 99,3-18-153,2 13 185,1-7-2,-4-2 66,4-27 67,0 28 53,0 3 33,10-1-42,-12 20-27,-1 0 1,1 1-1,1-1 0,-1 1 0,4-2 1,6-3-24,-6 5-61,1 11-63,-7 2-131,-4 2 121,-2 0-35,-17 32-532,9-23 446,1-2 75,1 0 93,-28 52-617,29-53 516,9-3 88,9-2 103,9 2 121,12 0 133,2-9 77,-9-2-61,11 4 176,-9-1-159,1-2-80,2-4-101,-15-2-89,2-1-33,1 0-182,14-4-71,-21 3 152,-1 0-42,1-2-126,-2-1-112,-5 2 159,-1 0-38,0 0-41,-2-1-44,0 2 15,-1-6-749,-1 5 672,0 2 118,-1 0 38,-7-8-448</inkml:trace>
  <inkml:trace contextRef="#ctx0" brushRef="#br0" timeOffset="199136.84">21071 6097 385,'0'-1'410,"0"1"-186,0-2 42,0-3 250,0-3 381,0 5 645,0 0-21,0 3-1677,0-1 72,0 1 69,0-1 61,0 0 58,0 0 50,0 0 46,0 0 41,0-2 205,0 1 65,0-5 1354,0 4-1103,0 1-354,0 0-50,0 0-43,0 1-86,0-1-101,0 1-115,0-2 801,0 3 86,0 0 85,0 0-578,0 0-98,0-1-85,0 0-70,0 0-59,0 0-41,0-6 17,0 5 24,0 0 102,0 1-17,0-1 57,0 1 64,0 0 73,0-3-297,0 1 69,-1 1 57,0 1 44,-5 5 917,4-2-843,0 2-54,1 0-74,-1 0-99,2-1-97,-1 0-60,1 0-66,0 0-75,0 1 177,-1 0 1,1 0-1,-1-1 0,0 1 0,0 0 0,0-1 0,0 1 0,-1 1 27,-6 19-85,2 35 212,8 0 88,0-34-50,-2 0-1,0 0 1,-4 18-165,2-29 57,-4 26 171,2 0 1,1 26-229,3-59 15,-4 44 167,-8-18-122,9-18-39,3-17 90,0-6 93,0 2-31,0 2-33,0-1 43,0 0 54,0 0 64,0-1-266,3 0-48,9 2-94,-8 4-43,-1 0-64,12-3 85,-14 3 128,16-8-4,-3 3 39,4 3 46,11 2 48,6-1-31,42-1 138,-30 8-160,-28-1-7,2 2-37,6 1-38,0-1-40,22 0-127,-25-6 114,-6 0-20,-2-1-75,-5-2-9,-2-1-62,-5 1 165,0 0-46,0 0-41,-1-1-37,3 0-153,-2-1-61,1 0-47,-2-1-32,3-11-922,-6 7 829,-1-2-2,-3-2 96,2 7 383,-1 0 37,-8-14 15</inkml:trace>
  <inkml:trace contextRef="#ctx0" brushRef="#br0" timeOffset="200058.51">20980 5932 385,'0'10'164,"0"-5"-28,0-2 36,0-3 127,0 0 237,0 0-228,0 0 48,0 0 64,0 0 81,0 0-38,0 0 294,0 0 528,0 0 0,0 0 22,0 0-507,0-3-337,0 0-508,0 1 84,-1 0 77,-1 0 69,0 0 116,0 1 73,-2-1 293,-1 1 85,-5 0 816,6 1-1078,0 0-40,1 0-116,1 0-45,-1 0-55,0 0-61,1 0-75,0 1-68,0-1-72,1 0-81,0 0 309,0-1-40,0 0 42,1-1-105,-1-5-19,2 5 25,-1 0 30,1 1 66,0 0 82,0 1 98,12 0 195,0 0-60,1 0-57,-1 0-53,0 0-51,1 0-46,-1 0-44,1 0-39,2 0-7,1 0-46,-1 0-40,0 0-36,24 0 8,19 0-89,-19 0 30,-13 0 52,-5 0 46,1 0 70,28-3-155,2-4-33,42-2-20,70 9 10,-150 0-22,-24 3-85,7 13 0,2 10 80,0 5 33,4 12 26,6-1 64,-6-21 22,-4 24 87,-2-17-35,2 77 352,0-64-380,1-34-114,0-1 0,0 1 0,0 0 0,1-1 0,-1 1 0,2 1-28,3 12 63,-3 0-37,-3-12 9,0 41 80,0-49-101,0 13 22,-1-9 24,-1-2 65,-21-3-36,5 1-39,15-1-40,-1 1-1,1 0 1,-1 0 0,0 0-1,1 0 1,-1 1 0,1-1-1,-1 1 1,1 0 0,-3 1-10,-6 10 43,-36 3 38,11-10-55,29-5-38,1 1 1,-1 0-1,1 0 0,0 1 1,-5 1 11,-16 4-49,8-3 38,-42 8-97,0-6-95,46-5 136,1 1-37,-2 1-45,1 0-54,-2 1-84,0-1-84,1-1-95,-1-1-107,1-3-117,8 1 297,0-1-34,1-1-35,0-1-37,0-1-37,0 0-41,0-1 201,1-1 36,-16-14-550</inkml:trace>
  <inkml:trace contextRef="#ctx0" brushRef="#br0" timeOffset="201276.99">22468 5915 5911,'0'-13'495,"0"4"-70,0 2 23,0 2 111,0 4-107,0 1-44,0-1-40,1 1-38,-1 0-36,0-1-34,1 1 170,0 0-224,-1 0-33,2 0 87,-1 0-58,2 0-4,-2 0-24,0 0 2,-1 0 29,0 0 71,0 0 45,0 0-42,-1 0 178,0 0-125,-1 0 351,2 0-402,0 0 52,0 0 73,1 0 94,0 0-103,0 0 56,1 0 65,0 0 69,-8 0 42,4 0-80,4 0-64,4 0-49,-4 0-43,-1 0-79,-3 4-39,2 0-94,0 2-55,1 4-34,-1 1 3,1-3 35,-1 40 488,-1 69 935,0-64-928,1-26-351,0 0-33,-1 0-41,1 0-46,0 0-53,0 0-58,1 8-89,-1-17-25,0 0-34,0 0-37,1-1-38,-1 1-39,1-1-43,-1-17-85,0-1-61,1-1-72,1-1-84,0-1 205,-1 0-55,1 0-45,-1-1-41,2-4-516,5-19-2075,-5 15 1831,-2 5 624,1 1 58,0 0 70,-1 0 83,1 0 94,0 1 108,0-1 120,-1 4 101,0 0 34,3-8-230,-1 0 77,2-1 52,1-8 50</inkml:trace>
  <inkml:trace contextRef="#ctx0" brushRef="#br0" timeOffset="201980.09">22503 5878 8481,'-2'-3'155,"-1"0"-97,0 0-73,-2-4-101,4 4 127,0 1 56,0 0 72,0-1 110,1 2-78,-1-1 34,1 1 37,0 0 39,0-1 44,0 1 45,0 5 519,2 0-91,0-1-88,2 0-79,-1 1-76,2-2-67,0 1-62,1-1-56,3 1 121,1 0-102,2-1-22,4-1 72,-4-1-177,-1 0-34,10 1 143,0-1-99,-1 0-72,4 0-21,17-4 44,39-7 139,-40 8-223,-1 1-41,31-1-19,-6-3-33,-17 1-21,32 1-25,-52 4-2,97 0-74,1 0-103,-122 0 157,20 2-154,-23-2 170,1 0 0,-1 0-1,1 0 1,-1 1 0,1-1 0,-1 0 0,1 0 0,-1 1 0,1-1 0,-1 0 0,0 1 0,1-1 0,-1 1 0,1-1 0,-1 0 0,0 1 0,1-1 0,-1 1 0,0-1 0,0 1 0,1-1 0,-1 1 0,0-1 0,0 1 0,0 0 0,0-1 0,0 1 0,0-1 0,0 1 0,0-1 0,0 1 6,0 2-129,-3-3 1,-5 1 64,1 1 63,-2 3 52,1 1 44,0 0 47,1 2 46,2 1 46,3 1 47,3 2 46,5 2 47,-3-6-267,0 0 1,-1 1-1,1-1 0,-2 1 0,1 0 0,-1 0 0,0-1 0,-1 1 0,0 0 0,-1 4-107,1-3 107,1-3-27,-1 0 0,1 0 0,1 0 0,-1 0 0,2 3-80,4 17 247,-5-8-123,-2 1-37,0 2 52,0 53 465,0-45-384,0-29-212,0-1-1,0 1 1,0 0 0,0 0 0,0 0 0,0-1 0,-1 1 0,1 0-1,0 0 1,0 0 0,-1-1 0,1 1 0,0 0 0,-1-1 0,1 1 0,0 0-1,-1-1 1,1 1 0,-1 0 0,0-1 0,1 1 0,-1-1 0,1 1 0,-2 0-8,2-1 7,-1 1 0,0-1 0,1 1 1,-1-1-1,1 1 0,-1-1 1,1 1-1,-1 0 0,1-1 1,-1 1-1,1 0 0,0-1 0,-1 1 1,1 0-1,0 0 0,0-1 1,-1 1-1,1 0 0,0 0 1,0-1-1,0 1 0,0 0 0,0 0 1,0 0-8,0 0 1,0 1 0,0-1 0,0 0 0,0 0 0,-1 0 0,1 0 1,0 0-1,-1 0 0,1 1 0,-1-1 0,1 0 0,-1 0 0,1 0 0,-1 0 0,0-1 1,1 1-1,-1 0 0,0 0 0,0 0 0,0 0-1,-11 14-1,12-14-1,-1 1 1,0-1-1,0 1 0,0-1 0,0 0 0,0 0 1,-1 0-1,1 0 0,0 0 0,0 0 0,-1 0 1,0 1 1,-14 5-88,0-1 0,-1 0 0,1-1 0,-1 0 0,0-2 0,-1 0 0,-9 0 88,-27 0-547,-44-5 547,20 1-229,-15 1 45,-27 0 1,-4-1 70,2-3 92,3-5 115,79 6-73,-30 3-21,31 0 0,34 0 26,11 0-59,8 0-74,4 0-88,3 0-102,1 0-116,-12 0 159,-1 0-35,-1 0-35,-2 0-39,8 0-204,17-1-826,-20-1 933,-1 0 47,1-1 42,2-1-36,7-2-158</inkml:trace>
  <inkml:trace contextRef="#ctx0" brushRef="#br0" timeOffset="204258.44">21055 7316 4112,'-6'0'-8,"2"-1"37,1 0 44,1-1 57,0 0 65,1 0 76,0-2 86,1 1 95,0 2 107,0 1-63,0 0-58,-1-1-55,1 1-51,-1 0-48,0-1-43,1 1-39,-2 0 80,1-1-99,-1 0-89,1 1-39,-3-1 36,3 1-4,0-1 93,1 1-44,0 0 40,-1 0-150,0-1 54,1 1 50,-1-1 46,1 0 43,-1 1 40,1-1 36,-1 1 33,1-1 90,-1 0 35,1 0 534,-3-1 2518,2 2-2798,1 0-47,-1 1 41,0-1-114,0 1-344,1-1-38,0 1-41,-1 0-45,0-1-47,1 1-50,-1 0-54,1 0-56,-1 0-61,0 1-62,1-1-66,-1 1-70,-2 8 783,3 4-80,-3 21 77,-3 4-48,-1 3-38,4-4-55,3-11 202,-1 0-1,-4 23-493,-4-6 512,6-24-347,1 1-55,3 20-4,0-16-80,-1-23-80,0-1-64,0-1 24,0 0-34,0 0-44,0 0-55,0 0-62,0 0-64,0 0-65,0 0-64,1 0-107,-1-1 76,1 1 71,0-1 65,0 1 61,0-1 56,0 0 49,0 0 47,0-1-35,1 0 102,-1 0 71,3-4 80,-3 4-69,0 1-82,0 0 6,-1 0-35,4-4 21,0-2 42,0-1 27,3-4 26</inkml:trace>
  <inkml:trace contextRef="#ctx0" brushRef="#br0" timeOffset="204930.15">21071 7188 4883,'8'-1'20,"-2"0"54,0-2 74,-1 0 94,-2 1-31,1 0 49,0 0 57,1 1 60,10-3 876,2 3-93,1 1-109,-9 0-573,0 0-34,6 1 192,-1-1-102,-1-1-114,-1-1-121,4-1 152,-2 1-78,-1-1-69,-1 1-57,-2 1-61,1 0-34,6-1 50,27 1 199,-28 1-242,2 0 43,23 0 47,1 0-99,3 0-59,71 0 54,-77 0-58,2 0 48,-37 0 122,-5 0 20,1 0-94,-1 0-97,0 0-35,-1 0-22,-2 0-53,2-1 45,0 1 62,0 1 93,0-1 63,0 1 104,0 0 119,2-1-180,-1 1 37,-1 1-289,0-1 47,0 2 36,-7 12 541,9-9-530,2 1-94,4 2-11,-5-7-18,1 0 1,-1-1-1,0 1 1,-1 0 0,1-1-1,0 1 1,0 0-1,-1 0 1,1 0 0,-1 0-1,1 0 1,-1 0-1,0 0 1,0 0 0,0 1-2,0 3 41,1 1 1,-1-1 0,1 1 0,1-1 0,1 6-42,25 52 398,-3-11-116,-14-15-165,-7-15-58,4 15 50,2-8 2,5 19 101,-12-13-39,-2-24-62,0-3-33,2 0-18,2 1-10,2 8 30,-5 4 55,2 1 80,6-11 20,-8-10-216,-1 6 3,-1 13 1,-1-20 68,-2 1-37,-7 0-12,7-1-15,-4 2-24,0 0 0,-1-1 0,1 1 0,0-2 0,-1 1 0,1-1 0,-1 0 0,-1-1-3,-69 1-4,40-2 6,-39-1-2,1-3 0,-7-4 0,49 5 3,-1 2-1,0 1 1,-5 2-3,5 0-23,-4 1-51,-3-2-73,33 0 54,-3 0 42,-52 0 27,44 0-47,12 0-6,1 0-35,2 0-43,2 0-49,3 0-57,3 0-62,7 0-50,-4 0 58,0 0-21,0 0-92,0 0-15,0 0-92,0 0-107,2 0-119,-2 0 374,0 0 41,3 0-30,4 0-143</inkml:trace>
  <inkml:trace contextRef="#ctx0" brushRef="#br0" timeOffset="205414.41">22431 7279 6168,'0'-1'318,"0"-1"-79,0 0-310,-1-1 67,1 1 61,-1-1 56,0 1 53,0-1 48,0 1 44,-1-1 39,-1-2 381,-1 0 100,0 1 50,-7-5 1177,4 5-861,3 2-622,-1 1-57,1 0-69,0 1-83,4 0-5,0 0-36,-1 0 173,0-1-117,1 0-100,0 0-63,-1 0-90,1 0-61,0-3-49,0 2 70,0 1 37,0 0 53,0 1-6,0-1 33,0 1 37,0-1 40,0 1 251,0 0-188,0-1 36,0 1 40,0 0 41,0 1 43,0-1 45,0 5-223,-2 0-45,0-1-40,-1 1-37,-1 2 12,0 2-58,0 9 4,3 13-12,-1 8 15,1-32-92,-4 23 124,0 2 75,2-2 33,1-10 15,1 1-1,1-1 1,1 2-268,3 12 314,-2-27-435,-1-1 59,0 0 52,1 1 44,0 0 57,0 0 43,4 13 408,-3-7-191,0-5-170,-1-1-84,-1 0-65,1-1-67,-1 0-64,0 0-73,0 0-82,0 0-27,0-1-68,0 0-73,-1 0-78,1 1-84,-1-1-87,0 1-94,0 0-98,0-9 377,0-1 88,0-1 89,0-1 88,0 0 106,0 0 46,0-2 29,0-5 29</inkml:trace>
  <inkml:trace contextRef="#ctx0" brushRef="#br0" timeOffset="206039.27">22375 7151 6168,'2'-10'457,"2"2"107,0 4-85,2 0 39,7-2 597,21 3 1180,-23 2-1590,1 2-65,-2-1-89,18 1 200,1 2-112,1 1-99,-1 0-82,3 1-48,-1-1-59,-22-3-277,29 3 207,0 0-60,-1 0-57,1-2-57,-1 0-55,1-2-56,-1-2-53,0-2-53,13-2-2,-6 2 78,0 1 62,5 2 47,-42 1 62,1 0-108,1 0-73,15 0-150,-10 1 149,-7-1 94,0 0 82,-1 1 121,-3-1-75,-1 0 38,-1 0 42,0 0 44,0 1 48,-1-1 50,-3 2-298,0 1 39,-3 1 138,-8 10 455,11-8-509,0 0-79,2 0-48,1 0-63,2 1-73,3 5 112,3 9 39,-6-12-31,-2 3 39,0 5-34,0 27 125,3-17-123,4-10-67,0 4 15,-5-1 79,-2-10-57,-1 2 50,1 50 566,2-51-577,0-2-49,3 7 54,3 7-51,-7-20-51,0 0 0,-1 0 0,1 1-1,-1-1 1,1 0 0,-1 0 0,0 1-1,0-1 1,-1 0 0,1 1 0,0-1 0,-1 0-1,0 0 1,0 0 0,0 0 0,0 1 0,-29 50 0,29-52-2,-1 0 0,0 0 0,0 0 0,-1 0 0,1 0 0,0 0 0,-1 0 0,1-1 0,-1 0 0,1 1 0,-1-1 0,0 0 0,1 0 0,-1 0 0,0 0 0,0-1 0,-2 1 2,-65 9-139,36-6 33,-16 9-107,35-8 120,0-1 0,-1-1 0,-5 1 93,-21 0-175,0-3 1,0-1 0,-24-3 174,-131-20-540,137 15 339,21 5 101,2 3 57,27 1 40,0 0 0,1-1 1,-1-1-1,1 0 0,-1 0 0,1 0 0,-1-1 0,1-1 1,0 0-1,-7-3 3,11 4-2,1 1-100,2 0-78,0 1-58,9 1-555,2-1 480,0 0-41,1 0-118,-1 0-99,0-1-81,4 0-292,22-4-1934,-19 1 1699,-2-1 236,-7 3 527,0-1 44,6-3-268,1-1 70,3-1-47,9-5-233</inkml:trace>
  <inkml:trace contextRef="#ctx0" brushRef="#br0" timeOffset="208070.05">21164 8533 4883,'5'-4'59,"-1"-1"108,-1 0 93,0 1 76,-2-1 20,0 1 39,1-22 1630,-2 25-1882,0 0 0,0 0 1,0 0-1,0 0 0,0 0 0,0 1 0,0-1 1,1 0-1,-1 0 0,0 0 0,1 0 1,-1 1-1,0-1 0,1 0 0,-1 0 0,1 1 1,-1-1-1,2 0-143,2-3 1039,-1 2-347,0-1-91,-1-1-116,-2 2-294,0-1-38,0 0 460,0 3-133,0 0 119,0 0 408,0 0-641,0 0-40,0 0-40,0 1-35,0 0 152,0 0-114,0 2-67,0-1-103,0 1-72,0 2-16,0-2 59,0-2 15,0 0 58,1 24 557,0 8 20,-6 18 285,-5 2-198,-3 13 86,3-22-399,2-8-180,0-1-117,3 10-67,5-30-133,1 1-33,-1 2-50,1 0-62,-2-3-80,-1-2-98,-1-10 115,0-1-41,0-1-55,2-1-73,2 0 36,0-1-84,0 0-72,1 0-59,2-2-540,-4 2 977,0 1-1,0-1 0,1 1 0,-1 0 0,0-1 0,0 1 0,0-1 0,1 1 1,-1-1-1,0 1 0,0-1 0,0 1 0,0-1 0,0 1 0,0 0 0,0-1 0,0 1 1,0-1-1,0 1 0,0-1 0,0 1 0,-1-1 0,1 1 0,0-1 0,0 1 1,0-1 102,-3-3-560,0 0 82,1 1 203,-1-1 38,1 0 39,-1-1 40,-1-3 1,1-1 62,-2-3 40,-1-7 40</inkml:trace>
  <inkml:trace contextRef="#ctx0" brushRef="#br0" timeOffset="208679.28">21183 8335 10151,'7'-1'18,"-1"0"41,-1-1 53,0-1 66,-1 1 12,0-1 51,2 1 57,0 0 63,46-8 1857,-27 6-1363,-11 2-445,-2 0-60,2 0-17,-1 1-38,12 2 198,4 4-37,12 7 68,-5-2-103,-10-4-94,-9-3-207,-1-1-45,17 3-34,-1-2-100,42 3-179,-52-6 210,1 1 52,-12-2-42,-1 0 1,1 0-1,0-1 0,6-2 18,-8 1-9,1 2 0,0-1 0,-1 1 0,7 0 9,-4 1 63,13 0 185,-13 0-17,-14 0-141,-7 0-36,8 1 178,0 1-83,0 2-45,-1 2-12,2-3-33,-1-2 33,-1 3-11,-2 4 189,-3 9 515,6-9-575,0-4-136,1 1-34,0 1-40,0 0-47,0 1 79,3 55 260,2-43-161,2-1 35,-2-1-9,-6 8-5,0-16-75,1 18 118,0-4-63,0-2-62,0-1-60,0-16-4,0 0 0,1-1 1,-1 1-1,1 0 1,0-1-1,0 1 0,0-1 1,0 1-1,0-1 1,1 1-7,5 14 43,-6-15-38,1 7-1,1 0 0,0-1 0,0 1 0,3 3-4,-4-10 0,-1 1 0,0-1 0,0 0 0,0 1 0,-1-1 0,1 1 0,-1-1 0,0 0 0,0 1 0,0-1 0,-1 1 0,1-1 0,-1 2 0,-1 18 0,3-18 0,-1 0 0,-1 0 0,1 1 0,-1-1 0,0-1 0,0 1 0,0 0 0,0 0 0,-1 0 0,0-1 0,0 1 0,-1 0 0,1-1 0,-1 0 0,0 0 0,0 0 0,0 0 0,0 0 0,-1-1 0,0 1 0,0-1 0,0 0 0,0 0 0,0 0 0,-2 1-14,0 0 0,-1 0 0,1 0 0,-1-1 0,0 0 0,0 0 14,-42 8-190,-3-7-83,2-5-59,12 0 33,-6 1-121,2 0 33,0 0 38,1 0 41,0 0 44,0 0 46,0 0 51,-1 0 53,15 2-116,10 2 15,4 1-45,4 3-106,-2 2-922,4-4 109,-2-4 117,-3-2 123,11 0 867,-4 0-377,0 0 45,0 0-37,-2 0-171</inkml:trace>
  <inkml:trace contextRef="#ctx0" brushRef="#br0" timeOffset="209241.79">22578 8261 12464,'0'0'572,"0"0"-94,0 0-39,0 6 707,0-2-924,0-1 0,1 1 1,-1 0-1,1-1 0,0 1 1,0 0-1,1-1 0,0 1-222,5 12 813,-5-6-329,-4 5-47,-2 2-160,1 3 93,-5 51 1055,8-56-1156,0 1-40,-1 4 71,0-1-40,-2 2 10,-2 10 80,-2 20 207,5-11-110,2-15-214,0 36 408,0-39-468,0-3-86,0 0-67,0 0-86,0 0-101,0-16 301,0-2-40,0 1-37,0-1-36,0 1-78,1-1-117,-1-1-99,0-1-84,0-1-66,0 0-48,0-9-1251,-1 6 1034,0 1 346,1 1 42,-1 0 48,0 0 58,-1-3-99,0 0-108,0 0-99,1-1-86,-1 0-74,0 0-63,0 0-52,0 0-40,-2-10-1028,2 10 1156,-1 0 78,-1-2-46,-2-5-243</inkml:trace>
  <inkml:trace contextRef="#ctx0" brushRef="#br0" timeOffset="209819.8">22522 8298 8224,'12'0'155,"-2"-1"-35,28-7 288,-27 5-235,2 0 71,3-1 98,-7 3-127,1-1 34,19-2 309,69-4 1178,-54 6-1056,-5 1-178,-21 1-302,-1 0-43,5 0 121,-1 0-37,20 0 140,0 0-118,-1 0-99,-4 0-84,0 0-51,15 0-45,71 0-76,-115 0 92,0 0 0,0-1 0,0 0 0,-1 0-1,8-2 1,9-5 66,-20 7-136,-1 0 33,2 0 55,-1 0 110,0 1 92,-2 1 14,0 0 42,-1 2 199,0-1 50,-3 7 779,2-6-904,-1 0-40,1-1-100,-1 1-45,1-1-54,0 0-61,0 0-69,0-1-51,1 0-56,-1 0-60,-3 8 306,1-1-56,0 0-30,1 3-11,0 0 21,-1-3 26,0 0 41,-2 2 73,0 2-63,1 0-36,-1 16 42,2 7-79,4 20-50,0-15 30,-1-32-45,1 1 0,0 0 0,1-1 0,0 1 0,1 2-33,-1-3 40,1 1-1,-2 0 1,1 0 0,-1-1 0,-1 4-40,1 15 77,6 37 164,1-30-174,-6-25-67,0-1 0,-1 1 0,0 0 0,-1 0 0,1 0 0,-2-1 0,1 1 0,-1 2 0,-1 20 0,2-29-3,0-1-1,0 1 1,0-1-1,-1 1 1,1-1 0,0 1-1,-1-1 1,1 0-1,-1 1 1,1-1-1,-1 1 1,0-1 0,0 0-1,1 0 1,-1 1 3,-2 0-24,0 1 0,1-1 0,-1 0 0,0 0 1,0 0-1,-1 0 0,1 0 0,-3 0 24,-16 10-122,-4 1 5,-1-9-60,1-6-59,-3-3-60,-12-2-163,-7 1 64,-79-6-603,54 9 464,25 1 212,7-1 84,16 1 30,-1 0 0,-13 3 208,-6 4-202,26-3 56,-30 1 25,32-4 20,2-3-96,7 2 50,2-1-41,0 0-44,1-2-50,2 2-1003,3 3 1020,0 0 48,1-1 49,1-1 47,3-2 24,4-4 66,-7 6 31</inkml:trace>
  <inkml:trace contextRef="#ctx0" brushRef="#br0" timeOffset="-203326.58">24284 6696 385,'0'0'150,"0"0"-64,0 0 4,0 0 17,0 0 39,0 0 99,0 0 75,0 0 75,0 0 80,0 0-41,0 0 39,0 0 1040,0 0-306,0 0-80,0 0-67,0 0-64,0 0-243,0 0 336,0 0-19,0 0-384,0 0 117,0 0-64,0 0-62,0-3-48,0-1-426,0 2 88,0 2 77,0 2 61,0 4 349,0 10 489,0-2-378,0-4-348,1-2-140,-1 0-59,1-2-111,-1 0-58,1-1-63,0-1-72,9 57 26,-5 3 129,-1 2 46,11 33 212,-7-51-247,-2 0-49,-3-16-91,-2 0-42,-1-31-21,0 0 0,0 0 0,0-1 0,-1 1 0,1 0 0,0 0 0,1 0 0,-1 0 0,0 0 0,0 0-1,0 0 1,0 0 0,1 0 0,-1 0 0,0-1 0,1 1 0,-1 0 0,1 0 0,-1 0 0,1 0 0,0-1 0,-1 1 0,1 0-1,8-4 26,-7 2 55,2-22 18,13-12 123,-1 2-8,-2-5-31,-2 5-67,2-1-51,21-38-44,18-36-127,-30 72 54,2 2 1,1 0-1,1 2 1,2 1 0,4-1 51,-8 5-11,-2-1 0,18-27 11,-27 37 0,-13 15 0,-7 0 0,2-2 67,-1 2-41,0 0-40,1 0-37,0 1-37,0 1-33,-4 0-217,0 3-114,2 1-100,0 1-86,0 2-70,2 0-25,0 1-39,-3 17-1864,6-14 1533,3 0-121,0-6 808,0 0 44,0-1 44,0 0 44,0 1-4,1-1 70,-2 1 61,0 0 62,-1 0 40,1 3 40</inkml:trace>
  <inkml:trace contextRef="#ctx0" brushRef="#br0" timeOffset="-202326.81">24946 6752 6168,'0'0'520,"0"0"-141,0 0-27,0 0 46,0 0 51,0 0 915,0 0-821,0 0-55,0 0-77,0 0-63,0 0-53,0 3 668,0 4-543,-1-1-38,1 1-36,0 0-34,-1 7 223,-1-1-104,1 0-90,-2 1-63,-12 48 743,8-43-608,3-9-157,0 0 42,-1 9 6,0 4 77,-8 28 517,6-36-638,-3-3-47,1-3-88,-9 10 171,17-17-279,0-1 0,0 1 0,0 0 0,1-1 0,-1 1 0,1 0 0,-1 0 0,1-1 0,0 1 1,-1 0-1,1 0 0,0 0 0,0-1-17,-3 9 150,-7-1-96,7-11-15,5-11-4,-2 13-35,18-46-54,19-20-166,-3 4-22,-16 20 116,-8 13 21,-1 0-46,20-58-383,-18 59 391,2 1 48,-2 2 95,-9 19-3,0 1 0,0-1 1,1 1-1,0 0 0,0 0 1,0 0-1,0 0 0,3-1 3,2-3-44,21-16-40,-11 22-2,1 6 86,-8 7 55,-6 9 89,0 4 0,0-12-125,-1 1 39,5 14 150,13 64 779,-18-72-825,-1-1-54,-2-12-87,3 24 253,-4-4-62,2 12 52,6-8-60,0 15 106,-6-28-208,6-2-56,-3-4-44,5 6-2,-3-14 0,-1-17 0,-4 9 0,32-53 0,-24 28-2,-1-7-88,7-29-182,-5 45 184,5-11-88,2 0-8,-10 12 118,-7 16 63,1 0 0,0 1 0,0-1 0,0 1 0,0 0 0,1-1 0,0 1 0,0 0 0,0 0 3,17-28 5,0 1-10,-9 13 32,-7 10 63,0 4-36,2-2-3,-3 4-11,10-4 73,-12 6-97,0 0 0,0 0 0,0 1 0,0-1 0,-1 0 0,1 1 0,0-1 0,0 0 1,0 1-1,0 0 0,-1-1 0,1 1 0,0-1 0,-1 1 0,1 0 0,0-1 0,-1 1 0,1 0 0,0 0-16,8 18 281,-7-14-228,-2-1-34,3 21 14,4-4 57,-5-16-50,-1 0 1,1 1 0,-1-1-1,0 1 1,0 0-1,0-1 1,-1 3-41,1 5 165,0 0-1,1 0 1,1 1 0,0-1-165,3 16 258,-3 0-61,-3 15 133,0-21-195,0 1-32,0-1-34,-1-1-33,-1 0-34,-1-1-35,-1-1-35,-2 0-35,2-6-476,3-5 161,1-2 31,0 0-50,0-1 28,0-1-52,1 0-56,-1 0-66,0-1 30,1 0-56,-1-1-62,0 1-66,0-7 612,0 1 49,0-2 32,0-3 32</inkml:trace>
  <inkml:trace contextRef="#ctx0" brushRef="#br0" timeOffset="-201701.96">25826 6915 3726,'0'-4'-15,"1"0"36,0 0 36,0 0 34,3-4 189,1 1 119,1 0 110,0 1 96,0 1 87,1 2 75,1-2 348,-1-1-89,-3 0-114,-1 3-506,-1 0-38,0 0-18,1 0-51,-1 0-56,1-1-58,-1 3 266,-1 0-77,1 0-66,0 0-60,-1 0-52,1 1-43,1-1 54,4-2 103,-6 2-149,0-1 86,-1 1 50,0-1 103,0 0-156,-1 1 34,1-1 36,-1 1 38,0 0 32,0 1-73,-2-1-64,0 1-53,-1 1 1,-1-1-64,-12 3 140,13-2-76,-6 2-35,-18 6 234,7-1-160,6-1-78,2 0-51,-5 2 95,3-2 57,13-7-188,-1 1-1,1 0 1,-1 1-1,1-1 1,-1 0-1,1 1 0,0-1 1,0 1-1,0 0 1,-2 1-69,-2 7 191,-1 5-46,7-12-141,-1-1 1,0 1-1,1 0 0,-1 0 1,1 0-1,0 0 0,0 0 1,0 0-1,0-1 0,0 1 1,1 0-1,0 2-4,0-2-1,0 1 1,1-1-1,0 1 0,0-1 1,0 1-1,0-1 1,0 0-1,1 0 0,-1 0 1,1 0-1,0 0 1,0-1-1,0 0 0,0 1 1,1 0 0,4 2 2,3 2 11,0 1 1,0 0 0,-1 1 0,0 0 0,3 5-14,-11-13 1,-1 0 0,0 0 1,0 1-1,0-1 0,0 0 1,0 1-1,0-1 0,0 1 0,0 0 1,0-1-1,-1 1 0,1 0 1,0-1-1,-1 1 0,0 0 1,1 0-1,-1-1 0,0 1 1,0 0-1,0 0 0,0-1 0,0 1 1,0 0-1,-1 0 0,1-1 1,-1 1-1,1 0 0,-1 0 1,0-1-1,1 1 0,-1-1 1,0 1-1,0-1 0,0 1 0,0-1 1,0 1-1,-1-1 0,1 0 1,0 0-1,-1 0 0,1 1 1,-1-1-1,1-1 0,-1 2-1,-14 7-58,0 0-107,-2 0-93,-1-1-77,-2 0-115,-1-1-60,-51 10-1314,43-14 1092,13-1 345,2-2 52,7 0-266,2-1 94,0 1 85,1-1 76,0 0 17,0-1 79,0 0 32,-2-1-1,0 0 32,2 1 32,0 0 61,0 1 37,-7 0 15</inkml:trace>
  <inkml:trace contextRef="#ctx0" brushRef="#br0" timeOffset="-193394.97">18466 2586 385,'0'-11'38,"0"8"12,0 1 34,0 0 76,0 2 60,0-1 56,0 1 53,0 0 124,0-3 679,-2-7 148,-1 11-696,2 0-336,-1 0-42,0 0-37,0 1-74,0-1-84,0-1-99,-1-9 367,3 6-22,0 3 21,0 0 65,0 0-22,0 0-99,0 0 49,0 0 39,0 0 65,0 0 94,0 0 112,0 0 117,0 0 81,0 0 849,0 0-844,0 0-48,0 0-66,0 0-97,0 0-198,0 0 106,0 0 290,2 5-341,-1-1 44,-1-3-314,0 1 0,0-1 0,0 0 1,0 0-1,-1 0 0,1 1 0,0-1 1,-1 0-1,1 0 0,-1 0 0,1 0 1,-1 0-1,1 0 0,-1 0 0,0 1-160,-2 2 658,-1 1-106,2-3-346,1 0-34,-1-1-38,1 1-43,0 0-45,0-1-50,1 1-53,-1 0-58,1 5 311,-1-2-74,-1-1-51,-1-2-56,-2 2-18,1 1 52,2 2 20,0 2 51,2 27 381,1-19-306,-2-1-68,1-6-100,-2-2-59,-3 18 183,1-3-54,1 16 14,1-1 1,2 3-112,0 93 58,0 1 73,0-2 43,0 176 290,0-119-232,0-78-145,0 0-55,0-103-32,-1-1 0,0 1 0,-1-1 0,0 0 0,-1 3 0,1-2 0,0 0 0,0 0 0,0 1 0,1-1 0,1 4 0,0 30-3,2-9 11,-2 0 0,-2 0 0,-1 0-8,-4-6 46,0 9 8,5-8-47,1-18-7,0 1 0,0-1 0,-2 0 0,0 2 0,0 0 0,1 0 0,0 0 0,0 1 0,1 3 0,1-2 0,-2-1 0,0 0 0,-2 8 0,0-5 0,2 0 0,0 0 0,0 12 0,2-6-7,0 64 144,0-58-138,0-25 7,0 0 1,0-1 0,0 1 0,-1 0-1,0 0 1,1-1 0,-1 1 0,0 0-1,-1-1 1,1 1-7,-8 31 62,6 20-63,3-34 26,0 31 57,0-50-80,1-1 0,-1 1 0,0 0 0,0 0-1,1 0 1,-1-1 0,1 1 0,0 0 0,0 0-1,-1-1 1,1 1 0,1 1-2,6 13 0,-5 14 0,-3-14-1,0-1 10,0 2 34,0 11 34,0-28-70,0 13-17,5-9 47,5-3 58,-7-2 14,-2-1-47,-4-8-15,2 8-8,-11-2 49,10 3-34,1 0 39,1-8-71,0 18-44,0-5-82,0 1 72,0 2 60,0-1 43,0 0 143,0-16-5,-2 3-207,0-1 1,0 0 0,-1 1 0,0-1-1,-1 1 1,1 0 0,-1 0 0,-2-2-3,-5-11 21,0 4 51,-3-1-36,-12-8-35,-1 0-42,-2-1-27,-7-8 25,-38-26 43,53 40-55,2 1 13,1 5 53,-19-18 96,6 26-107,26 2 30,3 2-39,4 3-39,0 2 52,0-1 49,-1 0 68,-1-1 92,8 1-106,2 5 137,6 4 26,-11-7-253,1 0 1,-1 0-1,0 0 0,0 1 0,0-1 1,0 1-1,0 2-17,6 5 51,2 2 95,-1 0 1,10 15-147,4 4 190,-1-7-31,26 32 77,-31-31-194,-1-3 34,15 7-26,2 2-7,-19-9 24,-16-22-67,1 0 0,-1 0 0,1 0 0,-1 0 0,1 0 0,-1-1 0,1 1 0,0-1 0,0 1-1,0-1 1,0 0 0,1 1 0,11 9 22,-14-15 99,2 1-44,13-7 35,-13 8-57,2-13 55,-2-2-71,9-10 55,-6-16-80,-5 40-14,0-1 0,0 0 0,1 0 0,-1 0 0,1 0 0,0 1 0,0-1 0,1 0 0,0 0 0,5-19 0,1-18 0,0-4 0,3 1 0,1-1 0,6-10 0,-9 34 0,1 0 0,0 1 0,2 0 0,6-8 0,16-11-43,-27 30-34,-2-1-33,0 2-21,-1 2-44,7 0-168,-9 5 210,-1-1 54,0 0 41,0 0 45,0-1 7,0 1-86,1 1-84,-1 1 34,0-1-34,1 1-192,0-1 128,-1 1-34,1 0-35,0 0-39,0 0-41,1 0-43,2 0-117,5 0-120</inkml:trace>
  <inkml:trace contextRef="#ctx0" brushRef="#br0" timeOffset="-192379.58">19017 3950 2570,'1'-8'180,"1"3"69,1 1 80,0 1 88,0 1 32,0-1 82,-2-1 90,0-1 94,-1 4-279,0 1-42,0-1-39,0 1-37,1 0-35,-1-1-33,1 1 159,0 0-216,-1 0-35,2-1 68,-1 1-82,2 1-81,0-1-38,-1 0 47,-1 0 61,1-1 92,-2 1 53,1-1 97,-1 1 112,0-1-196,1 1 34,-2-2-149,1 0 76,0 1 66,0-1 56,0 1 135,0 0 48,-1 1 1237,1 1-937,0-1-464,1 1-33,-1 0 56,0 1-90,1-1-134,0 1-85,0 0-94,0 0-104,6 13 1225,-4-5-405,-1-2-165,-1 0-55,0 0-141,0 1-60,-1 0-71,0 1-81,0 29 523,0 0-120,0 0-105,0 1-87,0-5-97,0 1-45,0 129 605,-3-134-645,-4-6-55,2-6-81,2 12-6,3-25 64,-1-14 18,-1 1-40,0 0-22,-1-4-22,-5-13 30,2-43 84,7-3-66,1 10-76,-3-12-13,-1 27 0,3-1 0,4-28 0,-1 43 5,-3 11-31,1 0 0,1 0 0,1 1 1,1 0-1,1-1 0,6-13 26,33-45-116,-40 70 100,0 1 1,0 1-1,1-1 0,-1 1 1,2 0-1,-1 0 0,0 1 1,1-1-1,4-1 16,8 2-83,11 8 56,-4 7 26,-13-3-38,11 15-170,-6 7 68,7 35-21,-16-37 96,-3-13 55,4 16-31,-9-27 32,-1 1 1,0 0 0,1 0-1,-1-1 1,-1 1-1,1 0 1,0-1 0,-2 3 9,1 5-3,-1 0 1,-1 0 0,0 0 0,0-1 0,-1 1 0,0-1 0,-1 0-1,-1 0 1,1 0 0,-7 7 2,-14 11 0,20-21 0,0 0 0,-1 0 0,0-1 0,-1 0 0,1 0 0,-6 2 0,11-7 0,-1 2 0,1-2 0,-1 1 0,0 0 0,0 0 0,0-1 0,-1 0 0,1 0 0,0 1 0,-1-2 0,1 1 0,0 0 0,-1-1 0,1 0 0,-2 1 0,-13 2 0,17-3 0,-1 1 0,1 0 0,-1 0 0,1 0 0,0 0 0,0 0 0,0 1 0,0-1 0,0 0 0,0 0 0,0 1 0,-1 0 0,2-1 1,0-1 0,0 1 0,0-1 0,0 1 0,-1-1 1,1 1-1,0 0 0,0-1 0,0 1 0,0-1 0,0 1 0,0-1 0,0 1 0,0 0 0,1-1 0,-1 1 0,0-1 0,0 1 0,0-1 1,1 1-1,-1-1 0,0 1 0,1-1 0,-1 1 0,0-1 0,1 1 0,-1-1 0,0 1 0,1-1 0,-1 0 0,1 1 0,-1-1 0,1 0 1,-1 1-1,1-1 0,-1 0-1,26 11 66,-11-4-42,-8-3-21,0-1 0,0 1 1,0-1-1,0 0 0,0-1 0,0 0 1,2 0-4,10 4 45,3 1 37,-16-4-56,39 16 144,-16-3-122,-6-1-81,-1 5-93,-17-16 156,-1 1-62,0-1-59,0 1-59,-1-1-56,1 1-54,-1-1-53,0 1-52,1-1-48,-1 1-49,0 0-45,-1-1-44,1 1-43,0-1-40,-1 1-40,1 0-36,1 3-1228,-4-6 1334,0-1 40,0-1-67,-1-2 103,1 0 309,0 0 34,0 0 37,0-1 39,0-1-37,0 1 57,0-1 38,0-2 37</inkml:trace>
  <inkml:trace contextRef="#ctx0" brushRef="#br0" timeOffset="-191770.35">19586 3931 5140,'2'0'-137,"0"0"73,-1-1 70,1 0 63,0 1 60,-1-1 55,0-1 49,1 1 45,0-2 320,0 0 102,0-2 398,1-3 806,-2 4-1116,0 1-155,0 0-57,1 0-74,-1 0-89,0 0-106,0 2-199,-1 0-33,1-1-35,0 1-37,0 0-38,0 0-42,0 0 484,1 0-33,0-1 281,1 1-112,-1 1-100,0 0-86,0 1-72,-1 1-61,1-1-48,-1 2 11,2 5 188,-3-5-203,0 0 66,0 0 80,0 11 236,0 0-94,-1 0-81,0 1-69,1-1-58,-1 0-41,2 56 605,1-48-493,1 0 99,2-1-184,-1 1 12,-1-6-41,-2-2 7,0 1 49,1 3 122,5 2-61,3 0-61,2-2-61,3-4-63,0-5-62,1-9-63,0-8-64,-4-2-89,0 2-73,3-2-176,-2-4-101,-8 7 296,-1 0-45,0-1-40,0-1-34,4-10-366,10-28-1013,-13 33 1215,-1 1 51,-1 4 188,-1 2 33,-1 5 155,7-24-609,-1 0 42,-5 8 238,-1-4 34,4-30 68,-1 30 237,-2 12 65,-1-1 38,1 1 44,-1-1 50,1 0 57,-1 0 63,-1 0 71,1-1 76,-1 11-342,0-4 146,0 0-34,0-2 3,1-4 57,5 2 165,2 13-58,-4 12 588,-4-5-557,2 2-71,8 49 405,-7-32-445,-1 4-50,-1-18-164,-1 0-38,0 11 82,0 1 58,0 66 561,0-52-454,0 0-91,0-21-148,0 1-45,5 19-8,-1-27-30,2 4-51,-6-17 284,1 0-41,-1 0-39,0 1-37,0-1-35,0 1-33,1 2-90,-1-1-20,0-1-37,0 4-241,0-2 23,1 0-50,-1 3-520,0 0-623,0-6 914,0-2 145,0-1 51,0-2 65,0-2 81,0 2 182,0 0 45,0 0 30,0-3 29</inkml:trace>
  <inkml:trace contextRef="#ctx0" brushRef="#br0" timeOffset="-191457.73">20172 3968 7838,'11'-10'327,"-6"5"-54,-3 3-63,-1 1 38,0 2 44,1 1 50,0-1-182,-1 1 63,1-1 59,0 1 50,1 1 268,0 0 78,0 0 38,4 4 1017,-3-1-735,-2-3-463,0 1-63,-1 0-52,0 1-108,0-3-202,-1 1-34,0-1-36,0 1-38,0 5 290,0 1 111,-1 2 139,1 18 822,1-18-934,0-1-54,0-5-231,0 0-35,8 33 710,-5-13-368,-2-2-173,-1 3-117,3 14-40,6-10-113,-9-27-11,2 12-32,-3-4-16,-1-2-39,0-1-65,-2-1-37,0 0-72,0-1-81,-1-2-95,2-2 22,1-1-65,1-1-64,0 1-65,0-2-64,0 1-68,0-1-73,0-1-76,0-3-704,0 2 682,0-2 54,0 1 77,0-1 101,-1 1 296,1 1 62,-1-1 70,0 0 77,-2-2 0,1 0 69,-2-2 46,-3-6 45</inkml:trace>
  <inkml:trace contextRef="#ctx0" brushRef="#br0" timeOffset="-191176.64">20282 3950 8224,'0'-2'-140,"0"1"47,0 0 46,0-1 43,1 1 41,-1-1 39,0 1 36,1-1 35,-1 1 72,1-1 42,-1 0 40,1 0 35,0 0 225,1-1 60,-1 1 44,1 0 34,6-5 2174,-5 6-1982,0 0-84,0 1-221,0 0-95,1 1-114,-3 0-236,1 0-35,3 1 454,1 0-61,0 1-56,0-1-46,1 0-17,-1 0-36,11 6 566,-6 2-328,0 0-99,-3-2-197,0 0-42,1-1-38,2 0-36,-6-5-70,-1 0-1,0 0 1,1 1 0,-1 0 0,0 0 0,3 4-100,4 7 337,-1 4 33,14 15 395,-5-15-321,-2 0-112,-9-9-208,-1 0-33,4 5 21,0-3-61,1-3-58,0-1-59,0 0-73,-1 1-69,-8-6 53,0 0-99,0-1-89,-1 0-79,0-2-176,0 0-83,1-1-463,-1-3-96,-1-5-1306,0 6 1738,-1 0 48,0 1 175,0 0 54,0 1 63,0-1 74,0 1 101,0 0 79,0-5-493,0-1 129,0 0 128,0 0 129,0 3 154,0 0 65,0 0 44,0-2 42</inkml:trace>
  <inkml:trace contextRef="#ctx0" brushRef="#br0" timeOffset="-190926.8">20613 3840 1285,'0'-7'141,"0"1"-34,1-22 241,0 20-179,0 1 83,0 2-65,0 1 42,0 0 46,1 0 51,-1 0 57,1-1 63,0 1 67,0-1 73,0-1 616,-1 2-429,0-4 429,-1 2-314,-1 3-494,1 1-38,0-1 10,0 1-64,0 1 190,0 1-50,1-1-49,-1 0-45,1 1-41,-1 0-39,2 0 167,-1 0-231,0 0-36,1 0 85,4 3 232,-5-3-356,-1 0 34,1 0 46,-1 0 56,2 3 404,-1 1-46,-1 0-40,0 1-40,0 4 388,3 0-104,-1-4-493,3 4 274,-2 0-116,1 2-14,-3 12 116,-1 2-118,1 0-33,-1 2 10,0 1-35,-1 29 323,-4-1-110,-5-3-88,5-19-329,4-17-154,2 0-34,2-1-36,1-1-38,0 0-41,2-2-42,-5-11 195,0 1-66,0-1-63,0 1-58,-1 0-54,1-1-50,-1 1-45,1-1-41,-1 2-219,1-1-68,0 0-190,0-1-486,4-6-892,-3 0 1488,1-2 45,-2 4 174,0 0 39,-1 0 41,1-1 40,-1 1 39,0 0 41,0-1 41,0 1 39,0 2 180,0-4-208,0 1 82,0-2 55,0-2 52</inkml:trace>
  <inkml:trace contextRef="#ctx0" brushRef="#br1" timeOffset="-188271.18">21402 6169 385,'0'0'0,"1"0"0,-1 0 0,1 0 0,0-1 0,-1 1 0,1 0 0,-1 0 0,1 0 0,-1 0 0,1 0 0,-1 0 0,1 1 0,-1-1 0,1 0 0,-1 0 0,1 0 0,-1 0 0,1 1 0,-1-1 0,1 0 0,-1 0 0,1 1 0,-1-1 0,1 0 0,-1 1 0,0-1 0,1 0 0,-1 1 0,0-1 0,1 1 0,-1-1 0,0 1 0,0-1 0,1 0 0,-1 1 0,7 7 0,26-4 0,-24-4 19,0 0 48,0 0 64,1 0 81,-10 0-19,0 1-33,0 0-34,0 1-33,0 0-30,0 1-39,0-1-38,0 0-39,0 0-37,-1 0-39,0-1-39,0-1-37,-4 0 17,-6 0-53</inkml:trace>
  <inkml:trace contextRef="#ctx0" brushRef="#br1" timeOffset="-186990.19">21458 6188 385,'0'-9'335,"0"2"37,0 5 99,0 1-189,0 1 36,0 0 39,0 0 41,0-1 40,0-1 40,0 0-382,0 1 87,0-1 79,0-1 72,0 1 94,0-1 63,0 0 54,0 1 44,0-4 550,-1-5 1634,0 7-1847,0 1-86,0 1-462,0 1-34,0-1-38,0 1-42,-1 0 15,0 0-90,0 1-102,-1-1-111,0 1 695,3 0-292,0 0-75,-1 0-80,-1 0-68,0 0-54,-2 0-17,-2 0-55,4 0 8,1 0 94,-16 3 468,0 3-74,0 4-71,2 2-69,1 2-67,2 0-64,3 1-61,3-1-60,2 0 68,4 13 165,1-18-223,-1 1 43,3 3-166,13-10-21,-14-3-5,1-1-1,-1 1 1,1 0-1,0-1 1,-1 1-1,1-1 1,-1 0 0,1 0-1,1-1 6,19-14-121,13-30-185,-31 39 268,5-11-103,-4-1-50,-4-6-45,-2-14-40,0 34 242,-3-10 34,-5 1-56,8 13 52,-1 1-1,1-1 0,0 1 0,-1-1 0,1 1 1,0-1-1,-1 1 0,1-1 0,-1 1 0,1-1 1,-1 1-1,1 0 0,-1-1 0,1 1 0,-1 0 1,1-1-1,-1 1 0,0 0 0,1 0 1,-1 0-1,1-1 0,-1 1 0,0 0 0,1 0 1,-1 0-1,0 0 0,1 0 0,-1 0 0,1 0 1,-1 0-1,0 1 0,1-1 0,-1 0 0,1 0 1,-1 0-1,0 1 0,1-1 0,-1 0 0,1 0 1,-1 1-1,1-1 0,-1 1 5,-5 11-21,-1-6 24,6-6-4,0 1 0,0 0 0,0-1-1,0 1 1,1 0 0,-1 0 0,0 0-1,1-1 1,-1 1 0,1 0 0,-1 0-1,1 0 1,-1 0 0,1 0 0,0 0-1,-1 0 1,1 0 0,0 0 0,0 0-1,0 1 2,-21 49-13,16-41 17,0 0 0,1 0 0,0 1-1,1 0 1,0-1 0,1 1 0,0 0 0,1 0 0,0 3-4,1-12 2,0-1 1,0 1 0,1-1-1,-1 1 1,1 0 0,0-1-1,-1 0 1,1 1 0,0-1-1,0 1 1,0-1 0,1 1-3,10 9 96,12-22 1,-21 9-93,-1 1 0,1-1 0,0 0 0,-1 0 0,0 0 0,1 0 0,-1 0 0,2-3-4,1-7 0,-1-1 0,0 0 0,-1 0 0,-1 0 0,0 0 0,0-1 0,-1 1 0,-1-1 0,-1-12 0,1 7 0,-1 17 0,1 1 0,0-1 0,0 1 0,-1 0 0,1-1 0,0 1 0,-1-1 0,1 1 0,-1 0 0,0-1 0,0 1 0,1 0 0,-1 0 0,0 0 0,0 0 0,0-1 0,0 1 0,0 0 0,0 1 0,0-1 0,-1 0 0,1 0 0,0 0 0,-1 1 0,1-1 0,-9-6 0,2-4 0,8 10 0,-1 0 0,1 1 0,0-1 0,-1 1 0,1-1 0,0 1 0,-1-1 0,1 1 0,-1 0 0,1-1 0,-1 1 0,1-1 0,-1 1 0,1 0 0,-1 0 0,1-1 0,-1 1 0,0 0 0,1 0 0,-1-1 0,1 1 0,-1 0 0,0 0 0,1 0 0,-1 0 0,0 0 0,1 0 0,-1 0 0,1 0 0,-1 0 0,0 0 0,1 1 0,-1-1 0,0 0 0,1 0 0,-32 4 4,31-3-5,0-1-1,-1 1 0,1-1 1,0 1-1,0 0 1,0-1-1,0 1 0,0 0 1,0 0-1,0 0 0,0 0 1,0 0-1,1 0 1,-1 0-1,0 0 0,0 1 2,-11 16-115,-3-5 46,13-11 64,-1 1 0,0-1 0,1 0 0,0 1-1,0-1 1,-1 1 0,1 0 0,1 0-1,-1 0 1,0 0 0,1 0 0,0 0 0,-1 0-1,1 0 6,-4 19-52,3-13 33,0 1 0,-1-1 0,0 0 0,-3 6 19,2-6-12,1-1 0,0 1 1,1 0-1,0 0 0,0 0 1,1 0-1,0 5 12,0-8-4,1 0 0,0 0-1,1 0 1,-1 0 0,1 0 0,2 6 4,8 6 20,-9-17-13,0 1 0,0-1-1,0 0 1,0 0 0,0 0 0,0 0 0,0 0-1,0-1 1,0 1 0,0-1 0,0 1-1,2-1-6,1 1 17,0-1 0,0 0 0,0-1-1,0 1 1,0-1 0,0 0 0,0 0-1,1-1-16,-1 1 2,-1-1 0,1 0-1,-1 0 1,1-1 0,-1 1-1,0-1 1,0 0 0,0 0-1,0 0 1,-1 0 0,1-1-1,1-2-1,7-11-29,-1-1-34,5-7-79,-10 14 154,-1-1-58,2-32-244,-6 26 229,-5-3 39,-11 2 22,13 18-1,1-1 1,-1 1-1,1 0 0,-1-1 0,0 1 1,0 0-1,1 0 0,-1 0 0,0 0 1,0 0-1,0 1 0,0-1 0,0 1 1,0-1-1,-1 1 0,1 0 0,0-1 1,0 1-1,0 0 0,0 0 0,0 1 1,0-1-1,-1 0 1,-1 2-4,1-1 1,-1 1-1,1 0 1,-1-1 0,1 1-1,-1 1 1,1-1-1,0 0 1,0 1-1,0 0 1,1 0-1,-2 0 4,-4 7-13,0 1 0,1-1 0,0 1 0,1 1 0,0-1 0,0 1 0,0 4 13,-2 9-80,2-3 53,1 2 48,3 17 65,6-8-60,-2-29-26,0-1 0,-1 0-1,1 0 1,0 0 0,1 0-1,-1 0 1,0-1 0,1 1-1,-1-1 1,1 1-1,0-1 1,0 0 0,3 1 0,0 1 0,-1 0 0,0-1 0,0 1 0,1-1 0,-1-1 0,1 1 0,1 0 0,-4-3 0,-1 1 0,1-1 0,-1 0 0,1 0 0,-1 0 0,1 0 0,-1 0 0,1 0 0,0-1 0,-1 1 0,0-1 0,1 0 0,-1 0 0,1 0 0,-1 0 0,2-1 0,3-2-6,0 0 0,0-1 1,-1 1-1,0-1 1,0-1-1,0 1 0,1-2 6,-1-1-14,0 1-1,0-1 1,-1 0-1,0 0 1,0-1-1,-1 1 1,0-1-1,0 0 1,-1 0-1,0 0 1,-1-1-1,0 1 1,-1-1-1,1 1 1,-2-3 14,0 6-18,-1 0-1,1 0 1,-1 0 0,-1-1 0,1 2 0,-1-2 18,-18-36-34,-9 8 72,26 32-27,0 0 1,0 1 0,0 0-1,0 0 1,-1 0 0,1 0-1,-1 0 1,1 1 0,-1-1-12,-12 0 57,1 4-40,-3 5-39,-5 11-66,18-13 54,1 0 0,-1 1 1,1-1-1,0 1 0,-2 6 34,-4 12-31,1 5-10,-1 8-56,7-12 107,3-5 45,0 22 7,0-13 35,0-28-94,0-1 0,0 1 1,0 0-1,0-1 0,1 1 1,-1 0-1,0 0 0,0-1 1,0 1-1,1 0 0,-1-1 1,0 1-1,1 0 0,-1-1 1,1 1-1,-1-1 0,1 1 1,-1-1-1,1 1 0,-1-1 1,1 1-1,-1-1 0,1 1 1,0-1-1,-1 0 0,1 1 1,-1-1-1,1 0 0,0 0 1,0 1-1,-1-1 0,1 0 1,0 0-4,27 0 127,-18 0-107,-8 0-15,1 0 1,-1 0-1,1-1 1,-1 1-1,1-1 1,-1 1-1,0-1 0,1 0 1,-1 0-1,0 0 1,0 0-1,1 0 1,-1 0-1,0-1 1,0 1-1,0-1 0,0 1 1,-1-1-1,1 0 1,0-1-6,10-8 62,6-2 73,-3-2-38,11-15 8,-18 19-98,-1-1 0,-1 1 0,0-2 0,0 1 0,-2 0 0,1-1 0,1-11-7,-5 22 6,-1-1 0,1 1 0,-1 0 0,0-1 0,0 1 0,0 0 0,0-1 0,0 1 1,-1 0-1,1-1 0,-1 1 0,1 0 0,-1 0 0,0 0 0,0-1 0,0 1 0,0 0 0,-1-1-6,-3-4 22,0 1-1,0 0 0,-1 0 1,0 1-1,0-1-21,-6-5 19,9 9-18,0 0 0,1 0 0,-1 0 0,0 0-1,0 0 1,0 1 0,0 0 0,0-1 0,-1 1 0,1 0-1,0 1 1,-4-2-1,2 2-4,-1-1 0,1 1 0,-1 0 0,0 1-1,1-1 1,-1 1 0,-5 1 4,5 0-15,0 0 0,0 0 1,0 1-1,0-1 0,1 1 0,-6 3 15,8-3-17,0-1 0,0 0 0,0 1 0,0-1 0,1 1 0,-1 0 0,1 0 0,-1 0 0,1 0 0,-1 3 17,-9 8-174,2-2 67,3 2 45,4-5 50,-2 6-25,2-5-16,-5 7-123,7-14 174,1 1-66,0-1-58,2 0-54,0 0-96,1 0-55,3 0-248,0 1-64,6 4-943,-10-7 1157,-1 0 74,0-2 76,1 0 78,0-2 97,1 1 41,1-2 26,2-3 27</inkml:trace>
  <inkml:trace contextRef="#ctx0" brushRef="#br1" timeOffset="-185400.75">22962 6024 2056,'0'-3'-2,"0"0"39,0 0 37,0 0 32,-1-2 197,0 1 101,1 1 31,-2 1 49,-7-9 1993,7 8-2062,-2-2 725,4 4-1083,0 1-1,0-1 1,0 1 0,0 0-1,0-1 1,0 1-1,0 0 1,0-1-1,0 1 1,0 0-1,0-1 1,0 1-1,0 0 1,-1-1-1,1 1 1,0 0-1,0 0 1,0-1-1,-1 1 1,1 0-1,0 0 1,0-1-1,-1 1 1,1 0-1,0 0 1,-1-1-1,1 1 1,0 0-1,-1 0 1,1 0-1,0 0 1,-1 0-1,1 0 1,0 0-1,-1-1 1,1 1-1,0 0 1,-1 0-1,1 0 1,0 0-1,-1 0 1,1 1-1,0-1 1,-1 0-1,1 0 1,0 0-1,-1 0 1,1 0-1,0 0 1,-1 0-1,1 1 1,0-1-1,-1 0 1,1 0-1,0 1 1,0-1-57,-4 4 542,2-1-46,0-1 47,0 1-62,-3 0-60,-2 0-56,1 1-106,1 0-47,0 1-40,1 0-35,-1 3-14,0-1-34,-6 18 53,2-8-45,3-7 21,-3 6 15,3-1 46,5-12-122,0 1 0,0-1 0,1 1 0,-1-1 0,1 1 0,0-1 0,0 1 0,0-1 0,0 1 0,1-1-1,0 0 1,-1 1 0,1-1 0,0 1 0,0-1 0,1 0 0,-1 0 0,1 1-57,10 14 233,4-1-111,-13-15-110,0 0 0,1 0 1,-1-1-1,0 1 0,1-1 0,-1 0 0,1 0 0,-1 0 0,1 0 0,0 0 0,-1-1 1,1 0-1,0 0 0,-1 0 0,1 0 0,0-1 0,-1 1 0,1-1 0,3-1-12,33-11 95,-10-6-56,-23 11-49,-1-1 1,0 1-1,0-1 0,0 0 0,-1 0 0,2-6 10,-5 11-6,0-1-1,0 1 1,0-1-1,-1 1 1,1-1-1,-1 0 1,0 0-1,-1 1 1,1-1-1,-1 0 1,0 0-1,0 0 1,-1 0-1,0-2 7,-8-15-1,-14-13 61,22 33-54,-1 0-1,0 0 1,0 1-1,0-1 1,0 0-1,0 1 1,0 0-1,-1-1 1,1 1-1,0 0 1,-1 0-1,1 0 1,-3 0-6,3 1 1,1-1 0,-1 1 1,0 0-1,1 0 1,-1 0-1,0 1 0,0-1 1,1 0-1,-1 1 1,0-1-1,1 1 0,-1-1 1,0 1-1,1 0-1,-42 26-39,37-21 22,0-1 0,0 1 1,0 0-1,1 1 0,0-1 0,0 1 1,1 0-1,0 0 0,0 1 0,0-1 1,1 1-1,0 0 0,0 2 17,-2 10-70,-1 6 19,-5 0 65,-1 6 64,10-5 37,3-23-92,1 0 0,-1 0 0,1 0 0,0 0 0,0 0 0,1 0 0,-1-1 0,1 1 0,-1-1 0,1 1 1,0-1-1,1 0 0,-1 0-23,-1-1 7,0 0-1,0 0 1,1-1 0,-1 1 0,1 0 0,-1-1 0,1 0-1,-1 1 1,1-1 0,0 0 0,1 0-7,-1 0 14,0-1 1,1 1-1,-1-1 1,0 0-1,0 0 1,0 0-1,1-1 1,-1 1-1,1-1-14,29-10 177,-2-5 38,-12 6-63,13-8-33,11-13-88,-11 8-9,-16 5 56,-15 15-73,0 0 1,0 0-1,0 0 1,0 0-1,0-1 1,0 1-1,-1 0 0,0 0 1,0 0-1,0-3-5,-2-13 45,-4 2 39,0 7 4,-1 1 34,-16-11 5,-2 5-40,-4 10-42,-6 11-47,31-4-14,-1 0 0,2-1-1,-1 2 1,0-1 0,0 0 0,1 1 0,-1 0 0,1-1 16,-3 4-20,1-1 1,0 0-1,1 1 0,-1 0 1,1 0-1,0 1 1,1-1-1,-1 1 1,1 0-1,0-1 0,1 1 1,-1 6 19,-6 22-218,-1 30 218,7-19-39,3-42 39,0 1 3,0 1 1,0 0 0,0-1-1,1 1 1,0 0-1,0-1 1,1 1 0,0 2-4,-1-7 2,-1 0 1,1 0-1,0 0 1,-1 0-1,1 0 1,0 0-1,0 0 1,-1 0-1,1 0 1,0 0-1,0-1 1,0 1-1,0 0 1,0-1 0,0 1-1,1-1 1,-1 1-1,0-1-2,1 1 6,1-1 0,-1 0 0,1 1-1,-1-1 1,0 0 0,1-1 0,-1 1 0,0 0-1,1-1 1,-1 1 0,0-1 0,1 1 0,-1-1-6,19-7 149,1-2-50,6-6-15,-19 10-64,-1 0 0,-1 0-1,1-1 1,-1 1 0,0-2 0,-1 1 0,1-2-20,11-11 30,-14 15-17,1 0 0,-1 0 1,0 0-1,0-1 0,-1 1 1,2-3-14,0-16 76,-9-5 38,-9 1 100,13 28-208,0-1-1,0 1 1,0-1 0,-1 1 0,1-1 0,0 1 0,-1-1 0,1 1-1,0-1 1,-1 1 0,1-1 0,0 1 0,-1 0 0,1-1-1,-1 1 1,1 0 0,-1-1 0,1 1 0,-1 0 0,1 0-1,-1 0 1,0-1-6,-15-8 18,10 6-20,0 0 0,1 0 0,-1 0 0,0 1 0,0-1 0,-1 2 0,1-1 0,0 1 0,-6-1 2,-22 5-46,10 3-73,19-4 79,0 1 0,0-1 1,0 1-1,1 0 1,-1 0-1,1 0 0,0 1 1,0 0-1,-2 2 40,-7 9-78,0 3 36,11-14 28,-1 0 1,1 1-1,0-1 1,1 0 0,-1 1-1,1-1 1,0 1-1,0-1 1,0 1-1,0 0 1,1 0 13,0-4-5,0 1 1,0-1-1,0 0 1,0 1-1,0-1 1,1 1-1,-1-1 1,1 0-1,-1 1 1,1-1-1,-1 1 0,1-1 1,-1 0-1,1 0 1,0 1-1,0-1 1,0 0-1,0 0 1,0 0-1,0 0 5,1 0-1,-1 0 0,1 0-1,-1 0 1,1-1 0,-1 1-1,1 0 1,0-1 0,-1 0-1,1 1 1,0-1 0,-1 0-1,1 0 1,0 0 0,-1 0 1,24-1-51,-4-2 47,-15 2 16,0-1-1,-1 0 1,1 0 0,-1 0-1,0-1 1,1 0 0,-1 0-1,0 0 1,4-4-12,16-15-7,-23 20 13,0 0 0,0 0 1,-1 0-1,1-1 1,-1 1-1,1-1 1,-1 1-1,0-1 0,0 1 1,0-1-1,0 0 1,-1 1-1,1-1 1,0 0-1,-1 0 0,0 1 1,0-1-1,0 0 1,0 0-1,0 0 1,-1 1-1,1-1 0,-1 0 1,0 1-1,0-1 1,1 0-1,-2 1 1,1-1-1,0 1 0,-1-2-6,0 2 4,1 0 0,-1-1 0,0 1 0,0 0 0,0 0 0,0 0 0,-1 0 0,1 0-1,0 0 1,-1 1 0,-2-2-4,3 2 0,-25-12-64,-1 5-100,26 8 137,-1 0-1,0 0 1,1 0-1,-1 0 1,0 0-1,1 1 0,-1-1 1,0 1-1,-1 0 28,1 0-35,0 1 0,1-1 0,-1 1 0,0-1 0,0 1-1,1 0 1,-1 0 0,1 0 0,-2 2 35,1-1-180,-2 1 59,-2 2-38,2-1 15,1 0-37,0 0-84,2 0-41,0 0-92,1 1-109,1-3 208,0 1-32,0-1 41,0 1 34,0 7-398</inkml:trace>
  <inkml:trace contextRef="#ctx0" brushRef="#br1" timeOffset="-183495.03">21513 7442 3341,'0'0'23,"-1"0"-1,0 1 1,0-1 0,0 0-1,1 0 1,-1-1 0,0 1-1,0 0 1,1 0 0,-1 0-1,0 0 1,0-1 0,1 1-1,-1 0 1,0-1 0,1 1-1,-1-1 1,0 1 0,1-1-1,-1 1 1,0-1 0,1 1-23,-2-4 217,2-2 52,0 3 181,0 3 128,0 0 374,0 0-576,-1-1-93,1 0-44,-1 1-40,1-1-37,0 0 22,0 0-60,0-1-47,0 1-35,0-3 38,0 3 2,-1 0 74,-4-1 238,-3 1 261,5 1 394,3 0-42,-3 0-108,-4 1-554,1 1-41,0 1-38,1 1-35,-4 6 144,1 1-94,-7 9 80,-1-5-116,12-12-193,0 0-1,0 1 0,0 0 1,1 0-1,0 0 0,-1 1 1,1-1-1,1 1 0,-2 1-51,-8 19 247,2-8 45,2 1-1,0 0 1,-4 13-292,8-12 152,3-1-34,4-5-28,7-7-51,18-6-47,-14 0-6,9-6-108,-2-14 58,-14 12 36,15-16 10,-5 3-37,2-5-113,-18 24 152,14-30-86,-13 27 72,-1-1 1,0 0-1,-1 0 1,1 1-1,-1-1 1,-1 0-1,1-4 30,-11-38-176,1 18 126,9 27 50,-11-19 34,9 18-16,-1 1 1,1-1 0,-1 1 0,1 0 0,-1 0 0,0 0 0,-3-1-19,4 2 14,0 0 0,0 1 1,-1 0-1,1-1 1,0 1-1,-1 0 0,1 0 1,-1 1-1,1-1 1,-2 1-15,3 0 5,0 0 0,-1 0 1,1 0-1,0 1 1,0-1-1,0 1 1,0-1-1,0 1 0,0 0 1,-2 0-6,-24 21 44,24-16-55,-1 0 0,1 0-1,0 0 1,0 0 0,1 1-1,-2 3 12,-3 11-61,1 1 0,1 0-1,0 2 62,1-2-6,3-13 40,1 0 1,0 0-1,1 0 1,0 1 0,1-1-35,-1 5 41,0-12-40,0 1 0,0-1 0,0 0-1,0 1 1,1-1 0,-1 1 0,1-1 0,0 0 0,-1 0 0,1 1 0,0-1 0,1 0 0,-1 0-1,0 0 1,0 0 0,1 0 0,0 0-1,0 0 7,0 0 1,0-1-1,0 1 0,0-1 0,0 0 0,0 0 1,1 0-1,-1 0 0,0 0 0,1 0 1,-1-1-1,1 1 0,-1-1 0,2 1-7,2-1 29,1 0-1,-1 0 0,1-1 1,-1 1-1,1-2 0,-1 1 1,1-1-1,-1 1 0,0-2 1,0 1-1,3-2-28,10-5 110,7-5-11,-22 12-90,0 0 0,0-1 0,-1 0-1,1 1 1,-1-1 0,0-1 0,0 1 0,0 0 0,0-1 0,0 1 0,-1-1 0,1 0 0,-1 0 0,0 0 0,0-1-9,12-38 40,-2-7 83,-4 19-8,-7 2-31,-2 23-71,0 0 1,-1 0 0,0 0-1,0 0 1,0 0 0,-2-2-14,-6-10 65,-1 0 0,-11-13-65,7 10 90,13 19-86,1 0 0,-1 0 0,0 1 0,0-1 1,0 0-1,0 1 0,0-1 0,0 1 0,0 0 1,0 0-1,0 0 0,-1 0 0,1 0 0,0 0 1,-1 0-1,1 1 0,-1-1 0,1 1 0,-1 0 1,1 0-1,-1 0 0,1 0 0,-1 0-4,-1 0 2,0 1 0,1-1 1,-1 1-1,0 0 0,1 0 0,-1 0 0,1 1 0,0-1 0,-1 1 1,1 0-1,0 0 0,0 0 0,0 0 0,0 0 0,0 1-2,-23 33-45,16-15-40,1 2-1,1-1 1,-4 15 85,0 3-63,7-24 58,0 0 0,1 0 0,1 0 0,0 1 0,1 8 5,1-21 1,1 0 0,0 0 0,0 0 0,0 0 0,0 0 0,1 0 0,-1-1 0,1 1 0,0 0 0,0 0 0,0 0 0,1-1 0,0 1 0,-1-1 0,1 1 0,0-1 0,1 1 0,-1-1 0,0 0 0,1 0 0,0-1 0,0 1 0,0 0 0,0-1 0,2 2-1,-1-3 9,-1 0 0,0 0 0,1 0-1,-1-1 1,1 1 0,-1-1 0,1 0 0,-1 0-1,1 0 1,-1 0 0,2-1-9,5 0 10,-7 1-10,1 0 0,-1 0 1,0-1-1,0 1 0,0-1 0,1 0 0,-1 0 0,0 0 0,0 0 0,0 0 0,0-1 0,0 0 0,-1 1 1,1-1-1,0 0 0,-1 0 0,1 0 0,-1-1 0,0 1 0,0-1 0,0 1 0,0-1 0,0 0 0,0 0 1,-1 0-1,24-27-24,-16 19-45,-3 0 41,-5 6 27,0 0 1,0 1 0,0-1 0,0 0-1,-1 0 1,1 0 0,-2-4 0,1-11-50,-1 8-24,1-1-46,-5-3 0,-11 2 98,6 7 36,9 6-6,0-1 1,0 1-1,-1-1 0,1 1 1,0 0-1,-1 0 1,1 0-1,0-1 1,-1 1-1,1 0 0,-1 1 1,0-1-1,1 0 1,-1 0-1,0 1 1,1-1-1,-1 1 0,0-1 1,0 1-1,0 0 1,1 0-1,-1 0 1,0 0-1,0 0 0,0 0 1,0 0-9,-16 1 16,-15 4-68,29-3 34,0 0 1,0 0-1,0 0 0,0 1 0,0-1 0,1 1 1,-1 0-1,1 0 0,0 0 0,-3 4 18,-10 14-48,15-19 44,-1 0-10,0 1 0,0 0 0,0 0 0,1-1 1,-1 1-1,1 0 0,0 0 0,0 0 1,-1 2 13,0 17-123,2 16-78,0-9 53,3-20 25,10-1 86,0-4 53,-8-4-43,0-1-86,-1-1 40,5-6-18,-5 4 25,3 0 7,-6 4 46,0 0-1,0-1 1,0 1 0,-1-1 0,1 1-1,0-1 1,-1 1 0,1-1 0,0 1-1,-1-1 1,1 1 0,-1-1 0,1 0-1,-1 1 1,1-1 0,-1 0 0,1 0-1,-1 1 1,0-1 0,1 0 0,-1 0 13,2-2-27,-2 1 24,1 1 0,0 0 0,0 0 0,0 0 0,0 0 0,0 0 0,0 0 0,0 1 0,0-1 0,0 0 0,1 0 0,-1 1 0,0-1 0,0 1 0,1-1 3,12-7 24,-13 3 49,-1 0 8,16-16-43,-14 19-55,-2-2-51,0-3 0,0 2 50,3 2 43,4 3 75,-4 0-11,-15 0 18,-3 3-85,10 9-22,-8-6 0,7 7 0,3-11 0,2-1 0,0-1 0,0 1 0,0-1 0,1 1 0,-1-1 0,0 1 0,0 0 0,1-1 0,-1 1 0,0 0 0,1 0 0,-1-1 0,1 1 0,-1 0 0,1 0 0,-1 0 0,1 0 0,-1 0 0,1 0 0,0-1 0,0 1 0,-1 0 0,1 0 0,0 0 0,0 0 0,0 0 0,0 0 0,0 0 0,0 0 0,0 0 0,1 0 0,-1 0 0,0 0 0,0 0 0,1 0 0,-1 0 0,1 0 0,-1 0 0,1-1 0,0 2 0,14 1-22,3-3-85,-7-1 39,-4-1 51,11-14 59,-7 2-95,-13 11 35,-4 2 47,0-2 142,-15-15-119,13 19-57,4 0 1,2-1-43,0 0-89,0 0-78,1 0-69,-1 1-2,1-1-38,-1 0-411,0 1-66,0 2-1142,1-2 1387,1 0 44,-1 1 52,1 0 79,0 0 93,0 1 111,0-6 19,0 1 62,0-2 41,0-3 39</inkml:trace>
  <inkml:trace contextRef="#ctx0" brushRef="#br1" timeOffset="-182151.59">22797 7498 2570,'-6'0'-75,"-1"-2"101,0 0 90,0 0 81,-1-2 132,-1 0 87,-4-3 333,1 0 100,-10-5 891,19 10-1706,-1 0 110,0 1 98,0-1 86,-1 0 163,0 0 85,-2 0 198,-4-1 482,1 1 5,2 1-477,2 1-198,0 1-82,1 0-162,1 0-84,-1 0-96,0 1-108,-2 3 258,-1 1-60,0 1-51,0 0-44,-1 3-17,0 0-39,-9 15 85,10-2-9,2-7 14,-5 0 84,-6 9 176,16-25-434,1 1-1,-1 0 1,1 0-1,0 0 1,-1 0 0,1 0-1,0 0 1,0 0-1,0 0 1,-1 0 0,1 0-1,0 0 1,0 0-1,0 0 1,1 0 0,-1 0-1,0 0 1,0 0-1,0 0 1,1 0 0,-1 0-1,1 0 1,-1-1-1,1 1 1,-1 0 0,1 0-1,-1 0-16,5 2 125,3 1-48,3 1-30,-1-2-17,-1-6 12,5-9 82,4-3 31,5 3-105,-17 10-51,-1-1 0,1 0 0,0 0 0,-1-1 0,0 0 0,0 0 0,0 0 1,20-27 0,-10 17 16,-10 10-1,-1 0 1,1-1 0,-1 1-1,1-1 1,-1 0 0,-1 0-1,1 0 1,-1-1 0,0 1 0,0-1-1,-1 1 1,1-1 0,-1 0-1,1-6-15,0-33 43,-4 40-17,1-1 1,-1 0-1,-1 1 0,1-1 0,-1 1 1,0-1-1,0 1 0,0 0 0,-1 0 1,0 0-1,0 0 0,0 0 0,-3-2-26,2 2 23,0 1-1,1 0 0,-2 0 0,1 0 0,0 1 0,-2-1-22,-10-4 27,0 5-35,14 3 8,0 0 0,0 1 0,0-1 0,0 1 0,0-1 1,0 1-1,0 0 0,1-1 0,-1 1 0,0 0 0,0 0 1,1 0-1,-1 1 0,0-1 0,1 0 0,-1 1 0,1-1 1,-1 2-1,-14 18-7,6-4-25,-2 2-61,7-11 50,1-1 1,0 0-1,1 1 0,-1 0 0,1 1 43,-8 42-177,7 1 61,4 0 82,0-23 61,0-28-27,0 0 0,0 0 0,0 0 0,1 0-1,-1 0 1,0-1 0,0 1 0,0 0 0,1 0 0,-1 0-1,0-1 1,1 1 0,-1 0 0,0 0 0,1-1 0,-1 1-1,1 0 1,-1-1 0,1 1 0,0 0 0,-1-1-1,1 1 1,19 3 50,-12-5 2,1 0 0,0-1-1,-1 0 1,7-3-52,0 1 111,-7 2-73,0-1 0,-1 1 0,1-1 0,0-1 0,-1 1-1,0-1 1,0 0 0,1-1-38,19-15 90,-11 8-76,19-22 8,9-27 51,-38 53-61,-5 6-5,0 0-1,0-1 1,0 1-1,0 0 1,0-1-1,0 1 0,-1-1 1,1 1-1,-1-1 1,1 1-1,-1-1 1,0 0-1,0 1 1,-1-1-1,1 1 1,0-1-1,-1 0-6,0-9 62,1 7-30,-2-22 112,1 26-141,1 0 0,-1-1-1,1 1 1,-1 0 0,1 0-1,-1 0 1,1 0 0,-1 0-1,0 0 1,0 1 0,0-1-1,1 0 1,-1 0 0,0 0-1,0 1 1,0-1 0,0 0-1,0 1 1,0-1 0,0 1 0,0-1-1,-1 1-2,-15-6 0,12 4 0,-1 0 0,1 0 0,-1 0 0,1 0 0,-1 1 0,0 0 0,0 1 0,0-1 0,0 1 0,1 0 0,-5 1 0,-31 14-54,35-11 30,0-1 0,0 1 0,1 0 1,-1 1-1,1-1 0,0 1 0,1 0 0,-1 1 0,1-1 1,0 1-1,0 0 0,0 0 0,-1 3 24,-3 8-70,4-10 39,0 0-1,0 1 1,1 0-1,0 0 0,0 0 1,1 0-1,0 1 1,1-1-1,0 0 1,0 6 31,1 4-22,1-12 6,0 0-1,-1-1 1,2 1-1,-1-1 1,1 0 0,0 1-1,1 3 17,-2-7-1,0 0-1,0-1 1,1 1-1,-1 0 1,0-1-1,0 1 0,1-1 1,-1 1-1,1-1 1,0 0-1,-1 1 1,1-1-1,0 0 0,1 1 2,15 1 43,4-7 51,3-6 51,-1-2 0,9-5-145,-7 3 74,3-5-42,-23 13-2,0 0 1,0 0 0,-1 0 0,0-1 0,0 0-1,0 0 1,-1 0 0,0 0 0,-1-1 0,0 1 0,1-2-31,1-11 45,-4 0-32,0 19-10,-2-1 0,1 1 1,0-1-1,0 1 1,0-1-1,-1 1 0,1-1 1,-1 1-1,1-1 1,-1 1-1,1 0 1,-1-1-1,0 1 0,0 0 1,0 0-1,0-1 1,0 1-1,0 0 0,0 0 1,0 0-1,0 0 1,0 0-1,-1 0 0,1 1 1,0-1-1,-1 0 1,1 1-1,0-1 1,-1 1-4,-8-6 8,7 4-13,-1 0 0,-1-1 0,1 2 0,0-1 0,0 0 0,-1 1 0,1 0-1,-1 0 1,-1 0 5,-1 0-19,0 1-1,0 0 0,0 0 0,0 1 0,0-1 0,0 2 0,0-1 0,0 1 0,-2 1 20,-3 1-41,1 1 1,0 0-1,0 1 1,0 0-1,-2 2 41,-24 22-86,22-8-62,14-18 135,0 0 0,-1 1 0,1-1 0,1 0 0,-1 0 0,0 0 0,1 1 0,0-1 0,0 0 0,1 4 13,5 11-86,-5-17 73,0 1 0,1-1 0,-1 1 0,1-1 1,0 0-1,0 1 0,0-1 0,0 0 0,0 0 0,0 0 1,0-1-1,1 1 0,-1 0 0,1-1 0,-1 0 1,3 1 11,7 0-21,0-4 34,2-4 46,0-5 57,-13 10-113,1-1 1,-1 1 0,1-1-1,-1 0 1,0 1-1,1-1 1,-1 0-1,0 0 1,0 0 0,0 0-1,-1 0 1,1 0-1,0 0 1,-1 0 0,1 0-1,-1 0 1,1-2-3,-1-15 106,0 13-144,-1 1 38,0 1 36,-1 1 60,-3 2 47,3 1-135,1 0-34,-2 1-101,2-1 17,0 0-38,1 0-39,-1-1-46,1 0-48,0-1-52,0-3 61,0-5-55</inkml:trace>
  <inkml:trace contextRef="#ctx0" brushRef="#br1" timeOffset="-180526.81">21495 8643 3341,'0'-3'-97,"-1"1"38,1-1 36,-1 1 33,0-1 108,-2 1 117,1 0 11,0 1 54,-1 1 47,0-1 44,-2 1 496,-1 0 106,-1 0 178,6 0-697,-1 1-54,1-1-51,0 0-48,0 1-43,0-1-42,0 1-37,0 0-34,-1 0 61,1 1-86,-1-1-73,1 1-34,-2 2-1,3-3 25,-1 0 79,1-1-27,0 0 34,-1 1-2,-2 2 384,-1 1-112,2-1-95,-1-1-80,1 1-68,1-1-46,-4 10 263,5-7-180,0-3-61,0 1 33,-3 11 394,-2-4-104,-3 5 53,7-12-441,0 0 0,0 1 0,1-1 0,-1 0 0,1 1 0,0-1 0,0 1 0,0-1 0,0 1 1,0-1-1,1 0 0,0 1 0,0-1 0,0 2-81,6 4 142,2 0-49,-7-7-87,0 0 0,0-1 0,0 1-1,1-1 1,-1 1 0,0-1 0,1 0-1,-1 0 1,1 0 0,2 1-6,28 0-41,-20-4-10,-1 0 1,0-1-1,1 0 1,-1-1 50,-10 3-7,0 1 0,1-1 0,-1 0 0,1 0 0,-1 0 1,1-1-1,-1 1 0,0-1 0,0 1 0,0-1 1,0 1-1,0-1 0,0 0 0,0 0 1,-1 0-1,1 0 0,-1-1 0,1 1 0,0-2 7,17-22-6,-16 23 27,-1 0 0,0 0 0,0 0 0,0 0 0,-1 0-1,1 0 1,-1 0 0,1-1 0,-1 1 0,0 0 0,0-1 0,-1 1 0,1-1-1,-1 1 1,0-1 0,0 0 0,0 1 0,0-1 0,-1 0-21,-5-19 89,-8 4-61,-4-6 74,-1 1 22,17 23-119,1 0 1,0 1-1,0-1 0,-1 1 1,1-1-1,-1 1 0,1-1 0,0 1 1,-1 0-1,1 0 0,-1 0 1,1 0-1,-1 0 0,1 0 1,0 0-1,-1 0 0,1 0 1,-1 1-1,1-1 0,0 1 0,-1-1 1,1 1-6,-41 18 26,22-3-58,8 3-69,2 16 3,1-3 67,7-25 31,1 0 0,0 0 0,0-1 0,0 1 0,1 0 0,0 0 0,0 0 0,1 0 0,0 1 0,0 13 0,-1-19 0,0 0 0,0-1 0,0 1 0,0 0 0,0 0 0,1-1 0,-1 1 0,1 0 0,-1-1 0,1 1 0,0 0 0,-1-1 0,1 1 0,0-1 0,0 1 0,0-1 0,0 1 0,0-1 0,0 0 0,1 0 0,-1 1 0,1-1 0,1 2 0,-2-1 0,1-1 0,0 1 0,0 0 0,-1-1 0,1 0 0,0 1 0,1-1 0,-1 0 0,0 0 0,0 0 0,2 0 0,-1-1 0,1 1 0,-1-1 0,0 0 0,1 0 0,-1 0 0,1-1 0,-1 1 0,0-1 0,1 0-1,-1 0 1,0 0 0,0 0 0,1-1 0,15-4 23,-11 4 3,0 0 0,0-1 0,-1 0 0,1-1 0,-1 1 0,1-1 0,-1-1-26,19-17 54,-2-9-33,-14 9 46,0-24 128,-9 42-175,-1 0 1,0 0-1,0 0 0,-1 0 1,1 0-1,-1 0 0,0 0 1,0 0-1,-1-3-20,2 6 3,-1 0 0,1 0 0,-1 0 0,0-1 0,1 1 0,-1 0 0,0 0 0,0 0 0,0 0 0,0 0-1,0 1 1,0-1 0,0 0 0,0 0 0,0 0 0,-1 1-3,-14-14 34,15 13-31,0 0 1,0-1-1,0 1 0,0 0 1,0 0-1,0 0 1,0 0-1,-1 0 0,1 0 1,0 0-1,0 1 0,-1-1 1,1 0-1,0 1 1,-1-1-1,1 1 0,-1-1 1,1 1-1,-1-1 1,1 1-1,-1 0 0,1 0 1,-1 0-1,1 0 1,-1 0-1,1 0 0,-1 1 1,-1-1-4,-19 14-33,-8 9-103,-12 10-59,37-30 164,-16 12-56,18-13 82,1 0 1,0 0 0,0 1 0,0-1 0,0 0 0,1 1 0,-1-1 0,1 1 0,-1-1 0,1 1 0,0 0-1,0-1 1,0 3 4,0-2-6,-7 24-84,-2-2-49,9-22 130,0 1 0,0-1 0,0 0 0,0 1 0,0-1 0,1 1 0,0-1 0,0 0 0,0 1 0,0-1 0,0 1 1,1-1-1,-1 2 9,2 18-13,-2-22 13,0 0 0,0 0 0,0 0 0,0 0 0,1 0 0,-1 0-1,0 0 1,0-1 0,1 1 0,-1 0 0,1 0 0,-1 0 0,1-1 0,-1 1-1,1 0 1,-1 0 0,1-1 0,0 1 0,-1 0 0,1-1 0,0 1 0,-1-1-1,1 1 1,0-1 0,0 1 0,0-1 0,-1 0 0,1 1 0,0-1 0,0 0 0,0 0-1,0 1 1,0-1 0,0 0 0,0 0 0,-1 0 0,1 0 0,0 0 0,0 0-1,0 0 1,0-1 0,0 1 0,0 0 0,0-1 0,0 1 0,4-1 3,0 0 1,1-1-1,-1 0 0,0 0 1,0 0-1,0-1 0,0 1 1,1-3-4,13-6 53,3 0 47,32-19 162,-40 19-206,-4-1-35,3-17-26,-4 6 32,-2 1 144,-10 4-40,1 16-120,1 0-1,0 0 1,-1 0 0,1 0-1,-1 0 1,0 1-1,1-1 1,-1 1-1,0-1 1,0 1-1,0 0 1,0 0 0,0-1-1,0 1 1,-1 1-11,-2-2 8,-1 0 1,1 0-1,0 1 1,-1 0-1,1 0 1,-5 0-9,5 1-3,1 0 0,-1 0 0,1 0 1,-1 1-1,1-1 0,0 1 0,-3 1 3,-12 7-22,-10 18-100,20-17 116,-8 6-126,0 4-78,3-2 107,14-17 102,-1-1 0,1 0 0,-1 1-1,1-1 1,-1 0 0,1 1 0,-1-1 0,1 1-1,-1-1 1,1 1 0,0-1 0,-1 1 0,1-1 0,0 1-1,-1-1 1,1 1 0,0-1 0,0 1 0,0-1-1,-1 1 1,1 0 0,0-1 0,0 1 0,0-1 0,0 1-1,0 0 1,0-1 0,0 1 0,0-1 0,0 1-1,1 0 1,-1-1 0,0 1 0,0-1 0,0 1 0,1-1-1,-1 1 1,0 0 0,1-1 0,-1 1 1,13 5 0,-9-2-7,-3-3-3,0 0 1,0 0-1,0 0 1,0 0-1,0 0 1,1 0-1,-1 0 1,0 0-1,1-1 1,-1 1-1,1 0 0,-1-1 1,1 1-1,-1-1 1,1 0-1,-1 0 1,1 1-1,-1-1 1,1 0-1,-1 0 1,1 0-1,-1-1 1,1 1-1,1 0 10,29-5 67,-15-5 53,3-9 35,-14 12-111,-1 1 62,-5-5 96,-1 10-175,0-1 0,0 1 1,0-1-1,0 1 0,0 0 0,0 0 0,0 0 0,0-1 0,0 1 0,-1 0 0,1 0 0,0 1 0,-1-1-27,-11-6 134,-3 1-59,-1 3-82,-1 2-106,6 4 0,-2 6-105,5 2-114,10-2-118,5-7 289,3-4 65,-1-3 62,3-6 25</inkml:trace>
  <inkml:trace contextRef="#ctx0" brushRef="#br1" timeOffset="-179152.29">23018 8661 3726,'0'-5'307,"0"0"-87,0-5 172,0 5-195,-1 2 115,0 1-104,-1 0 45,1 1-3,-1 0 39,1 0 45,-1 1 47,-1-1 52,0 1 56,0-1 59,0 1 65,-7-3 1082,6-1-644,1 1-371,-1 0-70,-2 0-84,-1 3-98,-1 0 27,0 0-52,0-1-84,1 1-37,-8 1 180,2-1-121,3 2-97,-1 2 111,0-1-40,-9 3 136,-1 0-96,0 1-80,1 2-66,-9 8 26,25-14-207,0 0-1,1 0 0,-1 0 1,1 1-1,0-1 0,0 1 1,1-1-1,-1 1 0,-1 2-27,4-5-1,-1 0 1,1 0-1,-1 0 0,1 0 0,-1 0 1,1 0-1,0 0 0,-1 0 1,1 0-1,0 0 0,0 0 0,0 0 1,-1 0-1,1 0 0,0 0 0,1 0 1,-1 0-1,0 0 0,0 0 0,0 0 1,0 0-1,1 0 0,-1 0 0,1 0 1,-1 0-1,1 0 0,-1 0 1,1 0-3,1 0 0,-1 0 0,0 0 0,1 0 0,-1-1 0,1 1 1,-1 0-1,1-1 0,-1 1 0,1 0 0,-1-1 0,1 0 0,0 1 0,-1-1 0,2 0 3,6 1-11,0-1 1,-1-1-1,1 1 0,0-1 0,-1-1 1,5 0 10,12-4 16,-16 5 0,1-1 1,-1-1 0,1 1 0,-1-1-1,0-1 1,0 0 0,0 0 0,2-3-17,9-9 57,9-14-18,-9-4 15,-16 11 31,-2 9 3,4 0-2,-3 0 50,-7 5-12,-6-1 63,-3 1-96,0 5-43,-3 4-29,-8 6-35,2 1 3,15-5-16,-1 1 0,1 0 0,1 0 1,-1 1-1,0 0 0,1 0 0,0 1 0,0 0 1,0 0-1,0 0 0,1 1 0,0 0 0,-2 3 29,-18 18-118,22-25 110,0 1-5,0 0 0,-1 1 0,1-1 0,1 1 0,-1-1 1,0 1-1,0 2 13,1-1-4,1 0 0,0-1 0,0 1 1,1 0-1,-1 0 0,1 0 0,0 0 1,0 0 3,0-3 1,1-1 1,-1 0-1,0 1 1,0-1 0,0 0-1,1 1 1,-1-1-1,0 0 1,1 1-1,0-1 1,-1 0 0,1 0-1,0 0 1,-1 0-1,1 1 1,0-1-1,0 0 1,0 0 0,0-1-1,0 1 1,0 0-1,0 0 1,1 0-2,1 1 10,0-1 0,0 1 1,1-1-1,-1 0 0,1 0 0,-1 0 1,1-1-1,-1 1 0,3-1-10,6 1 64,1-1 1,-1-1-1,1 0 0,11-3-64,5-5 184,1-4-57,-3-2-58,-4 1-63,-18 11-4,-1-1 0,0 1-1,0-1 1,0 0 0,0-1 0,0 1 0,-1-1 0,0 1 0,0-1 0,2-4-2,11-17 109,-15 24-92,14-26 85,-13 17-40,-5 0 36,1 6-46,-7-12 109,0 4-49,-6 1-25,11 11-78,0-1 0,1 1 0,-1 0 0,0 1 0,1-1-1,-1 0 1,0 1 0,0 0 0,-1 0-9,-17 1 18,1 4-56,-11 7-101,4 9-66,3 9 55,8-14 76,12-12 51,1-1 0,0 1 0,0 0 1,0 0-1,1 1 0,0-1 0,-1 1 0,-1 4 23,0 1-30,-2 2-7,1-1 1,1 1-1,0 0 0,0 3 37,4-12-6,1 0-1,-1 0 1,1 0 0,0 0-1,-1-1 1,1 1 0,1 0-1,-1 0 1,0 2 6,1-4-1,-1 0 0,0 1-1,1-1 1,-1 0 0,1 0 0,0 1 0,-1-1-1,1 0 1,0 0 0,0 0 0,0 0 0,0 0-1,0 0 1,0 0 0,0 0 0,0 0 0,0-1-1,0 1 1,1 0 1,1 0 0,0 0 0,1 0 0,-1 0 0,0 0 0,1-1 0,-1 0 0,0 1 0,1-1 0,-1-1 0,1 1 0,1-1 0,8 0 0,15 3 23,-24-1-12,0-1 1,0 1-1,0-1 0,0 0 0,0 0 0,1 0 0,-1-1 0,0 1 1,0-1-1,0 0 0,0 0 0,0 0 0,0-1 0,0 0 0,-1 1 1,1-1-1,0-1 0,-1 1 0,0 0 0,1-1 0,-1 0-11,25-24 240,22-29-240,-23 15 146,-26 40-141,0 0 0,-1-1 0,1 1 0,0-1 0,-1 1 0,0-1 0,1 1 0,-1-1 0,0 1 0,0-1 1,0 0-1,0 1 0,0-1 0,0 1 0,0-1 0,-1 1 0,1-1-5,-1 0 13,0 0-1,0-1 1,0 1 0,0 0-1,-1 0 1,1 0 0,-1 0-1,1 1 1,-1-1 0,0 0-1,0 1 1,1-1 0,-1 1-1,0-1 1,0 1 0,-1 0-13,-1-2 25,-1 1 1,0 0 0,1 0-1,-1 1 1,0-1 0,0 1-1,-3 0-25,-14 2 46,3 5-70,-2 2-40,-5 4-52,-14 11-103,34-19 180,1 0 1,-1 0-1,1 1 0,0 0 1,0 0-1,0 0 1,1 0-1,-1 1 0,0 1 39,-3 14-72,4 2 37,9-5-117,6-6 39,-8-11 101,0 0 1,0 0 0,0 0-1,0 0 1,0 0 0,0 0-1,0-1 1,0 0 0,0 0-1,1 0 1,0 0 11,38-6-5,-12-7 100,0-13-15,-12-5 53,-10-2 64,-6-1 78,-3 28-108,-2 1-62,-2 1-48,-1 1-35,-16-1-9,20 4-9,-22 0-13,21 1-6,-1-1 0,1 0 0,-1 1 0,1-1 1,-1 1-1,1 0 0,0 1 0,-2 0 15,-6 5-26,8-3-78,1-1 32,1 6-31,1 0-3,-6 3-43,1 0-2,2-3 1,2-2-24,0 1-59,1-5-174</inkml:trace>
  <inkml:trace contextRef="#ctx0" brushRef="#br1" timeOffset="-123894.48">16685 6787 385,'0'0'410,"0"0"-186,0 0 42,0 0 249,0-3 362,0 3-872,0-1 51,0 0 45,0 0 40,0-2 171,0 0 71,0-7 1048,0 6-893,0 2-315,0 1-48,0-1-57,0 1-67,0-2 374,0 3-173,0 0 34,0 0 246,0-3 350,0-10 531,0 11-757,0 1-48,0 1-62,0 0-64,3-3 353,-3 2-848,2 0 91,0-1 90,2-1 123,1-2 258,2 2 32,-3 3-235,-1 1-111,1 1-71,1 5 263,0-2-33,6 1-80,1 4-15,0 13 289,-4 5 46,-5-8-253,0-7-144,-1 0-63,3 3 22,-1 1-29,0 0-56,-2 2-50,-1 6-39,-1-19-22,0 0 0,1 1 0,-1-1 0,2 0 0,-1 1 0,1-1 0,-1 0 0,2 0 0,-1 0 0,1 1 0,1 12-22,-3-6-45,0-11 13,0-2-39,14-18 93,-4-5 89,11-40 268,-17 42-310,26-37-47,-17 8 40,-11 36-13,1-1 1,0 1-1,1 0 1,3-3-28,-8 15 10,1 0 1,0-1-1,-1 1 0,0-1 1,1 1-1,-1-1 1,0 1-1,0-1 1,-1 1-1,1-1-10,0 1 7,0 1 0,-1-1 0,1 1 0,0-1-1,0 1 1,0-1 0,0 1 0,1-1 0,-1 1 0,0-1 0,1 1-1,-1-1 1,1 1 0,-1 0 0,1-1 0,0 1-7,1-1-4,20-12 137,-15 13-134,1 12-112,-1 3 39,2 20 21,5 12 101,-6-27 46,1 12 166,1 5 69,0-16-199,8 8-64,6 8 9,-21-33-71,-1 1 0,1-1-1,1 0 1,-1-1 0,0 1 0,1 0 0,0-1 0,3 2-4,-7-4 0,1 0 0,0 1 0,0-1 0,-1 0 0,1 0 0,0 0 0,0 0 0,0 0 0,0 0 0,-1 0 0,1 0 0,0-1 0,0 1 0,-1 0 0,1 0 0,0-1 0,0 1 0,-1 0 0,1-1 0,0 1 0,-1-1 0,1 1 0,0-1 0,-1 1 0,1-1 0,-1 1 0,1-1 0,0 0 0,-1 1 0,0-1 0,1 0 0,-1 1 0,1-1 0,-1 0 0,0 0 0,0 1 0,1-1 0,-1 0 0,0 0 0,0 0 0,11-16 0,4 3-53,-3-1-84,-9 11 72,0 0-1,0 0 1,0-1-1,0 1 1,-1-1 0,0 1-1,0-1 1,0 0-1,-1 0 1,1-1 65,0-8-109,-1-1 34,-2-2-35,1-11 0,4 4 73,3 6 39,-5 16-3,-1-1 0,0 1 0,0 0 0,0-1 0,0 1 0,0 0 0,0-1 0,-1 0-1,1 1 1,-1-1 0,0 1 0,1-1 0,-1 1 0,0-1 0,-1 0 0,1 1 0,0-1 0,-1 1 0,0-1-1,1 1 1,-1-1 0,-1-1 1,-1-2-2,1 1-52,2 0-166,-2 4-211,-3 1 217,3 1-263,1 2 67,1 1 51,-1 8-422,1-5 255,0-4 166,0 0-51,1-1-248,-1 11-1425,0-7 1255,0-2 344,0-1 49,0 2-39,0 1-185</inkml:trace>
  <inkml:trace contextRef="#ctx0" brushRef="#br1" timeOffset="-123410.22">17457 6696 4883,'0'0'163,"0"-3"-26,0 1-174,1 0 90,-1 0 82,1 0 70,0 0 123,0 1 73,1-1 154,1 0 370,1-2 573,-3 2-1050,0 1-50,0-1-114,-1 1-53,1-1-60,-1 0-69,0-1 690,0 3-440,0 0-40,0 0 96,3 0 62,5 0-46,-4 0-99,-2 0-35,-1 0 448,-1 0-256,0 3-64,1 2-121,1 0-61,1 1-49,0-2-34,1 5 173,-7-6-87,-3 3 79,4 0-199,1 1 90,0 3 124,1 7 248,0 1-63,0-7-249,-1-3-123,-1 0-94,-3 10 136,-2 7-12,4 5-111,3-28-65,-1 0 0,1 0 0,0 0 0,0 0 0,0 0 0,0 0 0,0 0 0,0 0 0,0 1 0,0-1 0,1 0 0,-1 0 0,1 0 0,0 0 0,0 0 0,-1 0 0,1-1 0,1 1 0,-1 0 0,0 0 0,0-1 0,0 1 0,1-1 0,-1 1 0,1-1 0,0 1 0,-1-1 0,17 10-18,-16-10 13,-1 1 0,1-1-1,0 0 1,0 0 0,0 0 0,0 0-1,0 0 1,0-1 0,0 1-1,0-1 1,0 1 0,1-1 0,-1 0-1,0 0 1,0 0 0,0 0 0,2 0 5,16-2-52,0 0 1,0-1-1,-1-1 1,0-1 0,14-4 51,20-6-43,-42 11-23,14-8 5,-10 4-51,-7 4-3,0 1-57,-2 2 21,-1 0-34,2 0-38,-1 1-41,-1-1 12,-1 1-36,-1-1-40,0 0-44,-2-1-47,1-1-51,-2 0-54,1 0-57,-1 0-1041,0 3 995,0 0 265,0 0 42,0 0-25,0 0-127</inkml:trace>
  <inkml:trace contextRef="#ctx0" brushRef="#br1" timeOffset="-123175.7">17492 6806 3341,'1'0'567,"-1"-1"-153,1 0-30,1 0 50,3-4 461,1 1-95,0 2-86,0 0-78,1 1-68,0 0-60,0 1-51,0 0-40,8-1 309,8-2 278,-11 0-569,1 0-49,-1 0-48,0 0-46,0 0-44,1 0-42,-1 1-40,0 0-38,1 0-36,-1 0-35,13-1-38,1 1-114,1 1-100,-23 1 116,0 0 1,0-1-1,0 1 0,0-1 1,0 0-1,0 0 0,2-1 79,5-2-273,-6 1 93,1 0-37,-6 3 12,1 0 57,0-1 49,0 1 40,0 0 31,3-1 106,-4 1-104,1 0-61,0 0-4,0 0-35,-1-1-39,1 1-44,-1 0-69,1 0-62,-1 0-67,0 0-73,1 0-80,-1 0-84,1 0-90,-1 0-97,-2 0 252,-1 0 67,-1 0-40,-2 0-204</inkml:trace>
  <inkml:trace contextRef="#ctx0" brushRef="#br1" timeOffset="-123023.23">17474 6661 2570,'-9'-1'356,"4"-2"84,3-2 110,1 2-225,1 0 39,0 1 57,0 1 41,0 0 40,0 1 40,2-1 1101,2-1-973,4-1-122,0 0-69,1 1-64,1 0-59,-1 1-55,2 0-51,-1 0-46,1 0-42,0 1-26,1-1-41,11-2 0,-4 0-54,3-1-36,-1 0-38,48-1-173,-32 6 92,0 0-26,-11-1-7,-4-2-29,0-1-61,7-2-118,18-3-202,-31 6 415,-1 2 40,2 0 35,6 0 48</inkml:trace>
  <inkml:trace contextRef="#ctx0" brushRef="#br1" timeOffset="-122460.92">18116 6570 9123,'-11'1'676,"5"5"452,8 4 43,3-1-419,-2-2-209,1 1-49,-2 0-63,-1 0-79,0-2-198,-1 0 36,3 5 277,-2-7-238,1 0-1,0-1 0,0 0 1,0 1-1,0-1 0,0 0 1,0 0-1,2 1-228,1 2 345,2 0-51,-6-4-43,0-1-50,0 1-43,0 0-38,-1-1-20,1 1-39,-1 0-26,0 1-30,0 1 8,1-1 92,5 9 35,-1-3-52,-1-3-30,-3-4-60,-1-2-20,-1 5-4,1-7-185,-1 1 82,0 1 57,-2-1 68,-1-1 28,1 1-50,1 0-52,1-1-73,-1 0-47,1-1-76,1 0-90,0-1-102,-2-8 229,-1-1 48,-3-1 44,0-1 42,-2-7 25,1 0 73,3 1 65,6 0 59,-2 18-107,18-51 125,-1 29-34,0 13 30,10-2-43,7-1 42,-7 12-97,-19 2-34,0 1 0,0 1 0,0 0-1,0 0 1,0 0 0,-1 1 0,2 0-1,-7-1-1,0 0 0,0 0 0,0 0 0,0 0 0,-1 0 0,1 0 0,0 1 0,-1-1 0,1 0 0,-1 1 0,1-1 1,-1 1-1,0 0 0,0-1 0,1 1 0,-1 0 0,0 0 0,-1 0 0,1 0 0,0 0 0,-1 0 0,1 0 0,-1 0 0,1 0 0,-1 0 1,0 0-1,0 0 0,0 0 0,0 0 1,0 2-10,0-1 0,0 0 0,0 1 1,-1-1-1,1 0 0,-1 0 0,0 1 1,0-1-1,0 0 0,-1 2 10,-10 10 12,3-5 43,-1 7 139,1 0-15,0-7-136,-6 8 0,12 1 43,3-17-85,0 0 0,0 0 1,0 0-1,1 0 0,-1 0 1,1 0-1,0 0 0,-1 0 1,1 0-1,0 0 0,0-1 0,0 1 1,0 0-1,1 0 0,-1-1 1,0 1-1,1-1 0,0 1-1,32 21 3,-31-21-3,1 0-1,0 0 1,-1 0-1,1 1 1,-1-1-1,1 1 1,-1 0 0,0 0-1,0 0 1,-1 0-1,2 2 1,-2-2 3,0 1 0,0-1-1,0 1 1,0 0 0,0 0-1,-1 0 1,0 0 0,0 0-1,0 1 1,0-1 0,-1 0-1,1 1-2,-2-2 6,-1 0-1,1-1 0,0 1 1,-1-1-1,1 1 0,-1-1 1,0 0-1,0 0 1,0 0-1,0 0 0,0 0 1,0 0-1,0 0 0,-1-1 1,1 1-1,-1-1 0,1 0 1,-1 1-6,-10 4 57,-1-1 0,0 0 0,0-1 0,0 0 0,0-1 1,-4 0-58,9-1 21,4-1-114,0 0 38,-5 0 41,0 0 86,-15-1 191,17 0-218,0 0-43,-2 0-76,0 0-110,1-1-101,5 1 93,-1 0-35,1 0-38,-1 0-41,1 0-43,-1 0-45,5 0-136,0 1-1083,0 1 972,0 0 171,0 1 53,0 1-31,0 3-166</inkml:trace>
  <inkml:trace contextRef="#ctx0" brushRef="#br1" timeOffset="-121648.61">16961 7680 14135,'0'16'294,"0"1"79,0 3 109,0 27 722,0-31-810,0-5-126,0 0-38,0-1-47,0-1-56,0-4 9,-3-1 28,-4 4-19,2-1-76,4-8 3,1-3-51,0-4-45,-1-1-39,1-5-55,-1-1-36,1-28-415,1 21 198,1-1 1,6-20 370,-4 23-135,0 2 34,-2 5 50,6-15-47,1 3 56,4-13 53,-12 33 7,0 0-1,0 0 1,1 1-1,-1-1 0,1 0 1,1 1-1,-1 0 1,0 0-1,1-1 1,0 1-1,0 0-17,10-9 92,0-1 34,-2 3 0,-2 3-14,1 0 71,3 0 103,7-1 217,0 6-7,-6 5-221,-3 3-105,-1 3-75,0 2-27,15 16 134,-1 1 44,-6 4 59,-5 6 73,-10-14-156,5 15 119,2-11-154,0-5-38,-2 2-61,-2 1-62,0-1-64,-3-10-16,-1-1-126,0 2-114,-1 0-120,-2 0-122,0 0-127,-1-8 282,0 0-33,-1-1-34,0 0-35,0 0-34,-1-2-36,0 0 238,0-1 33,-7 7-449</inkml:trace>
  <inkml:trace contextRef="#ctx0" brushRef="#br1" timeOffset="-121445.54">16943 7715 7196,'0'-1'327,"0"-1"-54,3-9 440,15 0 227,7 4 26,-16 5-603,0 0 32,3 0 168,11-3 110,3 1-111,2 0-104,0 1-98,0 1-92,0 2-86,0 2-80,-3 1-73,-25-3-29,10 2-47,-1 0-41,5 0-191,1-2-185,10-6-350,-16 4 439,3 1-106</inkml:trace>
  <inkml:trace contextRef="#ctx0" brushRef="#br1" timeOffset="-121023.76">17439 7606 1670,'0'0'666,"0"0"-195,0 0-37,0 0 51,0 0 58,0 0 47,0 0 1319,0 0-335,0 0-64,0 0-641,0 0-53,1 0-318,1 0-47,1 0 82,0 2-36,0 1-34,1 0-34,3 6 337,0 2-112,0 1-99,-2 0-87,0-2-72,-2-2-60,-1-2-54,-1-1-42,1 4 135,-2-1-113,0-1-78,2 13 250,3-3-50,1-2-80,13 28 422,-15-28-590,-4-1-108,0-9-42,0-2-115,0-3 14,0 0-48,-2 0-85,1-1 51,-1 0 42,1-1 37,-2-1-24,-3-6-44,5 7 37,1 2 123,-3-8-279,2 0 73,0 0 56,1 0 40,-1-15-193,-5 1 69,1 0 50,0-1 44,0 0 41,-2-22-23,2 0 106,4 1 67,1 25 6,1 0 1,1 0-1,1 0 1,2-6-32,6-10 8,-4 20-17,2 4 60,-8 10-36,1 0-1,-1 0 1,0 0 0,1 0-1,-1 0 1,1 1 0,-1-1-1,1 1 1,0-1 0,-1 1 0,1-1-1,0 1 1,-1 0 0,1 0-1,0 0 1,-1 0 0,1 0 0,0 0-1,-1 0 1,1 0 0,0 1-1,-1-1 1,1 1 0,-1-1 0,1 1-1,-1 0 1,1-1 0,-1 1-1,1 0 1,-1 0 0,0 0 0,1 0-1,-1 0 1,0 1 0,1-1-15,9 12 115,-3-2-60,-3-1-51,-2 0-37,-2-5-1,-1 0 0,0 0 1,-1 0-1,1 0 0,-1 0 1,0 0-1,0 0 0,-2 2 34,-12 34-120,9-28 34,-2-1-42,1-2-19,-1 0-44,0-1-51,0-1-56,0-1 2,0-1-49,0 0-51,-1-1-56,0-1-59,-1 1-63,1-2-68,-1 0-70,6-2 476,-4 1-381,-10 3-877,13-3 992,0 0 114,0 0 39,0 0 47,-1 1 57,3-2 119,-1 0 50,0 0 33,-3-1 31</inkml:trace>
  <inkml:trace contextRef="#ctx0" brushRef="#br1" timeOffset="-120508.26">17769 7515 2955,'0'0'407,"0"0"-158,0 0 81,0 0 119,0 0 130,1 0 373,1 0-577,14 4 585,-14-3-759,1 1 0,-1-1 0,1 1 0,-1 0 0,0 0 0,1 0 0,-1 0 0,0 1 1,-1-1-1,1 1 0,0-1 0,1 3-201,1 6 669,-2 0-85,-1-3-198,0-2-36,5 4 274,1 5 94,-3-3-186,-2 3 65,-2-3 17,0 0 1,0 0-1,-1-1 0,-1 4-614,-1 0 585,1-4-166,-1 0-35,0-2-41,-1-1-49,1 3 100,1 0-58,3 0-66,0 0-73,0-3-108,-1-1-43,0 0-45,-1 0-49,1-8-67,-3-2-49,-9-17-348,7-7 45,4-5 59,2-1 73,-1-3 62,0 20 183,-2 2 34,-2-10-55,-3-18 29,6 33 90,0 0 1,0 0 0,1-1-1,1 1 1,0-4-9,1-3 15,0-2-14,1-1 1,1 2 0,1-1-1,1-2-1,21-23 22,-14 21 22,-9 15-16,0-1 0,0 1 0,1 0 0,0 0 0,0 1 0,5-5-28,-8 10 14,0-1 0,0 1 0,0-1 1,0 1-1,0 0 0,0 0 0,0 0 0,1 0 0,-1 0 0,0 0 0,1 1-14,0-1 21,0 1 0,-1 0 1,1 0-1,0 0 0,0 0 0,0 0 0,-1 1 0,1-1 0,0 1 0,0 0 0,0 0-21,16 12 116,-2 17-92,-13-22-35,6 16-147,-5 1 51,-5-17 85,0 1 0,0 0 0,-1-1-1,0 1 1,0-1 0,-1 1 0,0-1 0,-1 0 0,0 0 0,0 0-1,0 0 1,-5 6 22,-16 24-193,10-20 40,-1 0-49,0-2-57,-1-1-67,0-1-75,0-2-83,8-6 198,-27 17-1153,22-19 1036,6-3 241,-1-1 32,-1 0 13,-2 0 84</inkml:trace>
  <inkml:trace contextRef="#ctx0" brushRef="#br1" timeOffset="-119586.43">16410 6533 1285,'0'0'327,"0"0"-54,0 0 583,-1 0-582,-1 0 73,-4 0-141,-1-4 120,6 2-191,1 0 50,0 0-12,0 0 42,0 0 50,0 0 56,1 0 115,-1-1 89,0 1 100,0-1 109,0 0 120,-1 2-380,1-1 34,0 1 35,-1 0 36,1-1 37,-1 1 38,0-1-66,0 0-96,0 1-84,0-1-75,-1 1-67,1 0-55,0-1-48,0 1-36,0 0 2,-1-1 109,2 1-36,1 1 60,0 0-87,0-1 37,0 1 42,0 0 46,1 0 51,0 0 57,-6 1 350,1 0-86,1 2-83,-1 1-77,2 0-70,-1 1-65,1 1-61,0 0-54,1 5 58,-1 0-102,2 3-60,0 6-51,-1 2 2,0-9-222,0 0 108,0-1 71,0 18 153,0-21-184,0 1-39,0 1-69,0 0-93,0-2-60,0 0-94,0 0-104,0 0-120,0-4 224,0 0-34,0-1-36,0 1-37,0-1-40,0 1-40,0-1-42,0 1-44,0-2 299,0 1-47,-1-1-42,1-1-35,-3 5-695,-1 1-694,1-2 631,1-2 455,0-1 70,1 1 74,1 1-43,0 1-231</inkml:trace>
  <inkml:trace contextRef="#ctx0" brushRef="#br1" timeOffset="-119305.42">16337 6934 385,'0'0'264,"0"0"-51,0 0 41,0 0 43,0 0 272,3 0 426,3 0-109,1 0 48,-5 0 59,-1 0 49,-1 0-490,0 0-70,0 0-65,0 0-60,1 0-55,-1 0-51,0 0-46,1-1-40,0 1 56,0 0-104,0 0-68,3 0 0,-3 0-2,0 0 36,0 0 52,0 1 64,0-1 76,0 0 90,0 0-100,-1 1 40,1-1 42,0 0 44,-1 0 47,1 1 51,-1-1 53,1 1 55,1 1-519,0 0 103,0 0 89,-1 1 77,1 0 151,-1 0 67,2 9 1311,-2-6-979,-1-3-493,1 1-41,-1 1 37,0 0-114,0-1-153,0 1-108,0 0-123,0-3-1,0 1-36,0 0-95,0 7-91,-1-3 106,1 0-96,0-1 22,0-1-85,1 0-16,-1 0-81,2-1-92,-1 1-101,0-1 410,2 3-360,0 10-1248,-4-9 1112,-1 0 164,-2 1 112,3-6 338,0 1 54,0 1 35,1 1 34</inkml:trace>
  <inkml:trace contextRef="#ctx0" brushRef="#br1" timeOffset="-119055.31">16372 7351 1670,'0'4'48,"0"-1"89,0 0 23,0-1 43,0 1 39,0-1 33,1 1 94,-1-1 35,0 1 116,1 1 305,2 1 560,0-3-541,1-1-241,-2-1-347,0 0-37,1 0 859,-3 0-79,0 0-65,0 0-48,-1 3 98,0 1-44,1 1-51,0 0-58,0 0-65,0 1-74,1-1-80,-1 1-88,0-1-132,1 0-83,-1-1-90,0 0-95,-3 12 229,-3-2-45,2-5-149,1-1-36,2 2-44,3 0-52,1-2-47,1-2-43,-1-1-27,0 1-34,-2 2-32,0 2-33,-1-8 302,0 1-50,0-1-48,0 1-46,0 0-43,0 0-41,0 0-38,0-1-36,0 5-282,0-1-67,0 0-77,0 4-540,0 7-866,0-10 1181,0 0 41,0 0 92,0-4 571,0 1 53,0 1 36,0 1 34</inkml:trace>
  <inkml:trace contextRef="#ctx0" brushRef="#br1" timeOffset="-118836.78">16372 7862 2056,'-1'11'200,"-2"-8"-19,-1-1 47,-1-2 105,4 0 26,1 0-37,0 1 221,-1-1-123,1 0-108,0 1-124,-1-1-57,1 1-48,0-1-41,0 2-44,-1 0-92,1-1 78,0 1 48,0-1 72,0 0 102,0 0-58,0 0 34,1-1 39,-1 1 40,0 0 44,0-1 47,0 1 102,0 0 68,0 0 72,0-1 76,0 1 81,0 0 86,0-1 89,0 1 94,1 3-686,0 0-43,2-1-40,0 0-35,-1 0-5,-1-1-36,-4 6 31,3-5-132,6 4-97,-4-3-6,-1 2-116,-1 1-97,0 0-75,0 1-119,3 11-687,0-13 840,1 0 67,-2 0 73,-5 2 59,-6 3 61,8-11 23</inkml:trace>
  <inkml:trace contextRef="#ctx0" brushRef="#br1" timeOffset="-118555.5">16356 8153 1285,'-2'2'-176,"0"0"104,0-1 98,1 1 93,0-1 87,0 0 80,0 0 74,1 1 69,-1-1 62,1-1 57,0 1 51,0 0 44,1 0 753,0 0 107,3 0 1655,-2-1-1828,1 0 77,-1 0-744,-1 0-35,2 0 330,-1 0-528,-1 0-36,1 0-40,-1 0-42,1 0-46,0 0-49,0-1 2,0 1-114,1 0-125,-2 0-39,0 0-35,1 0-36,-1 0-36,0 0-38,0 0-39,0 0-40,1 0-41,-1 0-43,0 0-43,21-3 531,-8-2-86,-11 3-38,1 1 1,-1 0-1,0-1 0,1 1 0,-1 1 0,1-1 1,-1 0-1,1 1 0,0 0 0,2 0 3,5 0 11,-1 0-49,1 0-54,0 0-57,1 0-62,-1 0-66,1 0-70,-1 0-76,1 0-79,-1 0-84,1 0-89,-1 0-92,0 0-97,0 0-101,0 0-106,-1 0-111,-5 0 640,0 0 61,0 0-36,2 0-192</inkml:trace>
  <inkml:trace contextRef="#ctx0" brushRef="#br1" timeOffset="-118305.64">16740 8170 1285,'3'0'-9,"-1"0"45,0-1 39,1 1 38,1 0 214,1-1 110,0 0 262,0 0-39,5-2 941,-7 2-1143,0-1-35,0 1-87,-1 0-47,1 0-56,0 0-64,3-1 720,0 0-121,0 1-110,0 0-96,2 1 1,0 0-101,2 0-9,5 1 91,1 1 29,-6-2-134,-2 0-241,1 0-58,-1 0-54,1 0-54,-1 0-49,1 0-48,-1 0-45,1 0-42,-1 0-39,1 0-38,8 0-328,1 0-118,-1 0-96,7 0-426,-4 0 119,26 0-1495,-32 0 1818,0 0 38,-9 0 570,-1 0 59,1 0 37,1 0 37</inkml:trace>
  <inkml:trace contextRef="#ctx0" brushRef="#br1" timeOffset="-118055.7">17327 8153 6168,'5'0'58,"0"-1"107,-1 1 92,-1-1 77,0-1 19,0 1 40,11-13 1635,-11 11-1740,5-4 999,0 1-127,1 1-121,0 0-115,0 2-108,1 0-104,-1 1-96,1 0-91,0 1-85,1 0-79,-1 1-73,1 0-67,0 0-61,0 1-55,0 0-50,0-1-42,7 2-66,-1-2-67,39-1-468,-33-4 380,-6 1-334,-1 0-97,31-6-1508,-35 7 1630,0 1 39,1-1 56,0 0 70,-6 2 237,0 0 46,2 0 29,3 1 28,-12 0 12</inkml:trace>
  <inkml:trace contextRef="#ctx0" brushRef="#br1" timeOffset="-118054.7">17916 8044 771,'0'0'490,"0"0"-81,0 0-32,0 0-43,0 0-39,0 0-38,1 0 157,-1 0-116,1 0-77,1 0-90,-1 0-61,2 0 28,-1 0 35,-1 0 15,1 0 72,-1 0 8,0 0 61,0 0 67,-1 0 76,1 0 83,0 0 91,0 0 100,0 0 105,3 0-70,0 0-53,0 0-49,0 0-49,1 0-47,-1 0-47,0 0-45,1 0-44,-1 0-43,1 0-41,-1 0-40,1 0-39,-1 0-38,1 0-37,-1 0-34,1 0-35,0 0-23,1 0-45,0 0-43,-1 0-41,1 0-38,0 0-38,5 0-227,-4 0 82,0 0-39,6 0-417,-2 0 105,-1 0-52,11 0-784,-16 0 1062,2 0 46,1 0-27,6 0-141</inkml:trace>
  <inkml:trace contextRef="#ctx0" brushRef="#br1" timeOffset="-117789.95">18410 7988 9637,'1'0'409,"1"0"-68,2 0 37,0 0-51,0 0-50,1 0-46,-1 0-43,1 0-39,0 0-37,0 0-34,4 0-11,0 0-86,-1 0-48,0 0-35,18 0-325,-15 0 273,-1 0 66,0 0 102,4 0-48,7 0 25</inkml:trace>
  <inkml:trace contextRef="#ctx0" brushRef="#br1" timeOffset="-117540.05">18722 7988 3726,'0'-1'563,"0"-1"-119,0 1-428,0 0 55,0 0 53,0 1 49,0-1 46,1 0 41,-1 0 40,0 0 35,1 0 373,0 0 90,-1-1-75,1 1 34,2-3 1796,-1 3-1502,-1-1-59,0 1-539,0 1-34,0-1 57,0 0-74,0 0-84,0 0-93,0 0-105,0 0-113,0 0-124,-1 1 10,1-1-36,-1 1-55,1-1-44,-1 1-48,1-1-47,3-1 389,2 1-111,1 1-107,1 0-105,-1 0-82,1 0-88,-1-1-87,-2 0-84,0-2 156,3-5-669,-5 6 758,-2 1 41,0 0 38,0 0-448</inkml:trace>
  <inkml:trace contextRef="#ctx0" brushRef="#br1" timeOffset="-117539.05">18852 7806 1670,'-1'-13'313,"0"3"101,-3 0 185,-3-6 422,4 11-712,-1-8 943,4 3-498,0 1-238,0 5-312,1 0-43,-1-1-49,0 1-53,0-1-57,0 1-64,0 1-159,3-9-371,2 5 321,6-4-53,-11 11 319</inkml:trace>
  <inkml:trace contextRef="#ctx0" brushRef="#br1" timeOffset="-117243.33">18815 7351 11565,'0'-5'216,"0"-1"74,0 0 63,0 0 55,0 0 101,0-1 43,0-14 1375,0 12-1125,0-2 59,0 3-308,0 4-321,0 0-33,0 0-39,0 0-41,0 0-45,0 0-48,0-5 191,2 0-39,1 2-38,0 0-35,5-5 11,2 1-109,-2 3-59,-1-1-41,4-13-182,-9 15 164,0 0-91,-1-1-84,0-1-75,-1 3 44,0-1-34,0-7-443,-1-1-102,1 0-75,-1-23-1829,0 32 2374,0-1 42,0 1 40,-1 0 38,0 0 37,-1 0 33,-3-5-140,-1-1 113,-2 0 96,1 0 81,-1 1 65,-1-2 55,-15-23 196,19 21-164,0 0 281,1 3-40,-4-15 462,8 18-474,0-1 43,1 2 125,-2 0-49,-1 2 37,-2-3 175,1 2-44,1 1-162,2 0-35,0-1 43,0-12 583,-1 12-433,-1 2-208,1 3-234,-1-1-41,-1-1-36,3 3-14,0-1-33,-1 0-80,2 0-105,1 0-86,0 0-33,0 1-40,5-2-866,-3 2 717,-1 0 232,-1 1 33,0-1 41,-1 1 48,3-6-1128,-1 3 507,0 1 288,0 0 48,1 2 40,1-1-35,2 1-158</inkml:trace>
  <inkml:trace contextRef="#ctx0" brushRef="#br1" timeOffset="-116930.97">16649 6279 385,'22'-16'0,"10"13"0</inkml:trace>
  <inkml:trace contextRef="#ctx0" brushRef="#br1" timeOffset="-116587.31">16538 6314 7196,'-7'-1'106,"2"-1"100,3 0 2,0 0 37,2-4 319,7-7 622,-3 10-849,1 0-62,2-1 369,1 1-53,0 0-49,0 0-47,0 0-44,0 1-42,1-1-38,-1 1-37,3 0 22,-1 0-43,1 0-39,0 0-35,2 1 9,-1-1-35,4 0 7,6 0 67,8-1 111,-12 0-80,-14 3-257,14-3 155,-2 1-44,16-2 62,-3 1-114,43 0 41,-34 4-102,-12 0-55,-4 1-41,0 0-50,-4 0-33,1 0-51,-1 1-59,0-1-66,-11 0 178,1-1-100,0-1-87,1 1-74,1-1-115,0 1-56,22-1-1402,-19-1 1161,-5 1 365,-1 0 49,1 0 24,-1 0 90,0 0 104,-1 0 119,1 0-96,-1 0 53,-1 0 36,2 0 34</inkml:trace>
  <inkml:trace contextRef="#ctx0" brushRef="#br1" timeOffset="-116337.38">17420 6279 6168,'0'-16'278,"0"14"-146,0 1-11,0 1 12,0 0 38,0 0 107,0 0 73,0-1 77,0-1 79,0-2 91,1 0-52,0 0-49,1 1-49,0-1-44,1 1-44,0 0-39,0 1-39,0-1-34,1 1-34,5-2 124,0 0-102,1 1-85,-1 1-74,0 1-34,19-3-1,-17 4 2,-1-1 64,-2 1 96,13 0-77,-3-1-39,-1 0-39,-1 0-35,15-3-84,1-2-114,-17 4 74,-2 0-41,1 1-45,13 1-293,29-3-667,-34-2 781,11-6-106</inkml:trace>
  <inkml:trace contextRef="#ctx0" brushRef="#br1" timeOffset="-116180.96">18135 6132 9123,'3'-2'-63,"-1"-1"51,0 1 49,1 0 42,2-3 183,-1 1 110,1-1 65,7-3 668,-7 7-793,-1-1-35,1 1-9,1 1-86,1-1 75,0-1-75,-2 0-63,1-1-49,-1 0-39,5-2-26,2 3-61,5 0-36,8 1-126,-3 2-77,-11-1 99,-1 1-37,4-1-215,-3 0-113,-11 0 561,15-1-1111,-11-1 658,-2-3-59,-1-5-132</inkml:trace>
  <inkml:trace contextRef="#ctx0" brushRef="#br1" timeOffset="-116024.78">18393 6078 1670,'0'-10'241,"0"5"-53,0 2 114,0 3-101,0 0 45,0 0 157,0 0-49,1 0-43,-1 0-42,0 0-38,0 0-35,1 0 105,0 0-104,0 0-71,4 0 79,-3 0-63,-1 0-24,0 0 42,0 0 52,1 0 59,-1 0 144,0 0 112,-1 0-217,1 0 34,0 0 36,-1 0 38,4 0 85,0 1-84,2 1-73,0 0-64,1 1-16,0 0-62,0 1-19,2 2 30,-4 1-123,0-2-89,6 2-77,0 1-43,-4 8 23,-7 17-25,-1-20 33,0 0-48,3-1-65,2-1-80,2-2 21,-1-1 23,-3-2 38,0 0-10,-2 1-52,1-1-47,0-1-94,1-2-168,5 1-371,1-1 218,-1 2 193,4 6-120,-11-11 646</inkml:trace>
  <inkml:trace contextRef="#ctx0" brushRef="#br1" timeOffset="-115821.68">18575 6314 2955,'0'5'836,"1"-1"-74,-1-1-71,1 1-68,1-1-62,-1-1-60,1 1-56,-1-1-53,1 0-49,0-1-45,1 1-41,-1-1-39,3 1 120,0 0-109,2 1-38,8 7 92,-11-3-97,1 5-154,-1-5-5,0-1-46,0 0-40,4 1-51,-5-3 144,-1 0-108,-1 0-101,-1 0-92,0 1-85,-1 0-77,0 0-67,-1 1-62,1 0-82,-1 0-50,0 5-414,1 0-56,1-5 702,-2-2 65,0-1 62,0-2 62,-3 2-15,1 3 113,3-4 56,1 0 36,-1 3 22,0 2 116,0 1 99,0 2 113,1 0 74,1 24 980,1-22-826,-1-6-266,0-1-66,3 3 149,-1-1-52,0-2-93,0 0-44,-1 2-48,-2 0-51,2 6-89,6 1-148,-2-5 93,-4-2 83,-1 4 23</inkml:trace>
  <inkml:trace contextRef="#ctx0" brushRef="#br1" timeOffset="-113572.39">18906 6988 2955,'0'0'407,"0"0"-158,0 0 81,0-1 160,0 1-101,0-1-89,0 0-74,0 0-45,0-1-58,0-3 105,0 4-96,0 0-11,0 1 44,0 6 1227,0-6-1224,0 0-50,-1-2 1,1-2 69,0 2-70,0 1 65,1 0 53,0 0 83,0 0 99,0 1 114,4 0-238,0-2-36,0 0 16,2-2 89,10-4 352,-9 6-435,1 1 42,12 1 161,0-2-88,5-2-10,12-3 79,-1 1-71,0-2-186,-3-2-82,15-9-55,-1-3-98,-7 4-132,29-9 160,16 3-21,-50 11 22,30-9 83,0 6 88,-15 5-33,0-2 104,-17 5-28,0 0 44,-1 1 42,-1 1 41,-29 6-308,22-4 217,-3 0-90,-1 0-76,-1-2-59,-16 6-41,-3 0 12,-1 0 0,1 0 0,0 0 0,0 0 0,-1 0 0,1-1 0,0 1-1,-1 0 1,1 0 0,0 0 0,-1 0 0,1-1 0,0 1 0,-1 0 0,1-1 0,-1 1 0,1 0 0,0-1-1,-1 0 4,5-14 52,-6 15 60,0 0-67,-7 0-88,4 0 74,2 0 27,0 0 38,0 0 48,0 0 56,2 0-201,-1 0 0,1 0 0,-1 1 0,1-1 0,-1 0 0,1 0-1,0 0 1,-1 0 0,1 0 0,-1 0 0,1 0 0,-1-1 0,1 1 0,-1 0 0,1 0 0,-1 0 0,1 0 0,0 0 0,-1-1 0,1 1 0,-1 0 0,1 0 0,0-1 0,-1 1-1,1 0 1,0-1 0,-1 1 0,1 0 0,0-1 0,-1 1 0,1 0 0,0-1 0,0 1 0,-1-1 0,1 1 0,0-1 0,0 1 1,3-9-53,-3 9 39,0 1 13,9-7-138,1 2 79,-2 0 47,-6 2 75,-2 2-62,0 0 1,0 0-1,0 0 1,0 0-1,0 0 0,0 0 1,0 1-1,0-1 1,0 0-1,0 0 1,0 0-1,0 0 1,0 0-1,0 0 0,0 0 1,0 0-1,0 0 1,0 0-1,0 1 1,0-1-1,0 0 0,0 0 1,0 0-1,0 0 1,0 0-1,0 0 1,0 0-1,0 0 1,0 0-1,0 0 0,0 0 1,0 1-1,0-1 1,0 0-1,0 0 1,0 0-1,0 0 1,0 0-1,1 0 0,-1 0 1,0 0-1,0 0 1,0 0-1,0 0 1,0 0-1,0 0 0,0 0 1,0 0-1,0 0 1,0 0-1,0 0 1,1 0-1,-1 0 1,0 0-1,0 0 0,0 0 1,0 0-1,0 0 1,0 0-1,0 0 1,0 0-1,5-6-6,7 3 28,-9 3 42,-3 0-94,0 0-47,0 0-137,-4 0 80,-1 0 102,0 0 43,2-1 44,2-1 45,1 1-93,0 1 1,0-1 0,0 1-1,0 0 1,0-1-1,0 1 1,0-1 0,0 1-1,0-1 1,0 1 0,0-1-1,0 1 1,0-1-1,0 1 1,-1 0 0,1-1-1,0 1 1,0-1 0,0 1-1,-1-1 1,1 1-1,0 0 1,-1-1 0,1 1-1,0 0 1,-1-1 0,1 1-1,0 0 1,-1 0 0,1-1-1,0 1 1,-1 0-1,1 0 1,-1 0 0,1-1-1,-1 1 1,1 0 0,-1 0-1,1 0 1,0 0-1,-1 0 1,1 0 0,-1 0-1,1 0 1,-1 0 0,1 0-1,-1 0 1,1 0-1,-1 0 1,1 1-8,-10-2 103,1-4-73,-2-5 68,-7 4 8,7 4-75,-18-12 84,-1-1 6,7 8-100,-23-8-21,37 11 0,0 1 0,0 0 0,0 0 0,0 1 0,0 0 0,-1 1 0,1 0 0,-1 1 0,1-1 0,-9 2 0,17-1 0,-10 3-39,12 3 9,11 4-43,-11-10 65,19 10-151,40 6-289,-36-11 354,-12-2 85,-2 0 34,46 10 214,1-7-49,0-5-64,1-3-73,-25 1-62,0 1-33,-12-1-23,23 1-96,-33 1 146,-2 2 42,1 6 58,-5-4 21,1-4 45,-17 1-165,0 4 44,-12 12 134,6-5 13,-9 1 130,22-13-252,0 0-1,0 0 1,0 0-1,0 1 1,1 0-1,-1-1 1,0 2-1,0-1-54,-14 14 261,13-11-208,0 0 4,-1-1 1,0 0-1,1 0 1,-1 0-1,-1-1 1,0 1-58,-22 11 219,10 1-34,14-11-171,0-1 0,-1 1 0,0-1 0,0 0 0,-3 1-14,1 0-6,-1 1-34,0 1-49,0 2-60,5-5-66,0-1-36,-4 4-336,0-2-63,-11 6-926,14-9 1136,0 0 47,0-1-41,0 0 50,0 0-30,-2-1-153</inkml:trace>
  <inkml:trace contextRef="#ctx0" brushRef="#br1" timeOffset="-112311.59">18999 7097 1285,'0'-15'278,"0"12"-93,0 3 80,0 0-88,0 0 34,0 0 37,0 0 37,0 0 249,0 0 388,0 0 727,0-1-660,0-2-371,0 1 95,0 0-56,0 0-52,1 0-52,0 1-49,-1 0-47,1-1-45,0 2-43,0-1-40,1 0-39,-1 1-36,0-1-35,2 1 125,0 0-113,0 1-115,0 0-53,0 0-44,0 0-35,0 0-38,6 4-175,-5-4 155,-2 1 51,0-1 46,0 0 58,0-1 72,1 2-127,1-1-1,0-1 1,0 1 0,-1 0-1,1-1 1,0 0 0,0 0-1,1 0-25,21 2 181,23 9 168,-1 0-80,-15-4-172,-7-4-96,-1-1-96,12 0 14,-15 0 47,0 2 1,0 1 0,16 6 33,2 3-76,-19-3 32,21 6-19,28-7 11,-26-4-28,1 3-67,55 9-88,-33-10 120,-16-2 80,-9-4 35,13 2 0,50 27 0,-89-27 47,5-5 128,-1 1-12,-20-1-39,0-4-65,1-1-50,-2 2 36,0 2 53,-1 1 81,-1 1-103,1 0-45,-1 0 31,-1 0 62,-2 0 97,6 0-221,-8 0 145,1-3-76,3 2-57,-12-7 24,5 4-64,1 2-48,-4 2-60,-1-2 20,-18-12 26,26 10 39,-12-11 29,9 6 16,1 3 40,-4-5 50,5-1-67,8 11-17,-1 0 0,0 0 0,1 0 0,-1 0 0,0 0-1,0 0 1,0 0 0,0 1 0,0-1 0,0 0 0,0 0 0,0 1 0,0-1 0,0 1 0,0-1 0,0 1 0,-1-1 0,-10-6 22,-7-22 214,15 22-88,3 1-82,0 0-2,-2 4 10,-4 0 177,7 2-211,2 1-65,3-1-88,4 0-114,1 3 124,-5 3 59,-5-6 45,1 1 0,-1 0 0,1-1-1,-1 1 1,1 0 0,0-1-1,-1 1 1,1 0 0,0-1 0,-1 1-1,1-1 1,0 0 0,0 1 0,0-1-1,-1 0 1,1 1 0,0-1 0,0 0-1,0 0 1,0 1 0,-1-1-1,1 0 1,0 0 0,0 0 0,0 0-1,3 0 15,0 1 1,0 0-1,0 0 1,0 0 0,-1 1-1,1-1 1,0 1-1,-1 0 1,1 0-1,-1 0 1,2 2-16,19 9 64,-18-11-62,-4-2 3,0 0 0,-1 1 0,1-1 0,-1 1 0,1-1 0,0 1 0,-1-1 0,1 1 0,-1 0 0,1 0 0,-1 0 0,0 0 0,1 0 0,-1 0 0,0 0 0,0 0 0,0 0 0,0 1 0,0-1 0,0 0 0,1 1-5,-1 0 2,0 0 0,0 0-1,0 0 1,0 0-1,1-1 1,-1 1 0,1-1-1,-1 1 1,1-1 0,0 1-1,0-1 1,-1 0-1,2 1-1,16 13 22,-2-5 97,-4-1 44,-4 4-104,3 8-36,-6-8-35,6 8-104,-12-21 114,1 1-1,-1-1 1,0 0 0,0 0 0,0 0-1,0 0 1,0 0 0,0 0 0,1 0 0,-1 0-1,0 0 1,0 0 0,0 0 0,0 1 0,0-1-1,0 0 1,0 0 0,0 0 0,0 0-1,0 0 1,1 0 0,-1 1 0,0-1 0,0 0-1,0 0 1,0 0 0,0 0 0,0 0-1,0 1 1,0-1 0,0 0 0,0 0 0,0 0-1,0 0 1,0 0 0,0 1 0,-1-1 0,1 0-1,0 0 1,0 0 0,0 0 0,0 0-1,0 0 1,0 1 0,0-1 0,0 0 0,0 0-1,0 0 1,-1 0 0,1 0 0,0 0 0,0 0-1,0 0 1,0 0 0,0 0 0,0 1-1,-1-1 1,1 0 2,-13 10-94,-4-1 76,-1-4 59,-2-1 40,-36 0 206,33-4-211,11 0-63,-1 0-216,0 0 72,-1 0 63,1 0 56,-1 0 51,-1 0 43,-8 0 127,-33 0 377,39 0-449,0 0-51,2 0-67,0 0-67,0 0-79,0 0-92,7 0 53,-1 0-34,1 0-37,0 0-39,-1 0-40,1 0-43,0 0-45,-1 0-47,1 0-50,0 0-51,0 0-54,-1 0-55,1 0-58,0 0-61,0 0-61,0 0-64,4 0 326,0 0 67,0 0-40,-3 0-204</inkml:trace>
  <inkml:trace contextRef="#ctx0" brushRef="#br1" timeOffset="-111015.02">18815 7151 385,'0'0'513,"0"0"-129,0 0 93,0 0 98,0 0 239,0 0 630,0 0-853,0 0 44,0 0-79,1 0-76,1 0-74,5 0 106,0 0-60,0 1-54,-1 1-46,1 0-43,-1 1-35,6 7 192,19 17 598,-9-11-394,-2-3-154,0 0-50,3 1-1,0 1-106,-12-7-227,-1 0-33,0 0-38,0 1-38,11 15 169,1 1 44,-1-5 13,6 7 38,-2-2-69,3 9-17,14 29 43,-10-12-211,-20-33-73,1-2 1,1 0 0,8 8 39,0-2-65,10 12 27,-1 0-1,-9-12-29,-3-4-34,2 0-57,-12-10 82,1 1-33,11 9-194,-4-2-23,0 1-47,37 44-978,-34-33 814,-1 1 81,-11-14 278,-1-1 42,1 2-39,1-1 91,0-4 68,0-1 36,-5-6 6,0 0 0,0-1 0,0 1-1,1-1 1,-1 0 0,6 2-25,8 2 22,2-2-79,-9-4-14,0-1-35,-3 0 46,-8 0 50,1 0-1,-1 0 0,0 0 1,1 0-1,-1 0 0,1 0 1,-1 0-1,0 0 0,1 0 1,-1 0-1,0 0 0,1-1 1,-1 1-1,1 0 0,-1 0 1,0 0-1,1-1 0,-1 1 1,0 0-1,0 0 0,1-1 1,-1 1-1,0 0 0,0-1 1,1 1-1,-1 0 0,0-1 1,0 1-1,0 0 0,1-1 1,-1 1-1,0 0 0,0-1 11,1-7-80,-1 5 17,0 3 62,0-1-57,0 0 86,0 0 76,0-2 68,0 0 111,0-1 68,0-2 139,0-2 328,0-1 19,0 4-314,0 1-131,0 1-58,0 0-110,0 1-60,0 1-68,0 1-79,0 0 126,0 0-37,0-2 17,0 0-87,0-3-60,0 2 43,0 1 35,0 0 54,0 0 67,0 0 82,0 0 96,-1 0-277,1 0 33,-1-2 191,-2 1 160,-2-1 311,3 2-411,-1 0-46,2 0-143,0 0-38,0 1-57,1-1-37,-1 0-40,1-1-45,-1 2 291,-2 0-109,0 0-78,-5-1-34,8 2 27,-3-3-44,1 0 0,-1-1-1,1 1 1,0 0 0,0-1 0,0 1-1,1-1 1,-2-2-7,2 1-2,-1 1 1,0-1-1,0 1 1,-1 0-1,1 0 1,-1 0-1,-3-3 2,1 1 4,1 0 0,-1 0 0,1 0 1,0 0-1,0-1 0,-1-6-4,2 8 8,1 0 1,-1 0 0,0 0-1,0 0 1,0 0 0,0 0-1,-1 1 1,0-1 0,0 1-1,0 0 1,-1 1 0,0-1-9,-8-4 58,-6-3-5,0-9-36,14 12-12,4 6 3,-1-1-1,1 1 0,-1 0 0,0 0 1,0-1-1,0 1 0,0 1 1,0-1-1,0 0 0,0 0 0,0 1 1,-1-1-1,1 1 0,-3-1-7,-4-6 11,3-1 35,5 8-38,1 0-1,0 0 0,-1 1 0,1-1 0,-1 0 0,1 0 0,-1 0 1,0 1-1,1-1 0,-1 0 0,0 0 0,1 1 0,-1-1 0,0 1 1,0-1-1,0 1 0,1-1 0,-1 1 0,0-1 0,0 1 0,0 0 0,0-1 1,0 1-1,0 0 0,0 0 0,0 0 0,0 0 0,0 0-7,0 1-200,2 1 84,-1 2 54,2 5 4,-1-8 2,7 10-89,-1-4 76,-7-7 69,14 13-24,-9-9 34,0 1 0,-1-1-1,0 1 1,0-1 0,0 1 0,0 0 0,-1 1 0,0-1 0,0 1 0,0-1 0,0 4-10,63 167 129,-55-152-109,6 5 55,-7-12-20,-5-6 30,-5-8-59,13 25-30,-9-17 26,-8-10 45,-4-7-1,4 3-71,0 0 110,1 1-34,-5 2 28,1-1-10,-3-4 37,-2-1-28,-3 3-65,14 3-33,-1 0 0,0 0 1,0-1-1,1 1 0,-1 0 1,0-1-1,1 1 0,-1-1 1,1 0-1,-1 1 0,0-1 1,1 0-1,-1-1 0,-13-5-26,-2 4-22,-1 2-38,-19-2-122,26 1 192,0 0-47,1 2-54,1 0-62,-1 2-68,0-1-75,-1 2-82,-1 0-88,5-1 233,0 0-84,0 0-50,0 2-63,0-1-77,0 2-89,0 0-103,0 0-116,4-2 373,0 0-34,-1 1 53,0-1 45,0 2-37,-3 1-171</inkml:trace>
  <inkml:trace contextRef="#ctx0" brushRef="#br0" timeOffset="-101145.85">387 6370 771,'0'-1'163,"0"-1"-26,0 0-324,0 1 69,0-1 64,0 1 61,0-1 56,0 0 52,0 0 47,0 0 44,0 0 71,0 0 43,0-3 426,0 0 84,0-7 1230,0 8-1460,0 1-43,0-2 26,0 1-111,-1-1 24,-1 1-34,-3 0 182,-2 3-40,3 1 552,4 1-646,0 0-101,-1 1-90,0-1-79,-1 0-38,1 1-78,-1 0-48,-1 1-44,0-1-6,2-1 27,0 0 31,1-1 47,-4 8 208,-1-2-77,0 0-64,0 0-54,-4 4 11,-3 9-32,0 1-18,1-2 70,6-11-63,0 0-1,0 1 1,1 0-1,1 0 1,-2 2-112,1 9 122,2 3-76,2-15-63,0 4-51,3 0-79,2-11 93,5-10 15,-9 9 22,5-5-6,24-24-146,11-19-191,-25 22 193,-4-2 47,-8 9 80,-2 0 41,-3 3 74,1 16-62,0 0-1,0 0 1,0 0-1,-1 0 1,1 0-1,0 0 1,-1 0-1,1 1 1,-1-1-1,1 0 1,-1 0-1,1 0 0,-1 0 1,1 0-1,-1 1 1,0-1-1,0 0 1,1 1-1,-1-1-12,-4-4 52,0-2 22,5 7-70,0-1 1,0 1-1,0 0 0,0-1 0,0 1 0,-1-1 0,1 1 1,0 0-1,0-1 0,-1 1 0,1-1 0,0 1 0,0 0 1,-1-1-1,1 1 0,0 0 0,-1 0 0,1-1 0,-1 1 1,1 0-1,0 0 0,-1 0 0,1-1 0,-1 1 0,1 0 0,0 0 1,-1 0-1,1 0 0,-1 0 0,1 0 0,-1 0 0,1 0 1,-1 0-1,1 0 0,0 0 0,-1 0 0,1 0 0,-1 0 1,1 0-1,-1 0 0,1 1 0,0-1 0,-1 0 0,1 0 1,-1 1-1,1-1 0,0 0 0,-1 0 0,1 1-4,-18 9 186,4-1-71,3 7-51,-5 21-65,5 3 37,8-18 37,2 7 54,5 15-103,7-6-48,-7-33-78,0-3 48,8-3 16,-10 1 18,2 0 12,2 0 7,0 0-1,1 0 0,-1 0 0,0-1 0,0 0 1,6-2 1,11-12-39,-8-5-54,23-43-192,-24 38 227,-8 10 104,-5 0 73,-1 13-92,-1 0 0,1 0 0,0 0 0,-1 0-1,1 0 1,-1 0 0,0 0 0,1 1-1,-1-1 1,0 0 0,0 0 0,0 0 0,-1 1-1,1-1 1,0 1 0,-1-1 0,1 1-1,-1-1 1,1 1 0,-1 0 0,0-1-27,-17-2 150,5 4-21,1 3-47,2 1-39,1 2-34,-2 7-45,-3 19-84,-1 11 23,1-1 66,14-40 26,0 0 0,1-1 0,-1 1 0,1 0 0,0 0 0,-1 0 0,1 0 0,0 0 0,0 0 0,0 0 1,0 0-1,1 0 0,-1 0 0,1 0 0,-1 0 0,1 0 0,-1 0 0,1 0 0,0 0 0,0 0 0,0-1 0,0 1 0,1 1 5,4 7-15,-1-1-9,0-3-39,-4-6 45,1 1 0,-1 0 0,0-1 0,1 1-1,-1-1 1,0 0 0,1 1 0,-1-1-1,1 0 1,-1 0 0,0 0 0,1 0-1,-1 0 1,1 0 0,0 0 18,5-1-47,-4 1 15,-1 0 0,0 0-1,0 0 1,0-1 0,1 0-1,-1 1 1,0-1 0,0 0-1,0 0 1,0 0-1,0 0 1,1-1 32,20-21-298,-14 8 191,-3 1 34,-2 0 36,-2 1 41,-2-1-55,0 2 40,0-17 73,-1 20-65,-3-1 36,-18-22 190,20 30-197,-1-1-1,1 1 1,-1-1 0,0 1 0,0 0 0,0 0 0,0 0 0,0 1 0,0-1-26,2 1 3,0 1 0,0 0-1,0 0 1,0-1 0,0 1-1,0 0 1,0 0 0,1 0 0,-1 0-1,0 0 1,0 0 0,0 0 0,0 0-1,0 0 1,0 1 0,0-1 0,0 0-1,0 1-2,-17 14-21,16-13-160,0 0 66,0 0 57,0 0 47,0 2 92,-3 5 294,4-6-310,0 0-67,1-1-41,0-1-39,-1 1-43,1 0-48,0 0-73,0 1-68,0-1-76,-1 0-81,1 1-88,0-1-94,0 1-102,0 0-107,0-3 420,1 0 81,0 0 80,0 0 80,2 0 97,-1 0 40,2 0 28,3 0 26</inkml:trace>
  <inkml:trace contextRef="#ctx0" brushRef="#br0" timeOffset="-100645.96">368 6461 3341,'-3'0'8,"-1"0"46,-1 0 40,1 0 33,-5 0 276,0 0 303,7 0-175,1 0 351,1 0-164,0 3-65,0-3-600,0 1 0,0-1 0,1 1 0,-2 0 0,1-1 0,0 1 0,0-1 0,0 1 0,0-1 0,0 1 0,0 0 1,-1-1-1,1 1 0,0-1 0,0 1 0,-1-1 0,1 1 0,0-1 0,-1 1 0,1-1 0,0 0 0,-1 1 0,1-1 0,-1 1 0,1-1 0,-1 0 0,1 1 0,-1-1 0,1 0 0,-1 0 0,1 1 0,-1-1 0,1 0 0,-1 0 0,0 0 0,1 0 0,-1 0 0,1 0 0,-1 0 0,0 0 0,1 0 0,-1 0-53,-2 0 1028,3 0-637,0 1-91,0-1-78,0 1-67,0 0-61,0 0-38,0 1-22,-1 3-24,0-3 41,0-1 50,-12 2 284,10-3-106,3 0-44,3 0-106,6 0-134,5 1-86,1-2-65,-15 1 144,1 0 0,0 0 0,-1 0 0,1 0 1,-1-1-1,1 1 0,0 0 0,-1 0 0,1 0 0,0-1 1,-1 1-1,1 0 0,-1-1 0,1 1 0,-1 0 0,1-1 1,-1 1-1,1-1 0,-1 1 0,1-1 0,-1 1 0,0-1 1,1 1-1,-1-1 0,0 0 0,1 1 0,-1-1 1,0 1-1,0-1 0,0 0 0,1 1 0,-1-1 0,0 0 12,3-5-342,3-1 205,-3-1 81,-3 5 89,-5-3-40,2 4 32,1 0 50,0-1 71,2 0 96,-9 13-14,6-7-237,1 0-84,0-1-113,2-2 51,0 1-38,5-1 56,6 0-26</inkml:trace>
  <inkml:trace contextRef="#ctx0" brushRef="#br0" timeOffset="-98974.43">1193 6351 2955,'0'-2'-226,"0"0"68,0 0 66,-1 1 63,1-1 58,0 1 57,-1 0 51,1 0 50,-1-1 97,0 1 60,0 1 54,0-1 48,0 0 146,0 1 50,-1 0 396,-1 0 59,-1 1 1140,1 1-824,0 0-350,2-1-587,0 1-44,0-1-110,0 0-38,0 0-42,0 0-44,0 0-49,0 0-52,1 1-54,-1-1-59,-1 4 514,0 0-80,1-1-71,0 1-63,0 0-12,1 0-64,0 2-19,2 3 22,-1 8 99,0-11-165,-1 1 36,-2 20 77,-1-7 13,0-1 1,-2-1 0,-1 4-272,-3 1 196,0-2-73,-2 3-28,0 1-51,-4-3-33,5-15 14,-4 0 73,4-11-4,6-13-33,5-16 29,0 0-105,3-7-95,9-23-133,-5 33 133,5-17-74,6-5-36,-14 39 173,1-1-16,0 1 0,-2-1 0,3-10 63,-1-26-95,-5 38 72,0 1 0,0-1 0,1 0 0,1 1-1,-1-1 1,2 1 0,4-10 23,27-45-24,-1 3 48,-32 58-11,1 0 0,-1 0 0,1 0-1,0 0 1,0 0 0,0 1 0,1-1 0,-1 1-1,4-3-12,-6 5 10,0 1 0,1-1 0,-1 0 0,1 0 0,-1 1 0,1-1 0,-1 1 0,1-1 0,-1 1 0,1 0 0,-1 0 0,1-1 0,0 1-10,8 3 120,1 4 51,5 11 351,-1 0-72,-2 2-67,-1 0-58,-1 2-50,-2 0-44,2 22 131,-5-13-98,-2-1-46,1-1-44,-1 1-39,5 28 30,1 1-114,-4 46-51,-3-89-35,5 23 104,-6-22-79,-1-8-33,0 1-37,-1 0-47,0 1-54,0-5-29,-1-2-49,0-1-54,0-1-59,-2 0-61,1-1-67,-2 0-69,1-1-73,1 0-93,1 0-86,1 0-84,0 0-82,0-2-2001,0 0 2385,0 0 39,0-3-113,0 0 75,0-3-49,0-5-246</inkml:trace>
  <inkml:trace contextRef="#ctx0" brushRef="#br0" timeOffset="-98708.92">1121 6370 385,'-2'0'329,"0"0"-146,0 0 45,-1 0 39,0 0 36,0-1 99,-1 1 35,-6-1 993,3-2-2,5 1-993,2 1-35,0-1-100,0 0-35,2 0-40,0 0-46,1 0 226,0 1 89,2 1 78,0 0 67,-1 0-12,2-1 38,5-1 752,0-2-747,1 1-58,1 1-55,-1 0-54,1 0-52,0 0-48,1 1-48,-1 0-44,1 1-43,-1-1-40,1 1-38,0 0-35,13 1 55,1-1-116,3 1-105,-1 0-103,-24-2-50,0 1-60,0-1-54,-1 0-45,2 0-116,-1 0-45,2-1-139,3-2-354,0 1 43,-3 1 348,-1 1 54,0 0 58,1 0-40,5 1-194</inkml:trace>
  <inkml:trace contextRef="#ctx0" brushRef="#br0" timeOffset="-98209.04">1654 6260 4497,'0'-3'-110,"-1"0"55,1 0 61,0-1 63,0 1 75,0-1 77,-1 0 82,1 1 84,0-1 90,1 1 93,-1 0 97,1 0 100,0 0 106,0 0 108,0 1 112,1 0 117,0 0 120,1 1 125,0 1 128,-1-1-743,-1 1 34,0 0-554,0 1-37,1-1 183,-1 1-118,1 1-100,-1-1-91,0 1-58,1 0-40,1 4-9,-2-4-1,-1 0 51,1-1 77,2 11 149,-1-1-45,-1 1-40,-1 0-36,-1 6 41,-2 1-61,0 0-48,-1 0-36,0-3 3,1 0 0,1 0 1,0 9-105,2-9 18,-1 0 0,-1 0-1,-3 12-17,2-12-3,1 0-1,0 0 1,1 12 3,0-14 4,1-12-1,0 0 0,0-1 0,0 1 0,0 0 0,0 0 0,0 0 0,0 0 0,0 0 0,1 0 1,-1-1-1,1 1 0,0 0 0,-1 0 0,1 0-3,1-1 3,-1 0 0,1 0 0,-1 0 1,1 0-1,0 0 0,-1-1 0,1 1 0,0 0 0,0-1 0,-1 1 1,1-1-1,0 0 0,0 0 0,0 1 0,0-1 0,0-1 0,-1 1 1,1 0-1,0 0-3,0 0-3,1 0 1,-1 0 0,1-1 0,-1 1-1,0-1 1,1 1 0,-1-1 0,0 0-1,1 0 1,-1 0 0,0 0-1,1-1 3,8-5-44,3-3-91,-6 6 22,2 0-38,5 0-205,-9 3 194,-1 0-43,0 0-57,1-2-73,-3 1 64,1 0-42,0-1-48,-1 0-51,0 0 136,-1 1-33,3-2-396,-1 0-39,1 0-63,6-11-2009,-7 8 1652,-3 3 607,0 0 37,0 0 42,-1-1 51,0 2 250,0-1 69,0-1 46,0-1 45</inkml:trace>
  <inkml:trace contextRef="#ctx0" brushRef="#br0" timeOffset="-97834.13">1910 6242 5525,'1'-1'246,"1"-2"-42,1 1-72,-2 0-57,0 1-31,1-1 42,3-2 102,-1 0-41,1 0 43,1-2 48,1-1 54,-5 5-208,0 0 80,0 0 75,0 0 76,-1 0 71,1 0 69,-1 0 68,1 0 65,-1 0 62,0 0 61,0-1 57,-1 1 56,1 0 53,-1 0 50,1 0 49,-1-1 46,0 3-403,0-1-87,1 1-80,-1-1-74,1 1-67,0 0-60,0-1-55,0 1-47,0 0-25,0 0-47,1 0-27,3 0-41,-4 0 41,0 0 56,0 0 25,-1 0 53,5 0 130,0 1-39,0 3 180,-3 1-106,-2 1-76,4 15 267,3-6-362,-3 1-47,1 20 20,-5 40-47,0-37-4,-1-32-95,0-1-1,0 1 1,0 0-1,-1-1 1,1 1-1,-2 1-4,1-3-1,0 1 0,0-1 0,1 1 0,0 0 1,1 0-1,-1 0 1,1-4-4,-1 1 1,1 0 0,-1 0-1,0-1 1,0 1 0,0-1-1,0 1 1,0-1 0,0 1-1,-2 1 4,3-4-2,-1 1-1,0 0 0,1-1 1,-1 1-1,1 0 0,-1 0 1,1-1-1,-1 1 1,1 0-1,0 0 0,-1 0 1,1 0-1,0-1 0,0 1 1,0 0-1,0 0 1,-1 0-1,1 0 0,0 0 1,1 0-1,-1 0 0,0-1 1,0 1-1,0 0 0,0 0 1,1 0-1,-1 0 1,1 0 2,11 5-22,-8 1 22,-4-7 0,0 1 0,0-1 0,0 1 0,1-1 0,-1 0 0,0 1 0,0-1 0,0 1 0,1-1 0,-1 0 0,0 1 0,1-1 0,-1 0 0,0 1 0,0-1 0,1 0 0,-1 1 0,1-1 0,-1 0 0,0 0 0,1 0 0,-1 1 0,1-1 0,-1 0 0,0 0 0,1 0 0,-1 0 0,1 0 0,-1 0 0,1 0 0,-1 0 0,1 0 0,-1 0 0,0 0 0,1 0 0,-1 0 0,1 0 0,-1 0 0,1 0 0,-1 0 0,1 0 0,-1-1 0,0 1 0,1 0 0,-1 0 0,0-1 0,1 1 0,-1 0 0,1-1 0,3-1 0,0 0 0,0 0 0,0 0 0,0 1 0,1-1 0,-1 1 0,1 0 0,-1 0 0,1 1 0,-1-1 0,4 1 0,29-6-51,-5-7-112,-12 5-3,1 1-54,-20 7 208,9-3-145,-1 1-55,1-1-54,-1 1-53,1-1-54,-1 0-51,0 0-52,0 0-51,0 0-50,0-1-48,0 0-50,-1-1-47,1 0-47,0 0-46,0-1-46,0 0-45,-1-1 243,1-1 110,-4 4 296,0 0 35,0 0 35,0 0 34,2-1-13,1 1 64,0-1 44,6-1 42,-14 6 16</inkml:trace>
  <inkml:trace contextRef="#ctx0" brushRef="#br0" timeOffset="-96756.06">2974 6188 4883,'0'-3'28,"0"1"55,0 0 50,0-1 46,1 1 42,-1 0 38,0-3 358,1 2-59,-1-1 48,4-7 1829,-3 8-1849,0 1-90,0 0-37,0-1-16,1 1-64,0 0-73,0 0-84,0 0 514,-1 1 498,-1 1-241,0 0-80,0 0-562,0 0-35,0 0 218,1 0-117,0 0-103,1 1-51,0-1-99,0 0-62,1 1-46,0 0-3,-2-1 30,-1 0 38,0 0 60,3 6 384,0 1-80,5-2 37,-3 0-80,1 9-78,4 22 167,-3-10-180,-2-9-157,0-3-75,1-1-51,16 45 107,-13-22-93,-1-3-60,23 25-22,-24-28 0,-7-29 0,1 1 0,-1-1 0,1 0 0,-1 0 0,1 1 0,0-1 0,0 0 0,0 0 0,0 0 0,0 0 0,0 0 0,0 0 0,0 0 0,0-1 0,0 1 0,1 0 0,-1 0 2,0-1 1,0 0-1,0 0 1,-1 0 0,1 0-1,0 0 1,0 0-1,0 0 1,0 0-1,0 0 1,0-1 0,-1 1-1,1 0 1,0 0-1,0-1 1,0 1-1,-1 0 1,1-1 0,0 1-1,0-1 1,-1 1-1,1-1 1,0 0-1,-1 1 1,1-1 0,-1 0-1,1 1 1,0-1-1,-1 0 1,0 0-1,1 1 1,-1-1 0,1 0-1,-1 0 1,0 0-1,0 1 1,1-2-3,10-14 33,-8 12-33,0 1 0,0-1 1,-1 1-1,0-1 0,0 0 0,0 0 0,0 0 0,0-1 0,-1 1 0,0 0 1,0 0-1,0-2 0,8-62-37,-4 24-78,9-21-148,-8 44 179,-2 0 0,0 0 0,-1 0 0,0-12 84,-3 25-11,2-15 0,17-18 11,-17 36 17,1-1-24,3 3-55,14 20-36,-18-15 102,-1 1-33,-1 19-269,0-18 257,0-4 39,0 0 0,0 0-1,0 0 1,0 0 0,0 0 0,0 0-1,0 0 1,0 1 0,0-1 0,0 0-1,0 0 1,0 0 0,0 0 0,0 0-1,0 0 1,0 0 0,0 0 0,0 1-1,0-1 1,0 0 0,0 0 0,0 0-1,0 0 1,0 0 0,1 0 0,-1 0-1,0 0 1,0 0 0,0 0 0,0 1-1,0-1 1,0 0 0,0 0 0,0 0-1,0 0 1,0 0 0,0 0 0,1 0-1,-1 0 1,0 0 0,0 0 0,0 0-1,0 0 1,0 0 0,0 0-1,0 0 1,0 0 0,1 0 0,-1 0-1,0 0 1,0 0 0,0 0 0,0 0-1,0 0 1,0 0 0,0 0 0,0 0 2,4 0-140,-1 0 36,1 1-13,-1 1 84,0 3 44,-3-3-42,0 0-42,0 0-87,0 0-105,-1 0 49,1-1-51,0 0-55,0 0-60,0 0 169,0-1 45,0 1 42,0-1 35,0 1 0,0-1 86,0 2 123,0-1-165,0-1-42,0 1-60,0-1-71,0 1-83,0 0-22,0 0-71,0 0-80,0 0-86,0 0-92,0 0-100,0 1-105,0-1-113,0 1 846,0 1 50,0 1 33,0 3 31</inkml:trace>
  <inkml:trace contextRef="#ctx0" brushRef="#br0" timeOffset="-95881.46">3654 6115 7196,'0'-3'75,"0"0"111,0 1 98,0 0 84,-1 1 166,1 0 79,0 0 193,0 1 465,0 2-46,0-1-501,1 0-212,-1 1-106,1-1-167,-1 0-104,1 0-118,0 0-57,-1-1-34,3 3 486,0 0 18,-1 0-81,0-1-68,0 0-56,0 4 79,0 14 265,-2 4-404,0 0 65,0 5 117,0 1 57,-4 57 923,-2-45-732,2-22-347,-2 1-45,-3 5-19,-3-1-117,0-11-46,11-16 67,-1-23 0,2 16-7,1-21 123,2-2-123,3 1-111,2 3-96,6-16 27,-2-20-102,1-4 12,4 23 142,-10 24 47,-7 18 0,1-1 0,0 1 0,1 0 0,-1-1 0,0 1 0,1 0 0,0 0 0,1-2 0,9-1 0,-8 0 3,-4 5-3,0 1-1,0-1 1,0 1-1,0 0 1,0-1 0,0 1-1,0 0 1,1-1-1,-1 1 1,0 0-1,0-1 1,0 1-1,0 0 1,1-1-1,-1 1 1,0 0 0,0-1-1,1 1 1,-1 0-1,0 0 1,0-1-1,1 1 1,-1 0-1,0 0 1,1 0-1,-1-1 1,0 1 0,1 0-1,-1 0 1,0 0-1,1 0 1,-1 0-1,1 0 1,-1 0-1,0 0 1,1 0-1,-1 0 1,0 0 0,1 0-1,-1 0 1,0 0-1,1 0 1,-1 0-1,1 0 1,-1 0-1,0 0 1,1 1 0,-1-1-1,0 0 1,1 0-1,-1 0 1,0 1-1,0-1 1,1 0 0,2 3-29,-2-1 15,2 1-23,2 1-23,1 3-36,-3-4 83,-1 0-1,0 0 0,0 0 0,-1 0 1,1 1-1,-1-1 0,1 1 1,-1 0 13,8 18-19,-2-6 45,0 2 47,-1 6 61,3 12 121,4 17 124,-2-24-218,-4-14-16,-2-2-44,3 10 4,10 23-49,-10-36-11,-8-9-40,1-1 0,-1 1 0,1-1 0,-1 0 0,1 1 0,-1-1 0,1 0 0,-1 1 0,1-1 0,0 0 0,-1 0 1,1 1-1,-1-1 0,1 0 0,0 0 0,-1 0 0,1 0 0,-1 0 0,1 0 0,0 0 0,-1 0 0,1 0 0,0 0 0,-1 0 0,1-1 0,-1 1 0,1 0 0,0 0 0,-1 0 0,1-1 0,-1 1 0,1-1-5,9-11 51,6-6 31,2-4-36,-9 8-25,0-1-1,-2 0 0,0 0 1,2-7-21,9-39 25,11-13-25,-10 5 0,-17 49 0,2 4 0,-4 16 0,1 0 0,-1-1 0,1 1 0,-1 0 0,0 0 0,1 0 0,-1 0 0,1-1 0,-1 1 0,1 0 0,-1 0 0,0 0 0,1 0 0,-1 0 0,1 0 0,-1 0 0,1 0 0,-1 0 0,1 0 0,-1 1 0,0-1 0,1 0 0,-1 0 0,1 0 0,-1 0 0,0 1 0,1-1 0,-1 0 0,3 3-5,-1 0-1,0 0 1,0 0 0,0 0-1,0 1 1,-1-1-1,1 1 1,-1-1 0,0 1-1,0-1 1,0 1-1,-1-1 1,1 1 0,-1 0-1,0-1 1,0 1-1,0 3 6,4 33-36,1-21 36,-2-12 0,-1 1 0,0 0 0,-1 0 0,0 0 0,0 0 0,0 0 0,-1 1 0,1-1 0,0 0 0,1 1 0,0-1 0,1 5 0,-1-5 0,1 0 0,-2 0 0,1 0 0,-1 1 0,-1 3 0,0 6 11,0-4-39,0-2-31,0-1-42,0-2-20,0-1-40,0-1-45,0-1-50,0-3 22,0 0-796,0-3 621,0 0-81</inkml:trace>
  <inkml:trace contextRef="#ctx0" brushRef="#br0" timeOffset="-95381.41">4406 6333 1285,'0'-5'59,"0"-2"97,0 0 56,1 0 58,1 1 61,0 0 64,2 1 66,2-1 71,1 1 72,1-1 103,0 2-73,-4 1-167,-1 0-17,0-1 80,0 1-9,-1-1 85,1-1 100,0 0 112,13-17 1684,-3 11-883,-7 6-842,-2 1-35,-1 0-41,-2 1-51,-3 1-55,-3 0-66,-4 1-70,-4 1-81,1 0-52,2 1-111,1 2-70,-4 2-71,-4 2-51,2-2 30,-8 4-45,7 5 37,6 6 37,6 9 40,4-22-102,1 13 72,-1-17-75,0-1 0,0 1 0,1 0 0,-1-1 0,1 1 0,0 0 0,0-1 1,0 1-1,0-1 0,0 1 0,1-1 0,-1 1 0,1-1 0,0 0 0,-1 0 0,2 1-17,12 11 71,7 9 112,-16-15-152,-1 1-36,-2-1-35,0 1-40,-2 0-48,0 2-54,-4-1-155,-10 1-273,-5-4-25,7-3 252,3-2 100,-1 1-198,0-2 52,0 1 43,1-2 35,-6 0-150,-16-4-592,20 1 670,-1 0-84,0 0-75,1 0-98,5 2 297,0 0-34,-3-1 20,1 1 44,-2 1-26,-4 0-141</inkml:trace>
  <inkml:trace contextRef="#ctx0" brushRef="#br0" timeOffset="-94428.59">5654 6314 4883,'-2'-2'139,"0"0"-39,-1-1 1,0-1-101,-2-4-144,4 4 151,0 2 54,1-1 64,-1 0 81,1 0 95,0 1-19,0-1 61,0 1 68,0-1 73,0 0 78,0 0 85,0 0 88,0 0 96,0 2-604,0-4 238,0 2 50,0 1 621,0 13 1272,0-5-1729,0 0-51,0 0-71,0 0-88,0-2-214,0-1-53,0 0-58,0-1-63,-1 11 296,0 0-79,-1-1-69,0-1-60,-2 2-34,0-2-46,-14 23 76,9-22-61,3-5-6,0 0 37,3-4-150,1-1 51,2-6 106,2-22 123,-2-1-89,3 2-55,2-2-58,6-2-59,44-114-4,-44 115 0,1 0 0,6-7 0,14-35 0,-29 62-1,0 0 0,1 0 0,0 0 0,1 1 1,0 0-1,0-1 0,0 2 0,1-1 0,0 1 0,6-6 1,-9 10-9,0 0 1,0 0-1,0 0 1,1 0-1,-1 0 1,1 1-1,-1 0 0,1-1 1,-1 1-1,1 1 1,1-1 8,18 2-98,2 7-43,-4 7 116,-4 3 45,0 9 50,4 15 90,-9-16-43,19 50 244,-14-24-166,-6-17-108,11 51 27,-12-45-100,-9-36-37,0 0-42,0 1-39,-1-1-34,1 2-65,-1 1-34,-1 0-83,-1 5-201,-6 5-349,0-9 377,-1-4 189,4-4 200,-1 0 38,-7-1-51,-8 0 84</inkml:trace>
  <inkml:trace contextRef="#ctx0" brushRef="#br0" timeOffset="-94178.72">5636 6206 5525,'1'-11'293,"1"3"35,2 2 51,1 2 67,0 2-105,-1 1 40,2 0 45,-1 0 50,1 0 44,1 0 56,-1-1 61,1 0 64,4-1-160,1-1-117,0 2-103,0-1-87,4 1-47,-1 1-79,-1 1-56,16 3 9,-12 0-82,19 6 78,-26-7-68,0 1-37,4 1-115,-8-2 30,1 0-43,4 1-179,-6-2 133,1 1-34,0-1-111,13 1-758,-13-2 668,-7 0 457,5 0-340,0 0 32,6 0-500</inkml:trace>
  <inkml:trace contextRef="#ctx0" brushRef="#br0" timeOffset="-93756.79">6132 6188 7838,'2'2'196,"1"1"32,3 2 320,-2-1-76,0-1 51,-1 1 47,1 0 39,-1 1 165,0 0 38,2 17 1738,-5-14-2091,1 0-72,2 4 90,1-1-82,1 5 102,-2-4-136,-1-1-12,-2 2 67,6 13 45,-2-12-284,-3-2-44,-1-12-130,0 1 0,0 0 1,0-1-1,0 1 0,0-1 1,0 1-1,0-1 0,-1 1 1,1-1-1,0 1 0,0-1 0,-1 1 1,1-1-1,0 0 0,-1 1 1,1-1-1,-1 1 0,1-1 0,0 0 1,-1 1-1,1-1 0,-1 0 1,1 1-1,-1-1 0,1 0 1,-1 0-4,-2-15 279,3-12-70,0 21-141,1-24 32,1 0-57,4-29-75,2-55-164,-3 36 99,12 10 65,-16 65 33,0 0 0,1 0 0,0 0 0,0 1 0,0-1 0,0 0-1,0 1 1,0 0 0,1-1 0,-1 1 0,1 0 0,2-1-1,-4 2-2,0 0 0,0 0 1,0 0-1,1 1 0,-1-1 1,0 0-1,0 1 0,1-1 0,-1 1 1,0 0-1,1-1 0,-1 1 0,1 0 1,-1 0-1,0 0 0,1 0 1,-1 0-1,1 0 0,-1 0 0,0 1 1,1-1-1,-1 0 0,0 1 0,1-1 1,-1 1-1,0-1 0,0 1 1,1 0-1,-1-1 0,0 1 0,1 1 2,6 7-59,0 2-38,-5-5 26,0-1 1,0 1 0,-1 0-1,1 0 1,-1 0-1,1 5 71,-1 9-149,-2-12 123,0-1-32,-1 8-142,-1 4-213,-7 9-382,2-17 488,-2 2-455,-4 7-473,4-9 439,2-1 165,0-1 40,1-1 136,-1-1 41,-1 1 46,0 0 52,4-4 219,1 0 36,-1 4 30,1 1 121,5 6 205,5-2 43,1-6-170,1-2-105,1 0-100,1-3 200,0 0 0,1-1 0,-1 0-1,0 0 1,1-1 0,1-1-163,6 0 160,0 0-51,3 0-67,-13 1-68,0 0-37,8 0-4,-1 0-65,2 0-87,5 0-176,-14 0 207,2 0-53</inkml:trace>
  <inkml:trace contextRef="#ctx0" brushRef="#br0" timeOffset="-93194.6">6681 6060 6168,'7'-7'14,"-3"3"37,-1 1 37,-1 1 59,0 0 133,-2 2 109,1-1 104,-1 1 101,0 0-52,0 0 45,0 0 1282,0 0-1114,0 1-35,1-1-35,1 2-39,2 3-27,0 1-59,-1-1-55,-1 1-53,0 0-49,-1 0-45,0 1-42,-1 0-40,-1 6 174,-2 2-116,0-1-90,0 1-62,-6 26 231,8-25-171,1 2-70,-1 0-38,1 12 33,0-17-114,0-1 1,1 1-1,1-1 0,0 1 1,2 6-54,10 15 181,-4-22-134,5-7 35,-12-5-57,1 0-1,-1 0 1,1 0 0,-1 0-1,1-1 1,-1 1 0,1-1 0,3-1-25,15-7 93,-2-1-57,-9 3-58,-2 2-48,19-13-302,-19 12 195,1 0-45,-1 0-57,0-1-71,-1 0-82,0 0-95,-2-1-108,-1 0-119,-1 0 87,-3 1 69,-2-1-50,-4-1-234,-11-3-552,10 9 910,1 0-47,-1 1-37,3 0 282,-1 1 38,-7 1-448</inkml:trace>
  <inkml:trace contextRef="#ctx0" brushRef="#br0" timeOffset="-92944.45">6700 6188 385,'-2'-2'-160,"1"1"-6,0-1 36,-1 1 32,0-1 1,1 0 120,-1 0 112,2 1 101,-1 0 92,1 0 81,0 0-29,0 1 41,1-1 523,1 1 321,3-1 759,-1 1-584,-1 0-541,0 0-209,0-1-72,-1 1-167,1-1-69,-1 0-78,0 0-86,3-1 196,0 0-36,4-2 277,-1 2-120,1 0-106,1 0-32,1 1-103,3 1-41,9 0 19,-4 0-87,0-2-312,-16 1 59,-1-1-47,1 0-87,0 0-96,1-1-117,-3 1 157,1 0-37,-1 1 37,0 1 71,0-1 49,2 1-122,-2-1 51,0 1 34,0 0-52,0 0-90,0 0-93,0 0-107,-1 0 212,1 0-32,-4 0 232,1 0 42,-2 0 26,-3 0 27</inkml:trace>
  <inkml:trace contextRef="#ctx0" brushRef="#br0" timeOffset="-92741.57">6665 6060 2570,'-5'-2'18,"1"-1"34,-6-1 144,1 0 103,0 0 87,1 0 71,0-1 55,7 4-405,0 0 1,0 1-1,0-1 1,0 0-1,0 0 1,0 0-1,0 0 0,0 0 1,0 0-1,0 0 1,1 0-1,-1-1 1,0 1-1,1 0 1,-1 0-1,1-1 0,0 1 1,-1 0-1,1-1 1,0 1-1,-1-1-107,2 2 645,0-1-36,1 0-36,1-1-36,0 0-29,1 0-38,-1-1-36,1 1-36,0 0-38,0-1-35,-1 1-38,0 0-36,12-6 505,2 3-111,2 1-109,2 1-108,0 2-103,0 1-102,1 1-99,-1 0-97,0-1-103,-2 1-106,-4-2 42,0 0-73,5-1-162,1 2-123,-10 0 201,0 2-33,0 0-33,0 1-34,1 2 296,10 5 73</inkml:trace>
  <inkml:trace contextRef="#ctx0" brushRef="#br0" timeOffset="-91885.33">7857 5932 2056,'-1'-7'0,"-1"2"55,-1 2 65,0 1 74,-1-1 89,1 0 97,1-2 106,1-3 116,1 7 525,0 0-52,0 0-53,0 0-50,0 0-49,0 1-49,0-1-47,0 1-45,1 0-44,-1 0-44,0 1-42,0-1-41,0 0-39,0 1-38,0 0-38,0 0-35,0 0-35,0 0-34,0 2 298,0-1-118,0 2-110,0-1-99,0 1-90,0 0-79,0 1-69,0-1-67,0-1-37,0 5-64,-1 18-382,1-21 385,-1 0 53,1 0 72,0-1 89,-1-1 106,1-1-95,-1-1 34,-6 21 10,-2 11 180,9-30-351,-1 1-1,1 0 1,0-1-1,0 1 1,1 0 0,-1-1-1,1 1 1,0 0-1,1 2-57,0 2 75,6 13 80,2 2-38,5-3-58,6-7-79,-7-9-24,29-1 100,-24-5-79,-9-1-27,0 0-38,-1-1-44,0 0-53,-1-2-60,0 0-68,-1-2-76,-1 0-83,4-6 79,-2 0 52,0-1 50,-1 0 47,0 0 45,-1-1 42,-1 1 40,0-1 36,2-15 20,-1 0 115,-3-1 96,-2 1 74,-1 25 33,9 7 181,-1 6-88,-2 4-71,-1 4-53,-2-5-46,-1 0 0,0 0 0,-1 1 0,0 5-180,0 10 213,4 0-47,1 0-57,1-1-67,0-1-74,-2-1-79,-1 1-88,-2-1-96,-2-15 149,1-2-78,1-1-83,0 0-83,0-1-85,0-1-88,1 0-89,0-1-92,-3-1 518,1 0-357,-1-1 35,1 1 34,-1-1 33,1 1-386,0-1 120,0 1 111,0-1 102,0 0 93,0 1 86,1-1 30,-1 0 95,0 0 82,0 0 65,1 0 54,1-1 114,-2 1-77,0 0-50,0-1-71,0 1-93,-1 0-115,4 0 102,0 0 86,0 0 56,3 0 56</inkml:trace>
  <inkml:trace contextRef="#ctx0" brushRef="#br0" timeOffset="-91526">8462 5859 7581,'1'-3'207,"0"-1"-45,7-14 384,-5 13-294,-2 2-86,0 0 34,0 1 41,0-1 46,-1 1 53,0 0 58,0 0 65,-1 0 70,-1 1 76,0 0 82,-1 0 89,0 0 93,-1 1 101,-1-1 106,-3 2-609,1 2-105,2 2-93,0 1-80,1 1-70,1 1-57,1 2-47,0-1-35,2 27-141,1-21 118,1 1 75,-1-9 27,0 0 39,3 8-50,0 1 35,7 18 158,8 26 227,-10-35-383,3-1-34,1 0-38,-5-1-46,-7 1-51,-10-1-57,-7-6 67,-2-5-45,-3-4-63,-1-4-85,-1-3-103,12-1 137,0-1-33,0 0-35,0 0-39,1-1-41,1 0-43,-12-5-594,14 3 529,0 0 0,0 0 1,1-1-1,0 0 0,-1 0 485,-9-8-1059,9 7 645,0 0-62,-1-3-262,-4-13-1065,10 16 1378,2 0 34,0 0 43,1-1 54,2 1 64,0-1 72,2 1 84,1-1 92,2 0-18,0 1 0,1 1 0,0 0 0,0 0 0,0 0 0,1 1 0,0 1 0,0-1 0,-1 2 0,2-1 0,-1 1 0,7 0 0,37-1 0</inkml:trace>
  <inkml:trace contextRef="#ctx0" brushRef="#br0" timeOffset="-91213.59">8774 5859 2056,'3'-2'89,"-1"-1"-43,4-5-26,-4 5 16,-1 1 17,0 0 35,-1 0 53,1-1 59,0 1 69,-1 0 79,1 0 145,-1 0-202,0 1 34,0 0 34,0-1 37,1 1 37,-1 0 40,0-1 42,0 1 43,0 0 45,0-1 47,0 1 48,0-1 51,0 1 51,0 0 54,0 4-301,-1-1-59,1 1-57,-1-1-52,0 1-48,-1-1-45,1 1-42,-1 0-37,-1 0-11,1 1-39,-4 6 67,-18 51-28,12-16-35,3-6 9,2 0 46,-2 4 99,-1-2 90,9-26-196,1-9-78,1 1 0,0-1 0,1 1-1,-1-1 1,3 6-137,3 5 269,-3-5-88,1 2 1,2-1-80,-5-11-94,-1 0 0,1 1 0,0-1 0,0 0 1,0-1-1,0 1 0,0 0 0,0-1 0,0 1 0,0-1 1,1 1-1,-1-1 0,0 0 0,1 0 0,-1 0 1,3 0-9,22 2 142,-10-2-93,15-1 69,7-4 57,-27 2-160,44-11 13,-19-1-96,-8-3-73,-1-6-100,-23 17 219,-2 0-85,-1 1-78,-3-1-69,0 1-61,-2 0-53,-1 0-43,0 1-37,-6-4-362,-16-7-1165,19 11 1405,-1 0 41,8 4 527,-7-3-396,0-1 46,-2-1-27,-5-1-141</inkml:trace>
  <inkml:trace contextRef="#ctx0" brushRef="#br0" timeOffset="-90963.64">8737 6024 385,'0'0'340,"0"0"-152,0 0 34,0 0 40,1 0 46,0 0 53,0 0 57,5 0 582,0 0-67,-1 0-66,1 0-62,-1 0-61,1 0-58,-1 0-56,0 0-52,1 0-52,-1 0-47,1 0-47,-1 0-43,0 0-41,1 0-39,-1 0-36,0 0-34,5 0 114,-1 0-88,1 0-74,-1 0-59,7 0-12,19 0 29,-21 0-41,0 0 96,-7 0-55,0 0 36,27-5-224,-20 1-68,-5 0-79,-4 3 47,0 0-35,0-1-39,1 2-44,-1-1-49,0 1-51,-3 0 137,-1 0 39,-1-1 40,0-1 41,0-3 16,0-6 61</inkml:trace>
  <inkml:trace contextRef="#ctx0" brushRef="#br0" timeOffset="-90791.66">8756 5878 4112,'-5'0'-181,"1"-1"117,1-1 104,0 1 94,2-1 81,0-1 70,0 1 57,1-1 46,1 0 87,5-6 939,-3 6-835,1 0-111,0 1-66,0 0 42,0 1-73,1 0-63,-1 0-57,0 1-50,0 0-41,5 0 66,15-1 169,-2-3-302,11-2 123,10-2 75,-14 3-158,-5 0-99,0 1-101,-3 0-85,-1 0-105,0 0-120,-9 2 138,-1 0-35,10 0-51,13 1-79</inkml:trace>
  <inkml:trace contextRef="#ctx0" brushRef="#br0" timeOffset="-90635.63">9361 5841 17733,'6'16'58,"-1"2"102,-1-2 36,0 0 42,8 37 660,-9-32-541,0 0-65,-3-11-186,0-1-34,6 35 239,-3-31-266,-2-1-89,-1-6-22,-1 0-33,-1 0-39,-1 1-42,2-4-367,-1 4-220,2-3 408,-1 0-69,0-1-93,1 0 107,0-1-65,0 0-72,-1 0-84,1-1-90,0 0-102,0-1-110,-1 1-119,-1-4 868,-1 1 74,-1-2 49,-2-3 47</inkml:trace>
  <inkml:trace contextRef="#ctx0" brushRef="#br0" timeOffset="-90416.92">9361 5841 7196,'0'-6'-139,"1"1"41,-1 0 42,1 0 37,0 1 37,0-1 34,2-4 148,-1 4-24,0 1 38,3-5 315,0 3-56,0 1 51,7-4 637,17-3 1295,-18 10-1695,0 1-72,0 1-189,-1 1-85,1 0-99,0 1-114,21 7 561,0 3-48,-1 5-68,-2 4-87,-4 4-106,-14-11-272,-1 0-33,-1 2-36,-2 0-39,-1 1-39,-2 1-44,-3-8 11,0 0 0,-1 0 0,0 1 0,-1-1 0,0 0 0,-1 0-1,1 0 1,-2 0 0,0-1 0,0 1 0,-1 0 0,0 0-2,-19 29-33,-7-8-42,-11-1 60,11-13-39,5-5-45,-2-1-69,5-5-38,-2-1-71,0-2-81,-1-2-93,-4-3-178,17-1 317,0 1-34,0 0-85,0 1-110,5 0 222,0 1-37,-1 0-64,0-1-85,1 0-78,1-1-76,0 0-71,-1-1-65,1 0-61,-1 0-57,3 1 443,0 1 53,0 1-31,-3 0-166</inkml:trace>
  <inkml:trace contextRef="#ctx0" brushRef="#br0" timeOffset="-88792.29">257 7878 2570,'1'-1'-288,"0"0"101,1 0 92,-1 0 86,0 0 79,0 0 73,0 0 66,0 0 59,0-1 45,0 1 43,0-1 462,1 0 79,1-3 1288,-3 3-1561,1 0-52,-1 0-60,0 0-91,1 0-110,-1 1-202,0 0-35,0-2 1746,0 3-750,0 0-384,0 0 120,0 0-48,-3 0-267,0 1-59,1-1-56,-1 1-53,1 0-48,0 0-46,-1 0-41,1 0-37,-1 1-16,1-1-42,-4 3-10,2 0-92,-5 5-104,5-6 114,1 1 85,0-1 38,1 0-57,3 6 14,-1-5-7,1 1 73,0 3-68,1-2-37,-1-6-42,-1 0 0,1 1 0,-1-1 0,1 0 0,-1 0 0,1 1 0,-1-1 1,1 0-1,-1 0 0,1 0 0,-1 1 0,1-1 0,0 0 0,-1 0 0,1 0 0,-1 0 0,1 0 1,-1 0-1,1 0 0,0 0 0,-1-1 0,1 1 0,-1 0 0,1 0 0,-1 0 0,1 0 0,-1-1 5,19 2 34,2 1 29,-8-3-57,-2 0-50,-2-3-61,-4 2 42,3-2-44,0 0-39,0-1-41,-3 2-42,-3-3 61,-4-1 48,-5 5 37,-2 1 49,-9 1 93,-1 0-64,4 3-86,12 10 22,3-10-129,0-3 14,1 0 90,0 0 69,0 0 37,3 0 146,-1 0-118,-1 0-65,0 0-102,0 0-102,-2 0 63,1 0-37,0 0-40,-1 0-44,0 0-45,0 0-51,0 0 71,0 0-93</inkml:trace>
  <inkml:trace contextRef="#ctx0" brushRef="#br0" timeOffset="-88167.45">294 7825 5525,'-6'0'175,"1"0"-70,-1 0-44,-9 0 10,10 0-15,1 0 16,0 0 33,0 0 41,0 0 49,-1 0 89,1 0 80,-1 0 91,0 0 102,1 0 113,-1 0 122,2 0-346,1 0 34,0 0 36,-1 0 38,3 0-546,0 4 66,0 0-34,0-1-53,0-1-35,0 0-45,1-1-26,-1 0-44,1 0-49,0-1-54,1 0 172,0 0 71,-1 0 66,0 0 59,0 0 56,0 0 48,-1 0 46,1 0 38,-1-1 242,0 1 66,-2 1 1368,1 0-1274,-1 0-51,1 0-257,0 0-42,1 0-96,-1 0-40,0 0-45,1 1-49,-1-1-60,1 0-40,-1 1-43,1-1-46,0 1-48,-1 0-51,1-1-54,0 1-56,2 8 338,6-4-70,-3-7 37,-1 0 54,-1-1 80,-1 0-122,13-12 101,-3-3-38,0 1-70,-4 6 16,-6-1 46,-2 11-69,0-13 38,-1 9 0,-2 2 53,-12 2-65,-2 4 43,14-3-72,-1 1-13,0 0 0,1 0 0,-1 0 0,1 0 0,-1 0 0,1 1 0,-3 2-1,-12 44 0,13-29 13,6 1 44,0-8 23,-1-4 42,2-3-46,4-1-24,4-6-62,-10 1 27,2 0-5,0 0 1,0 0-1,0-1 0,0 1 1,0-1-1,0 1 0,0-1 0,0 0 1,-1 1-1,1-1 0,0 0 1,0 0-1,-1-1 0,1 1 0,0 0-12,8-10 48,-3 1-63,0 0-70,-2-1-93,0 1-114,-2 5 68,-1 0-49,0 3 86,-1-1-38,0-3-323,-1-2-235,0-2-517,0 6 467,0 2 371,-1 1 78,0 1 79,-1 0 85,0 0 105,-1 0 45,0 0 30,-4 0 29</inkml:trace>
  <inkml:trace contextRef="#ctx0" brushRef="#br0" timeOffset="-84699.51">1267 7661 2570,'8'-7'464,"0"-1"104,0 0 86,0 0 69,5-4 527,8-8 891,-13 11-1249,-1 1-34,1 0-77,-8 7-447,1 1-34,0-2 201,0 0-117,-1 1-100,1 0-135,-1 0-36,0-1 29,-3-3 47,3 4-100,-1 1 51,1-1 80,0 0 93,0 1 110,0 0-164,0 0 34,-6 5 96,1 0-41,0-1-39,-1 0-35,-7 2 179,0 1-107,-3 1-42,-9 7 15,12-5-267,0 1 1,1 1 0,-6 6-53,-4 7 103,10-11-13,1 1 34,-1 0 42,0 0 48,6-7-84,-2 2-2,-10 17 221,16-24-317,1 0 1,0 0 0,0 0-1,0 1 1,0-1 0,1 0-1,-1 1 1,1-1 0,0 4-33,-1 11 130,1 6 114,-1-21-214,1-1-1,1 0 1,-1 1 0,0-1 0,0 1-1,1-1 1,0 0 0,-1 0-1,1 1 1,0-1 0,0 0 0,0 0-1,0 0 1,1 0 0,-1 0-1,1 0 1,-1 0 0,1 0 0,-1-1-1,1 1 1,0-1 0,1 1-30,22 13 170,2-4-44,2-3-45,1-3-43,1-3-42,0-2-42,0-2-42,0-2-39,-27 3 130,1 0-32,4-2-121,0 1-107,1-1-87,-1-1-63,0 1-50,20-11-1186,-16 8 972,0 0 77,-7 3 346,0 0 41,1-1 28,0 0 64,0 1 45,2-2 30,4-2 29</inkml:trace>
  <inkml:trace contextRef="#ctx0" brushRef="#br0" timeOffset="-84230.88">1654 7752 8481,'0'0'327,"0"0"-54,0 0-64,0 0 34,0 0 36,0 0 39,0 0 39,0 1 41,0-1 40,0 2 39,0 3 169,0 0-74,1 0-68,-1 0-64,1 0-58,0 0-54,0 1-50,0-1-43,1 4 94,1 0-99,0-1-77,5 15 157,-5-13-138,-1-5-33,0 0 38,0 1 47,0-1 54,1 16 479,-3-12-415,3 0-49,3 1-73,1 2 17,-4 3-51,-3-22 81,0-13-44,-1-6-46,-2 3-52,-16-76-16,-10-50-68,25 124-41,1 16 0,2 1 0,-1 0 0,1 0 0,0-1 0,1 1 0,0-1 0,0 1 0,1-1 0,0 1 0,1 0 0,1-5 0,0-17 0,-3 27 0,0 0 0,0 0 0,0 0 0,0 0 0,0 1 0,1-1 0,-1 0 0,1 0 0,0 1 0,0-1 0,0 0 0,0 1 0,0-1 0,1 1 0,-1 0 0,1-1 0,-1 1 0,1 0 0,0 0 0,1-1 0,-2 2-1,1 0-1,-1 0 1,1 0-1,-1 0 1,1 1-1,-1-1 1,1 0-1,0 1 1,-1-1-1,1 1 1,0 0-1,0 0 1,-1 0-1,1-1 1,0 1-1,0 1 1,-1-1-1,1 0 1,0 0-1,-1 1 1,1-1-1,0 1 1,-1-1-1,2 1 2,0 1-8,0 0-1,-1 0 1,1 1-1,0-1 1,-1 1 0,1-1-1,-1 1 1,0 0-1,1 0 1,-1 0 0,1 3 8,3 5-43,-1 1 0,0 1 0,0-1 0,-1 1 1,-1 0-1,1 5 43,-2 4-211,-3 0 98,0-13 94,0 0 0,-1 0-1,-1 0 1,0 0-1,0 0 1,-3 6 19,-1-1-56,-1 0-38,-2 1-84,-1 1-92,0-1-111,5-8 142,0 0-36,0 0-38,0 0-40,0 0-44,0 0-45,0-1-49,-1 1-51,1-1-54,0 0-55,6-6 650,-4 4-460,-1 0 77,1 0 79,-1-1 85,1-2 105,1 0 45,-2 0 30,-1-1 29</inkml:trace>
  <inkml:trace contextRef="#ctx0" brushRef="#br0" timeOffset="-83715.33">1891 7624 7581,'1'0'175,"0"-1"-87,0 0-70,0 0-50,4-3-192,-3 3 170,-1 0 58,0 0 36,0 0 41,0 0 50,0 0 21,0 0 44,-1 0 48,1 0 52,-1 1 58,1-1 60,-1 0 66,0 1 70,0 0 43,0 1-59,0-1-57,1 1-53,-1 0-50,0-1-46,1 1-45,-1 0-40,1 0 0,0 0-49,0-1-43,0 1-37,0 0-20,0 0-37,2 2-11,-1-1-13,-1 0 67,0-2 69,-1 1 107,3 5 185,-2 1-63,0 0-57,0 1-51,-1-1-43,-1 1-37,0 6 128,1-1-10,0 6 126,2 1-56,0 0-48,2-1-43,1 4 16,1-1-42,14 33 433,-8-45-566,12 2-39,-20-11-98,0 0 0,1 0 0,-1 0 1,0-1-1,1 1 0,-1-1 0,1 0 0,-1 0 1,3-1-12,23-7 9,-6-5-71,-1-3-88,-10 4 1,-1 0-50,-1-2-54,0 0-62,-3 0-66,0-1-72,-2 1-79,-2 0-83,5-28-270,-7 30 618,-2 0 33,0 1 73,-1 0 38,0 0 44,-1-2 51,-1-2 53,2-1 41,1 9-17,-1 0-1,0 1 1,0-1 0,0 0 0,0 1-1,-1-1 1,0 1 0,-1 0-1,0-1 1,0 0-49,1 5 113,0-1-45,-1-1-28,-2-3-79,4 4 52,-1 0 67,0 0 103,2 1 74,-1-1 117,1 2-136,-1 0 36,1-1 40,0 1 41,0 14 34,0 1-59,-1 0-53,1 1-47,-1 10 52,1 0-69,1 52 302,3-49-224,5 7-118,1-2-47,2 12 4,-4-17-116,-1 0-32,-3-10-105,-2-3-97,-1-6 60,-1-1-40,0-6 64,0-1-28</inkml:trace>
  <inkml:trace contextRef="#ctx0" brushRef="#br0" timeOffset="-82965.54">3011 7589 4497,'6'-7'127,"-1"0"109,-1 0 105,0-1 104,0 1 72,0 0 90,1 1 88,0-1 85,8-6 1237,-4 4-749,-1 2-289,-1 0-94,-3 3-407,0 0-46,-1 1-50,0-1-55,-2 3 106,0 0-103,0-1-89,0 0-74,-1 1-51,0-1-57,0-4-13,-1 3 26,1 2 19,-1 0 50,1 1 37,-1-1 57,1 1 66,-1 0 73,-3 0-106,0 1-42,-1 0-38,1 1-35,-3 2 20,0 0-56,-7 5-3,-10 7-25,16-12-75,0 0 0,0 1 1,1 0-1,0 0 0,-3 3-14,-12 15 79,6-1 17,0 2 38,2-2 11,-2 1 37,-3 5 137,5 4 91,12-4-34,3-25-333,0 0 1,0 0-1,-1 1 1,2-1-1,-1-1 0,0 1 1,1 0-1,-1 0 1,1 0-1,0-1 1,0 1-1,0-1 0,0 0 1,1 2-44,3 1 24,0 0-1,1-1 1,0 0 0,-1 0 0,2 0 0,-1 0-1,0-1 1,1-1 0,3 2-24,35 5 63,-3-10-40,-31 0-57,-1-1-65,5-1-126,-2 1-96,1-1-86,-1 0-74,4-2-180,-1-1-74,3-2-216,12-10-554,-12 1-1815,-17 13 2656,-1 0 42,1-1-3,-1-1 83,0 0 100,0-1 117,-1 4 226,1-2-99,1 0 77,1 0 52,3-1 50</inkml:trace>
  <inkml:trace contextRef="#ctx0" brushRef="#br0" timeOffset="-82668.74">3342 7479 7581,'0'-2'179,"0"-1"-41,1-1 36,1 1-92,2-2 31,-3 4-31,1 0 53,0 0 84,-1 0 98,1-1 119,-2 1-167,1 1 38,-1-1 39,1 0 43,-1 0 45,1 0 47,-1 0 51,0-1 52,0 1 56,1-1 57,-1 7 189,1-1-101,1 1-92,1 1-86,0 0-79,1 0-70,0 0-64,0 0-56,4 4 104,-1-1-94,2 2-14,2 0 106,2 1-139,8 9 181,1 5-87,-8-10-197,2 1-48,1-2-45,1 0-40,0-1-37,2-2-32,18 7-88,-29-16-4,10 3-44,-13-4 40,-1 0-34,1-1-60,-1 0-76,0 0-89,-1-1-19,1 1-81,0-1-89,-1 0-97,1 1-106,0-1-115,1 0-121,-4 0 444,1 0-33,2 0-87,-1 0 121,-1-1 121,0-1 120,-1 0 144,-1-1 62,-1-1 40,0-2 40</inkml:trace>
  <inkml:trace contextRef="#ctx0" brushRef="#br0" timeOffset="-82465.64">3708 7552 385,'-2'-4'-198,"0"-1"51,1 1 72,-1-1 65,1 0 62,-1 0 60,1 0 56,-1 0 52,1-1 49,0 1 45,0-1 42,0 0 37,0-5 494,0-1 110,0-1 213,4-21 2377,1 22-2120,-2 7-854,0 1-35,1-1-40,0 2-47,0-1 1544,-3 8-1524,0 0-37,0 0-37,1-1-35,-1 4 304,2 0-119,-1-1-107,0 0-93,1 1-79,0-1-67,-1 0-53,1 0-39,3 17 218,-4-13-181,-1-3-44,0 0 32,0 34 116,-9 53 470,-3-33-375,-13 28-325,14-61-109,-4-2-90,11-21 35,1 0-47,1-2-7,-1 0-33,1 0-34,1 1-35,-1-1-37,1 0-37,1 0-39,-1 1-40,1-2-64,0-2-95</inkml:trace>
  <inkml:trace contextRef="#ctx0" brushRef="#br0" timeOffset="-82059.33">4150 7498 385,'3'-18'1130,"0"13"-752,-1 0 44,1-1 189,-1 3-261,-1 0 34,0-1 37,0 1 43,-1-1 44,1-1 50,-1 1-282,-1 0 105,1 1 90,0-1 74,-1 1 48,1 0 42,-3-6 1570,2 5-1288,0 0-57,0 2-471,0 0-34,0 0 15,0 0-65,0-1-73,0 1-83,0-1-94,-3-4 520,1 2-64,-1 2-62,1 2-60,-1 2-56,-1 1-55,0 1-53,-1 1-49,-3 2-28,-5 2 53,10-6-152,0 0-1,0 1 1,0-1-1,0 1 0,0 0 1,1 0-1,-1 0 0,1 0 1,0 1-1,-2 2-48,-12 18 166,0 1 0,2 0 0,1 1 0,-5 14-166,17-30 83,0 1 1,0-1-1,1 1 0,0-1 1,1 1-1,1-1 0,-1 2-83,1 9 188,0 3 62,4-5-70,2-4-57,3-2-41,-4-7-55,1-1 1,0 0-1,0 0 0,0-1 1,1 0-1,0 0 1,2 0-28,-2 0 30,-2-2-28,0 1 1,0-1-1,0 0 0,0 0 1,0-1-1,0 0 1,0 0-1,1 0 0,-1-1 1,1 0-1,3-1-2,39-7-27,-32 5 6,-11 1 95,-1 1-57,1 0-54,-1 0-48,0-1-46,0 1-40,5-2-278,-2 0-53,0-1-68,17-11-1474,-16 6 1231,-4 3 400,0 0 46,0-2-29,1-4-146,-5 10 461</inkml:trace>
  <inkml:trace contextRef="#ctx0" brushRef="#br0" timeOffset="-81700.22">4369 7424 5911,'0'-4'31,"0"1"83,1 1 71,-1 0 61,1 0 42,0 1 35,5-2 1335,-4 3-1215,1 0-87,-2 0-231,0 0 693,0 0-111,-1 1-101,1-1-95,-1 1-86,0 0-77,0 0-70,1 0-62,-1 0-67,0 0-38,0 1 23,0 4 2,0-5-58,0-1 53,0 1 40,0-1 64,0 13 370,0 0-69,0 0-64,0 0-58,0 0-53,0 0-48,0-1-43,0 1-36,0 3 4,0-1-36,0 2-9,0 53 492,0-52-455,0 2 50,0-15-248,0 1 0,1 0-1,0 0 1,1 0 0,-1-1 0,1 1-1,0-1 1,1 4-32,-2-7 7,0 0 0,0 0 0,0 0 0,1 0 0,-1 0 0,0-1 0,1 1 0,-1 0 0,1 0 0,-1-1 0,1 1 0,0-1 0,0 0 0,0 1 0,-1-1 0,1 0 0,0 0 0,1 0 0,-1 0 0,0-1 0,0 1 0,0 0 0,0-1 0,1 0 0,0 1-7,20-1 50,1 1 50,45 1 258,-45-4-277,1-2-49,38-14-18,-41 11-37,-3 1-33,-6 3-111,-5 3 21,2 0-129,-7-2 94,0 1-35,-1-2-53,-1-1-59,1 1-60,-1 0-62,3 1-150,-1 0-69,2 0-249,-2-1-94,-3-2-88,-2-2-83,-6-3-940,6 8 1454,-1 0 56,3 2 613,-1-2-543,0 1 63,0 1-37,1 0-192</inkml:trace>
  <inkml:trace contextRef="#ctx0" brushRef="#br0" timeOffset="-81312.34">4828 7424 7838,'2'-23'599,"6"12"53,-3 6-403,-3 4-59,0-1 86,0-1 158,1 0 88,0 1 187,1 0 446,-1 3-7,-1 3-449,-1 0-190,-1 3-91,0 1-93,0 0-34,-1 7 200,0-1-110,-1 1-94,1-5-135,-1 0-34,-1 10 37,-1-1-74,-7 26 51,8-32-49,-1 1 43,2-4-6,0 2 38,0 0-1,1 0 1,1 1 0,0-1 0,1 6-158,0 8 217,2-5 33,6-6-36,-7-13-186,0 0 0,0 0 0,0 0 0,0-1 1,1 1-1,-1-1 0,0 0 0,1 0 0,-1 0 0,1 0 0,0 0 0,0 0-28,37 4 240,1-5-66,-18-1-82,-16 1-52,0-1 0,0 1 0,0-1 0,0-1 0,5-1-40,18-9 33,-12 3-77,0-1-61,0-1-71,0-1-82,1 0-99,-19 12 356,7-4-51,-2 0-72,0 1-62,0-1-57,-1-1-109,-1-1-53,0-3-133,-1-8-324,-2 16 476,0 0 40,-1-1 37,1 1 36,-1-1-177,-1 0 109,0-1 48,-1 1 91,-4-3-210,6 4 196,0 0 69,0 1-33,-2-4-197,-1 1 38,-7-7-551</inkml:trace>
  <inkml:trace contextRef="#ctx0" brushRef="#br0" timeOffset="-81062.58">4846 7515 4112,'-6'-1'15,"-3"-3"-47,8 2 50,0 0 33,2 1 25,-1-1 37,2 1 45,0 0 50,0-1 57,1 2 64,0-1 71,1 1 76,2 0 246,-1 0-58,0-1-55,0 1-52,0 0-49,-1-1-47,1 1-43,-1-1-43,1 0-37,-1 1-37,5-2 204,-1 0-112,0 1-91,-1-1-102,1 1-36,16-3 273,-13 3-216,0 0 77,2 0 111,6 1-136,-2-3-67,-2 0-60,-1 0-52,0 0-44,0 0-34,18 0-52,-23 2-98,-2 0-36,9-8-498,-11 5 406,-5 3 233,3-2-274,-3 0 113,0-2 123,0-5 48</inkml:trace>
  <inkml:trace contextRef="#ctx0" brushRef="#br0" timeOffset="-80906.28">4865 7316 2056,'-7'0'218,"-2"0"36,3 0-51,1 0 6,1-1 47,1-2 149,1 0 118,1 1-211,1-1 38,1 0 41,1 0 43,5-7 1479,-2 6-993,1 0-35,2-1 230,2 1-90,-4 2-439,0 0-47,0 1-50,1-1-55,-1 0-60,1 1-63,-1 0-67,0 0-73,0-1-75,14-2 426,-1 0-94,0 0-117,1-1-77,-1 1-78,2 1-75,-1 0-75,1 0-76,0 2-74,0 0-74,10 1-231,-9 0 42</inkml:trace>
  <inkml:trace contextRef="#ctx0" brushRef="#br0" timeOffset="-80109.69">5563 7424 3726,'1'-15'843,"0"3"-42,11-19 1705,-5 18-1396,-1 4-336,-1-2 46,1 2 182,0 3-66,-5 6-816,0-1-1,0 0 0,-1 1 0,1-1 0,0 0 1,-1 0-1,1 0 0,0 1 0,-1-1 1,1 0-1,-1 0 0,0 0 0,1 0 1,-1 0-1,0 0 0,1 0 0,-1 0 0,0 0 1,0 0-1,0 0 0,0 0 0,0 0-119,-1-6 695,-2 2-96,-1 1-87,-2 1-81,0 1-73,-2 2-67,-1 0-59,0 1-52,-5 2 18,-1 1-86,3 0-59,-10 5 13,-7 7-24,-3 6 83,4 3 72,10 2 60,17-26-253,1 0 0,0 0 0,-1 0 0,1 0 0,0 0 0,0 0 0,0 0 0,0 0-1,0 0 1,0 0 0,0 0 0,0 0 0,0 0 0,1 0 0,-1 0 0,0 0 0,0 0 0,1 0 0,-1 0 0,1 0 0,-1 0 0,1 0 0,-1 0 0,1 0 0,0 0-4,6 12 94,15 36 253,9-4-47,7-2-78,1-4-106,-22-17-111,-16-19-16,0 0-1,-1 0 1,1 0-1,0 0 1,-1 0-1,0-1 1,0 1-1,0 0 0,0 2 12,0-3-8,0-1 1,0 0 0,0 0 0,0 0 0,0 0 0,-1 0 0,1 0 1,0 0-1,-1 0 0,1 0 0,0 0 0,-1 0 0,1 0 0,-1 0 0,0 0 0,1 0 1,-1 0 6,-1 1-8,0-1 0,-1 1 0,1 0 0,0-1 0,0 0 0,-1 0 0,1 0 0,0 0 0,-1 0 0,1 0 0,-2 0 8,-34 5-115,15-5-43,-10-1-288,16 0 171,-1 0-50,-7 0-209,13 0 216,-1 0-38,-7 0-332,10 0 295,0 0-35,0 0-38,1 0-38,-1 0-42,1 0-44,-4-1-494,6-1 434,0-3 124,-4-4-120,11 9 640</inkml:trace>
  <inkml:trace contextRef="#ctx0" brushRef="#br0" timeOffset="-78953.66">6553 7570 2056,'0'-2'253,"0"0"-39,0-9 628,0 7-506,0 0 99,0 2-44,0-1 84,0 0 95,0 1 109,0 0-249,0 1 39,0-1 43,0 1 44,0 0 47,0-1 49,0 1 51,0 0 54,0 0 56,0 0 58,0-1 60,0 1 63,0 0 65,0 0 67,0 1 69,0-1 72,0 6-879,-2 0-92,0 0-76,-1 0-58,-1 1-28,0 5 15,1-5-78,-3 14 117,-5 27 184,9-11-82,2-25-208,0 9 71,4-3-44,8-4-49,12-1-57,-20-11 8,0 0-1,-1 0 1,1 0-1,0 0 1,0 0-1,0-1 1,-1 0-1,1 1 1,3-2-11,26-8-9,-12 1-20,0 2-43,1-1-53,0 0-57,-3-3-62,-2-3-68,-7 3-58,-2 3 124,-1 0 40,6-6-103,-2 0 111,-1-1 78,-8 10 95,0 0 0,1-1 1,-2 0-1,1 1 0,0-1 1,-1 0-1,0 0 0,0-3 25,1-17-152,-2-11 147,0 10 2,0 8 31,0 2 25,0 1 37,0 2 19,0 0 36,0 0 41,0-1 46,0 6 77,0 19 20,1 8-40,0-10-179,0-1-33,4 14 37,-1 0-54,2 47 11,-5-36 27,0-14-36,1 0-1,1 1 1,0-1 0,2-1 0,1 4-62,8 22 55,-13-40-79,1 1-43,0-1-39,-1 1-36,3 3-229,1 0-87,-4-6 338,0-1-1,0 0 1,0 1-1,0-1 0,0 0 1,0 0-1,1 0 0,-1 0 1,0 0-1,1 0 0,-1 0 1,1 0 120,7 1-555,-2-4-39,4-7-134,-11 9 722</inkml:trace>
  <inkml:trace contextRef="#ctx0" brushRef="#br0" timeOffset="-78594.39">7251 7279 10151,'0'0'613,"0"-1"-172,0 0-38,0 0 46,0-2 39,0 0 56,0 1 112,-2 0 931,1 2-1047,0 0-89,-1 1-39,1 0-49,0 0-61,-1 1-69,1-1-81,-1 1-91,0 0-99,0-1-63,1 1-66,-7 6 369,2 0-63,0 0-47,1 1-35,-10 12 31,-6 10 39,16-21-98,0 0 0,0 1 0,1 0-1,-2 8-28,0 11 79,4 1 53,6 1 79,3-6-32,3 1 52,-7-19-149,1-1 0,0 0 0,1 0 1,0 0-1,0-1 0,0 0 0,3 2-82,51 43 255,-32-32-231,-25-18-25,0 0 1,-1 1-1,1-1 1,0 1-1,-1 0 1,0-1-1,1 1 0,-1 0 1,0 0-1,0 0 1,0 0-1,0 0 1,0 0-1,0 0 1,-1 0-1,1 0 1,-1 1 0,0 5-33,-3 0-34,-4-4-44,-4-2-55,2-2-22,0-1-37,-9-3-327,0-2-114,0-1-90,-4 0-218,-10-2-569,16 6 653,1 0 74,1 0 82,1-1 90,0-1 100,1 0 107,0-1 116,0 0 124,3 1 61,1 0 53,-2 0 36,-3-2 34</inkml:trace>
  <inkml:trace contextRef="#ctx0" brushRef="#br0" timeOffset="-78047.59">6499 7407 3726,'-1'0'-234,"-1"-1"119,-1 1 110,1-1 100,-1 0 91,0 0 82,0 0 72,0 0 62,-1 0 261,0-1 81,1 1-26,-3 0 1015,4 1-740,2 1-95,1 0-501,0 1-43,0 0-50,1 0-56,1 1 310,0 0-85,-1 0-75,0-1-66,0 1-3,-1 0-60,0 1 1,2 5 92,-1 0-98,11 18 607,-2-10-326,-6-3-141,2 9-1,-3-11-213,0 1-47,0 0-65,0-1-86,-1-4-55,1 0-52,-1 0-60,1 0-63,-1 10-590,-3-9 480,1-5 227,1-1 47,3-1 7,6-1 48</inkml:trace>
  <inkml:trace contextRef="#ctx0" brushRef="#br0" timeOffset="-77516.53">7435 7424 6553,'1'-3'98,"-1"0"40,1 0 39,1 0 37,0 0 37,0 0 36,0 0 35,0 0 34,4-2 455,-1 2 124,0 0 118,0 2 109,-5 2-759,1-1-52,-1 0-47,1 1-43,-1 0-40,0-1-37,1 2 91,-1 0-115,0 1-59,0 4 76,0-5-39,0 0 46,0-1 98,-1 4 226,1 1-42,-1-1-42,0 1-43,0-1-45,-1 1-44,1 0-47,-1-1-47,0 2-30,1 0-65,-1 0-66,0 0-68,-6 35 264,2 3 91,4-22-118,0 0 35,1 0 38,0 0 44,1-21-304,0 0 0,1 0 0,-1 0 0,0 0 0,1 0 0,-1 0-1,1 0 1,-1 0 0,1 0 0,0-1 0,0 1 0,0 0 0,0 0-1,0-1 1,0 1 0,0-1 0,1 1 0,-1-1 0,0 1 0,1-1-1,1 1-18,1 0 38,0 1-1,0-1 1,0-1-1,0 1 1,0 0-1,1-1 1,-1 0 0,1 0-1,3 0-37,46 0 239,-30-3-170,-6-1-40,4-1 18,-1-1-12,-1 1-40,-8 1-32,0 1-35,-1-1-21,-1 0-33,0 1-38,1-1-42,9-5-962,-15 5 734,-1 0-42,0-1-195,-1-1-105,-2 2 342,0-1-36,-1 1-36,0-1-41,-1 0-966,-1 3 1040,-1 0 38,3 1 435,-5-3-473,-2-1 82,0 1 84,0 0 86,2 2 106,0 0 46,0 0 29,-2 1 29</inkml:trace>
  <inkml:trace contextRef="#ctx0" brushRef="#br0" timeOffset="-77266.43">7452 7552 1670,'0'0'563,"0"0"-119,0 0-118,0 0 41,1 0 45,1 0 46,12 0 1618,-4 0-683,-5 0-738,1 0-37,1 0 133,0 0-104,-1-1-200,0 1-96,-1-1-108,0 0-121,10-3 451,0 1-108,-1 1-93,1 0-78,-3 0-83,1 1-41,47-1 422,-43 2-459,-2-1-59,0 0-74,-2 0-89,0-1-103,-1-1-117,-6 1 105,1 1-34,-1-1-37,0 0-38,3-1-383,-1 0-422,-5 0 453,-2-2 223,-1 2 275,0 0 43,0-1 19,0 0 42,0 0 26,0-3 27</inkml:trace>
  <inkml:trace contextRef="#ctx0" brushRef="#br0" timeOffset="-77079.08">7452 7388 4497,'-3'-3'856,"1"-1"-58,1 0-58,0 1-53,2-1-52,0 1-50,0-1-48,2 1-45,0-1-43,0 1-41,1 0-39,0 0-36,6-3 233,2 0-119,-2 1-164,0 1-55,0 0-47,1 0-37,2 0-7,20-6 161,-21 7-144,-1 0 93,16-4-44,-2 2-88,0 1-83,0 2-79,-1 1-76,0 0-71,-1 1-66,2 1-64,-5-1 10,0 0-38,2 0 31,-1-3 128,-1-2 126,11-6 48</inkml:trace>
  <inkml:trace contextRef="#ctx0" brushRef="#br0" timeOffset="-76797.77">8150 7279 3726,'0'0'808,"0"0"-500,0 0 33,0 0 139,0 0 57,0 0 48,0 0 40,0 0 719,0 3 96,0 1-761,0 0-59,0-1-56,0 1-54,0 1-50,0-1-46,0 0-45,-1 0-40,1 3 117,0 0-83,-1 0-71,1 0-57,0 7 104,1 9 79,0-14-207,1 1 73,-1-1 101,4 7 96,-1 0-78,1 2-26,-1 0-101,1 0-98,-1 0-93,-1 0-91,-1 1-88,0-1-84,-1 2-81,-2-20-142,1 1 33,0-1-275,-1 1 112,0-1 100,-1 1 87,1-1 72,-1 0 60,1 0 47,-1 0 12,-2 0-146,3 0 65,1 0-1,0 0-81,-1 0-154,0 0 53,0 0-31,1 0-166</inkml:trace>
  <inkml:trace contextRef="#ctx0" brushRef="#br0" timeOffset="-76563.63">8132 7242 11308,'35'2'509,"-2"6"88,-23-5-357,0 1 0,0 0 0,0 1 0,-1 0 0,1 0 1,-1 1-1,0 1 0,-1-1 0,1 2-240,8 8 431,-2 2-36,-1 1-41,-2 2-60,-1 1-74,-3 1-84,2 8 4,-2 2-70,-3-1-61,-3-1-48,-3-25 19,1 0 1,-1 0 0,0 0-1,-1-1 1,1 1 0,-1 0-1,-1 1 20,1-2-21,-1 0-1,1-1 1,-1 1-1,-1 0 1,1-1-1,0 0 1,-1 0-1,0 0 0,0 0 1,-1 0-1,1-1 1,0 0-1,-5 2 22,-7 3-72,-2-2-102,-1-2-91,0-1-77,3-2 21,0 0-35,-7-1-229,0-1-43,-5 1-227,22 0 691,-1 0-36,-7 0-294,1 0-93,-27-3-1569,31 1 1723,1 1 36,0-2 40,-1 1 63,1-2 72,-1 0 87,2 1 41,-1-1 37,-14-7 15</inkml:trace>
  <inkml:trace contextRef="#ctx0" brushRef="#br0" timeOffset="-76063.58">9124 7279 8481,'1'-2'-167,"1"1"46,-1-1 45,1 1 41,-1 0 40,0 0 38,1 0 35,-1 0 34,1 0 202,-1 0 107,0 1 89,0 1 73,0 0 509,0 5 807,-1-2-1116,0 0-47,0 1-91,0-2-348,0 0-39,0 0-46,0 0-48,0 10 73,0 0 40,0 13 371,0-1 71,0 36 1029,0-42-1259,0 0-50,0 0-60,0 1-87,0 0-104,0 0-122,0-18-64,0 0 0,0 0-1,0 0 1,0 0 0,0 0-1,1-1 1,-1 1 0,1 0-1,-1 0 1,1 0 0,0 1-2,4 3-30,2 1-44,-7-7 167,1 1-41,-1-1-40,0 1-37,1-1-36,-1 1-33,1 0-187,-1-1 59,0 1-35,0 0-351,1 0-251,-1 0-593,0 0-46,-1-2 555,1 0 232,0 0 101,0-1 197,0 0 106,0 0 121,0 0 144,0 1 37,0-2-420,0 1 35,0 0 36,0 0 34,0-1 37,0 1 37,0 0 37,0-1 37,0 0-26,0-1 77,0-1 52,0-1 50</inkml:trace>
  <inkml:trace contextRef="#ctx0" brushRef="#br0" timeOffset="-75876.13">9124 7333 2570,'0'-4'-105,"0"1"36,0-4 32,0 0 125,1 0 113,0 3 14,0-1 52,-1 0 44,2 1 41,0-5 448,1 0 95,11-12 1750,-11 17-2116,1 0-34,1 0 5,1 0-67,0 0-78,0 1-92,9-5 491,7-4 429,-9 4-496,0 1-52,-4 3-255,-1 0-46,-1 1-96,0 0-43,0 1-48,-1 1-52,9-2 278,-1 1-54,-2 2-50,-1 0-46,4 2 38,-1 1-75,1 1-60,1 2-44,7 2-15,-22-8-85,3 2-65,9 4-37,-8-3 47,0 1-82,-1 2-103,-3-3 79,-1 0-38,0 0-43,-2 1-48,1-2 121,-1 1-38,1-1-38,-1 0-35,0 1-114,1-1-50,-1 1-47,1 0-45,-1 0-42,1 1-40,1 0-38,0 0-35,0 1 58,-1-1 116,0 0 115,0-1 120,-2-2 143,1 0 62,-2 0 40,-3-1 40</inkml:trace>
  <inkml:trace contextRef="#ctx0" brushRef="#br0" timeOffset="-75594.92">9105 7442 2570,'0'0'409,"0"0"-68,0 0-80,0 0 45,1 0 48,1 0 52,2 0 74,-1 0-40,4-2 335,-2 1-272,0-1-53,4-1 339,5-3 205,-9 5-542,2-1 74,0 0-43,0 0-42,-1 1-40,1-1-37,0 0-35,5-2 232,-4 2-281,0 0-38,7-3 144,3-1-61,-5 2-152,1-1-36,7-1 63,0 0 0,1 2 1,3 0-201,-6 1 85,0 1-45,-5 0-46,0 0-36,0 0-39,0-1-45,3 1-96,21 1-370,-38 1 592,22 0-273,11 0-54</inkml:trace>
  <inkml:trace contextRef="#ctx0" brushRef="#br0" timeOffset="-75329.38">9785 7333 385,'0'0'150,"0"0"195,0-1-97,0 1-83,0-1-65,0-1-39,1-2-67,-1 2 65,-1 0 101,1 1-29,0 1 42,0-1 50,0 0 55,-1 1 59,1-1 66,-1 1 71,1-1 76,-1 1 83,1 0 88,-3 0 358,0 1-98,1-1-92,0 2-89,-1-1-84,1 1-77,0-1-74,1 1-68,-1 1-64,0-1-59,1 1-53,0 0-50,-1 0-43,1 0-38,-1 4 91,1 1-71,-2 14 120,2-16-180,1 1 65,0-2-10,0-1 54,0 1 61,0-1 71,-2 13 182,-3 1-41,-1 16 419,12 0-9,-1-15-458,-3 1-68,-2-7-223,6 13 184,6-11-69,3 3 169,-5-7-189,1-3-60,5-6-62,8-7-62,-14 1-88,0 0 0,0-1 0,0 0 0,-1 0 0,1-1 1,-1 0-1,-1-1 0,1 0 0,-1 0 0,2-3-16,-6 5 8,1 0 1,-1 0-1,-1-1 1,1 0-1,-1 0 1,0 0 0,0 0-1,0 0-8,-1 1 3,-1 0 0,0-1-1,0 1 1,0 0 0,0 0 0,-1 0 0,0-1 0,0 1-1,0 0 1,-2-5-3,-10-42-24,9 41 11,-1 1 1,0-1-1,-1 1 1,0-1-1,0 1 0,-1 1 1,0-1-1,-1 1 1,0 0-1,-1 0 13,-54-44-100,31 31 18,-3 2-93,18 12 41,0 2-39,-3 5-314,5 10-119,8-2 252,1 0-36,0 1-40,1-1-40,1-1-15,0-1-41,-2 2-356,0 0 110,1-1 134,0-1 87,1 0 81,-1 1 76,2-1 68,-1-1 65,1 1 58,0 0 53,0 1 4,1-2 57,1 1 38,0 2 37</inkml:trace>
  <inkml:trace contextRef="#ctx0" brushRef="#br0" timeOffset="-74704.7">10132 7351 2570,'0'0'245,"0"0"-40,0 0-45,0 0 44,0 0 64,0 0 85,0 0 100,0 1 100,0 0 97,0 0 92,0 5 383,0-1-106,1 0-101,-1 0-94,1 0-89,0 0-83,0 0-77,-1 0-71,2 1 14,-1 0-84,1 0-75,-1 0-64,1 1-12,0 0-62,1 2-11,1 3 51,1 4 102,-2-6-10,0-1 55,-2-5-155,0 1 39,1 1-89,-1 0-35,-1 8 221,-4-5-155,1 0-42,-1-1 5,-2 3 44,2-2-24,3-8-212,1 0 0,0-1 0,0 1 0,0-1-1,0 1 1,-1-1 0,1 1 0,0 0 0,-1-1-1,1 1 1,0-1 0,-1 1 0,1-1 0,-1 0 0,1 1-1,-1-1 1,1 1 0,-1-1 0,1 0 0,-1 1-1,1-1 1,-1 0 0,1 0 0,-1 1 0,0-1-5,-4-13 122,5-44 121,0 40-150,0-20 82,0 3-66,0 0-53,1 0-43,2 1-37,5-21-75,-4 34 22,2 0 0,0 1 1,3-6 76,-1 5-72,-6 13 49,0 0 0,0 0 0,1 0 0,0 1 0,1-1 0,0 1 0,0 0 0,0 0 0,0 0 23,18-10-88,-14 11 30,0 1 0,0 0 1,0 1-1,0-1 0,1 1 58,-5 2-31,0 0 0,0 0 0,0 1-1,0-1 1,0 1 0,0 0 0,0 0-1,0 0 1,1 1 31,-3-1-10,-1 0-1,1 1 1,0-1-1,-1 1 1,1-1-1,-1 1 1,1 0-1,-1 0 1,1-1-1,-1 1 1,0 0-1,1 0 1,-1 1-1,0-1 1,0 0-1,0 0 1,0 0 0,0 1-1,0-1 1,0 1-1,0 0 11,3 13-83,-7 12-89,-11 12-93,12-32 228,-5 6-113,1-1 0,-2 0 0,0 0 0,0 0 0,-1-1 1,0 0-1,-1 0 0,-9 6 150,7-5-204,1-1 1,0 2 0,1 0-1,-6 9 204,0 6-236,5 2 111,5-1 100,5-1 90,7-1 76,7-3 68,8-4 54,10-3 45,47 11 283,-36-21-381,-22-6-144,-1-3-34,9-5-10,-1 0-37,-6 5-77,-17 2 63,3 0-56,0 0-43,0-1-45,0 0-44,-1-2-45,0-1-45,0-1-45,-1-2-44,3-6-13,3-8-82</inkml:trace>
  <inkml:trace contextRef="#ctx0" brushRef="#br0" timeOffset="-73689.31">1158 8715 7196,'0'0'284,"0"0"-45,0 0-39,0 0-39,0-1 63,-1 1-113,1-1-91,0 0-77,0-3-137,0 3 166,0 0 37,0 0 40,0 0 47,0 0 57,0 1 64,1-1 81,-1 0 86,0 0 94,1 0 105,-1 0 114,1 0 123,-1 1-361,0-1 34,1 1 35,-1 0 37,3-3-288,0 0 42,4 0 421,0 1 11,8 4 1111,-10 0-1223,1 1-47,-1 1-65,-1 0-87,-1 0-204,0-1-54,0 1-59,-1 1-65,4 7 313,-2-1-73,-1 0-64,-2-1-57,-1 1-24,-2 1-54,-1 1-29,-4 7-13,-2 7 45,4-5 50,1-3-125,-28 119-11,29-116 6,5-12 102,3-10-75,2-10-23,-7 10-11,2-2-6,-1 0 0,1 0 0,0 0 0,0 0 0,0 0 0,0 0 0,0 1 0,0-1 0,0 1 0,0 0-1,1-1 1,-1 1 0,1 0 0,-1 1 0,1-1 0,-1 0 0,1 1 0,-1-1 0,2 1-9,28-11 87,4-6-74,1 3 0,24-7-13,31-5-52,-46 13-29,-3 3-4,-24 7 12,1 1-100,-11 1 35,1 0-44,-2 0-7,1 1-39,-1 0-41,0 0-47,0-1-49,0 1-53,0 0-58,-1 0-60,-3 0 267,-1 0-41,-1 0-38,1-1-34,1 1-474,-2-2-101,0 1 137,-1-1-37,0-6-1797,-1 7 1967,0 0 78,0 1-46,0-1-243</inkml:trace>
  <inkml:trace contextRef="#ctx0" brushRef="#br0" timeOffset="-73345.64">1726 8790 5911,'0'0'566,"0"0"-156,0 0-32,0 0 45,0 0 151,0-2 852,0 0-963,0-1-399,0 0 45,0 1 42,0 0 39,0 0 291,0 2 115,0 1-54,0 1 42,0 7 1290,0 0-566,0-3-533,0-1-222,0 0-110,0-1-175,0-1-106,0-1-119,0-1-71,0 0-34,0 6 440,0 1-39,0-1-36,0-1-33,0 8 180,0-1-100,0-2-101,0 0-46,0 26 339,0-20-264,3 7 7,5-4-40,4-3-36,5-3-35,-13-12-144,0 0 1,0 0 0,1 0 0,-1 0 0,1-1 0,-1 0 0,1 0 0,2 0-31,-1 0 21,1 0 0,-1-1 0,0 0-1,1-1 1,-1 1 0,5-2-21,-4 0 5,0 0-1,0 0 0,0 0 0,0-1 1,-1 0-1,0-1 0,1 1-4,14-14-10,-2-6-77,-12 8 0,-2-1-37,-3 4 32,-1-2-46,-1-11-170,-9-33-522,4 42 620,0 2 53,-8-10-150,-3 3 77,-4 3 63,-3 2 47,1 3 22,-1 2-1,-1 0 0,-3 0 99,14 6-58,-7-2-40,15 5 86,0 0 0,0 1 0,0 0 0,0 0 0,0 0-1,0 1 1,-3-1 12,-6 4-105,2 3-101,6-2 52,1 2-40,0 1-45,0 1-50,5-6 147,-1 0-35,0 4-276,0-1-118,0 1-104,1 2-254,1 0-103,0 0-310,5 1-790,-2-5 1574,1 0 58,3 0-44,4 3-210</inkml:trace>
  <inkml:trace contextRef="#ctx0" brushRef="#br0" timeOffset="-72861.36">2313 8734 5525,'9'-15'-33,"0"2"68,2 0 87,0 2 103,1 0 120,-6 6-123,1 0 37,-1 0 38,0 1 40,0-1 43,1 1 44,-2 0 4,0-1 84,-1 0 190,1-3 461,-1 1 187,0 3-501,0 2-210,0 2-92,-4 0-47,0 0-117,-1 1-102,0 1-89,0-1-77,-1 0-51,0 1-36,-3 3-52,4-4 78,0 0 66,-11 5 158,1 2-92,2 1-70,-1 0-49,-22 20 57,7-10-103,1 1 42,1 3 60,1 3 77,-2 0 7,-3 0 87,10-9-3,15-15-221,0 1 0,0-1 0,0 0 0,0 1-1,0-1 1,1 1 0,-1-1 0,1 1 0,0 0-70,-3 12 389,0-1-58,0 4-63,5-4-97,7-2-80,9 0-64,-14-11-27,0 0 0,1 0 0,-1 0 0,0-1 0,1 1 0,-1-1 0,1 0 0,-1 0 0,1 0 0,-1-1 0,2 1 0,9-1 0,-2 2 0,-10 0 0,1-1 0,-1 0 0,1 1 0,-1-1 0,1 0 0,-1 0 0,1-1 0,0 1 0,-1 0 0,1-1 0,-1 0 0,1 1 0,-1-1 0,0 0 0,1 0 0,-1-1 0,1 1 0,20-16-38,-1 0-47,1 1-49,-1 1-142,6-14-199,-6 4 262,-13 19 431,-2 9-99,0 12 13,-5-12-65,4 11-59,-1-1 0,0 1 0,-1 0 0,-1 0 0,0 0 0,-1 0 0,0 5-8,1 22-38,-2 0-66,0-33-150,0 0-42,11 12-775,-5-13 657,1-1 80,-4-4 214,0 1 39,3-1-19,5-1 72</inkml:trace>
  <inkml:trace contextRef="#ctx0" brushRef="#br0" timeOffset="-72423.98">2827 8715 5911,'7'-6'150,"5"-4"109,-5 3-30,-2 1 24,-1 0 77,-3 3 16,2-1 114,0 1 92,0-1 67,4-5 1411,-5 5-1191,-1 2-409,-1 0-36,-1 1-44,0-1-53,-1 0 134,-2 0-59,-4-4 177,4 1 177,-15 11-190,1 1-224,-1 2-73,10-6-172,2-1-43,4-1-24,0 0 0,0-1 0,0 1 0,-1 0 0,1 1 0,0-1 0,0 1 0,1-1 0,-1 1 0,0 0 0,0 0 0,1 0 0,-1 0 0,1 0 0,0 1 0,-1 0 0,-6 6 0,3-3 22,-1-1 39,-10 7 157,0 0 63,-6 7 190,14-8-250,2 1-35,4 5-19,4-4 57,3-4-83,3-2-65,1-3-47,20-1-50,-16-3 37,-1 0 55,6-3-59,-7-2-55,5-3-55,-7 6-2,16 0-94,1 2 35,-15 4 120,-4 3 56,10 5 73,-15-12-89,0 1 0,0 0 1,0 0-1,0-1 0,0 1 0,0 0 1,0 0-1,0 0 0,0 0 0,0 0 1,-1 0-1,1 0 0,0 0 0,-1 0 0,1 0 1,-1 1-1,1-1 0,-1 0-1,4 24-40,-1-2-28,12 11 46,0 0 21,-11-11-40,-3-13 10,0-4-108,2-2-122,-2-2 82,0-1-36,0 0-62,0 0-47,-1 0-47,0 1-51,0-1-53,-2 1-54,0 1-57,0 0-60,0-1-427,1-1-1570,1-1 1776,0 0 93,0 0 82,0 0-59,0 0-287</inkml:trace>
  <inkml:trace contextRef="#ctx0" brushRef="#br0" timeOffset="-72173.5">3065 8715 385,'7'-6'34,"-3"3"24,0-1 37,0 1 45,0-1 52,-1 0 59,0 0 67,0 1 72,-1-1 81,2-2 546,-1 1 59,7 0 2269,-4 7-1750,-3 0-852,1 0-49,1 3 136,-2-3-461,-1 1-36,1 0 365,0 1-47,0 0-45,-1 0-43,0 0-40,0 1-41,0-1-37,-1 1-35,2 5 309,-1 0-122,0 0-105,0 1-93,0-2-93,0-1-57,2 7 128,-2-7-108,0-1-44,-1 0-38,-1 1-36,1 0-8,-1 0-35,-1 2-15,0 4 2,0 7 69,1-11-189,1 4 84,0-2-24,-1-4-73,0-1-57,0-1-76,-1-1-43,0 0-76,-1-1-85,1 1-96,-2-1 46,-1 1-265,0 1 54,2-3 245,1 1 32,0-1 40,0 1-24,1 2-127,0-6 462</inkml:trace>
  <inkml:trace contextRef="#ctx0" brushRef="#br0" timeOffset="-71876.69">3414 8715 6553,'11'0'327,"-6"0"-54,-3 0-63,-1 0 35,-1 0 41,0 0 44,0 0 48,0 1 50,0 0 52,0 0 54,0 2 31,0 0-46,0-1-43,-1 1-42,1-1-39,0 0-39,0 0-36,-1 0-34,0 0 82,1 0-66,-1 0-61,0 0-54,0 0-49,0 0-41,-1 1-6,0 0-90,-2 6-89,3-6 89,0 0 36,1 2 63,-1 0 80,1 1 97,-1 0 116,1 7-74,0 10 313,-4-3-105,-26 48 372,29-65-798,-1 1-103,0-1-94,1 1-85,-1 0-76,1-1-66,0 0-57,0 0-47,0 0-334,1-2-480,3-6-8,0-3 475,-1 5 268,-1-1 57,-1-1-33,0-1-180</inkml:trace>
  <inkml:trace contextRef="#ctx0" brushRef="#br0" timeOffset="-71673.61">3396 8699 5911,'0'-4'-24,"0"1"43,1 1 41,0 0 38,1 0 36,-1 1 33,3 0 257,1 1 104,1 1 85,0 1 66,1 1 47,13 9 1445,-13-7-1477,-1-1-43,-1 0-155,0 0-52,0-1-61,-1 0-72,-2-1-156,0-1-35,0 1-37,0-1-42,6 5 368,0-1-38,8 3 271,0-2-108,0 0-77,28 12 666,-24-6-590,-3 0-213,0-3-56,0-1-56,3-1-57,-17-6-410,0 1 111,0-1 94,0 1 78,-1 0 52,0-1 38,6 8 584,-5-7-561,-1 0-72,0 0-97,-1-1-29,0 0-33,1 0-90,0 1-73,0-1-80,-1 0-89,1-1-2,0 1-70,0 0-75,0-1-80,0 0-84,0 1-87,0-1-93,1 0-97,-3 0 439,0 0 106,-1-1 103,-1-1 105,0 0 139,0 0 43,-4-4 10,0 0 61</inkml:trace>
  <inkml:trace contextRef="#ctx0" brushRef="#br0" timeOffset="-71501.78">3726 8643 9637,'0'0'520,"0"0"-141,0 0-26,0 0 44,0 0 294,0 3 1103,1 0-1329,-1-1-42,1 1-40,0 0-35,1 2 253,1 0-102,0 1-32,2 4 137,-2 2-84,-1 23 754,-2-21-846,0 1-13,-1 0-63,1-6-172,-1-1-38,1 0-40,0 0-45,1 22 42,0-11-75,-1 0-61,0-6-36,0 0-50,-2 2-113,-2-2-109,2-7 126,-1 0-33,0-2-37,-1 1-38,2-3-14,1-1-67</inkml:trace>
  <inkml:trace contextRef="#ctx0" brushRef="#br0" timeOffset="-70974.91">4094 8661 4497,'2'-1'-238,"0"-1"88,-1 0 85,1 0 77,-1 0 73,0 0 65,1 0 61,-1 0 55,0 0 42,-1 0 42,2-1 452,-1-2 213,1-5 1501,-2 7-1680,1 0-256,-1 1-67,0-1-86,0 0-99,0 2 78,-1 0-52,-1 1-48,-1 0-44,-5-1-24,4 1-165,1 0 0,0 0 1,0 0-1,-1 0 0,1 0 0,0 1 0,0-1 0,-1 1 0,1 0 0,0 0 0,0 0 1,0 0-1,0 1 0,0-1 0,0 1 0,1 0 0,-1 0 0,0 0 0,-1 2-73,-10 12 204,-19 29 212,29-39-350,-1 1 102,1 1 0,0-1 0,1 1-1,0-1 1,0 1 0,1 0 0,-1 5-168,-5 12 495,5-12-56,3-2-116,1-4-142,2-1-44,3 5 45,0-2-73,-5-7-103,-1-1-1,1 1 1,0-1 0,0 0 0,0 1 0,0-1 0,0 0-1,0 0 1,0 0 0,1 0 0,-1 0 0,0 0-1,1 0-4,0 0 9,-1 0 1,0-1 0,1 1-1,-1-1 1,1 0 0,-1 0 0,1 1-1,-1-1 1,1 0 0,0 0 0,-1 0-1,1-1 1,-1 1 0,1 0 0,-1-1-1,1 1 1,-1 0 0,1-2-11,30-16 177,-14 1-131,3-2-241,32-13-59,-37 22 254,-15 9 5,0 0-1,-1 0 0,1 1 0,0-1 0,0 1 1,0-1-1,0 1 0,0-1 0,0 1 0,0-1 1,0 1-1,0 0 0,0 0 0,0-1 0,1 1-4,-1 1 4,1-1-1,0 1 0,-1-1 0,1 1 0,-1 0 0,1 0 0,-1 0 0,1 0 0,-1 0 0,1 0 0,-1 0 1,0 1-1,0-1 0,1 1-3,23 28-24,-6 2-40,-10-10-44,-1 1 0,-1 0 0,3 14 108,8 29-209,-2-45-70</inkml:trace>
  <inkml:trace contextRef="#ctx0" brushRef="#br0" timeOffset="-51193.82">4609 9025 6939,'-1'-5'234,"0"1"60,-1 0 62,-1 0 65,1 0 67,-2 1 69,1-1 72,0 1 75,0 0 217,1 1-545,0 1 64,-1 0 56,1 0 45,-2 0 516,-5 4 1538,6-1-1728,1 1-85,0-2-433,1 1-34,0-1-37,0 1-42,-1 1 7,1-1-91,0 1-102,0 0-110,-4 12 704,0 3-78,0 1-87,0-1-89,-2 1-95,0-2-99,-14 23 64,13-27-223,1 0-70,2-5-33,1 0-41,0 0-47,0 0-54,-1-1-59,1 1-66,0 0-71,0-1-77,2 1 72,1 3-82</inkml:trace>
  <inkml:trace contextRef="#ctx0" brushRef="#br0" timeOffset="-50040.38">5140 8734 8481,'0'0'613,"0"0"-168,0 0-35,0 0 49,0 0 164,1 0 927,1 0-1046,1 0 41,0 0-88,0 0-73,0 0-56,0 0 450,-3 0-421,0 0 58,0 0 647,0 0-371,0 3-97,1 2-258,0 0-34,3 6 216,1-1-94,2 0-70,10 22 530,-15-17-468,-2 27 264,0-27-398,0 0 63,1-17-234,1 0-43,1-2-28,2 0-25,0-1 29,-1-11 38,-3 3-85,-2 0-34,0 0-26,2-11-165,0 1 37,5-24-99,3 1 102,0 1 76,5-22 28,-13 61 95,1 0-1,0 1 0,0-1 0,0 0 0,1 0 0,0 1 0,0 0 1,1-2-11,0 1 0,1-1 0,0 1 0,1 0 1,0 0-1,0 1 0,0-1 1,0 2-1,1-1 0,0 0 1,0 1-1,0 1 0,1-1 1,-1 1-1,1 0 0,0 1 0,-3 1 1,0 0-1,-1 0 1,1 0-1,0 1 1,0 0-1,0 0 1,0 1 0,-1-1-1,1 1 1,0 0-1,0 0 1,2 2-1,-3-2-8,1 1 0,-1 0 1,0 0-1,-1 1 0,1-1 1,0 1-1,-1-1 0,2 3 8,-2-3-17,-1 1-1,1 0 1,-1 0 0,1 0-1,-1 0 1,0 1-1,1 3 18,-1-4-26,-1 0 0,0 1 0,0 0 0,0-1 0,-1 1 0,1 0 0,-1-1 0,1 4 26,-1 1-41,0 0 0,-1 0 1,0 0-1,0 0 0,0-1 1,-1 1-1,0 0 0,-1-1 0,1 1 1,-4 5 40,-5 9-141,-3 7-107,10-23 174,1 0-1,-1 0 1,-1-1-1,1 1 1,-1-1 0,-1 1 74,5-5-3,0 0 0,0 0 1,-1 0-1,1 0 1,0 1-1,0-1 1,0 0-1,1 1 1,-1-1-1,0 1 1,0-1-1,1 1 1,-1-1-1,1 1 0,0-1 1,-1 1-1,1 0 1,0-1-1,0 1 1,0-1-1,0 2 3,1 1 2,0 1-1,0-1 0,1 0 1,0 0-1,-1 0 1,2 0-1,0 1-1,0 2 1,0-3 5,-1-1 0,1 1 0,-1-1 0,1 0 1,0 0-1,0 0 0,2 0-6,-3-1 4,1 0 1,-1-1-1,0 1 1,0 0-1,0 0 1,-1 0-1,1 0 1,0 0-1,-1 0 1,1 1-1,-1-1 1,0 0-1,0 1 1,0-1-1,0 1 1,0-1-1,0 1 1,-1 0-1,1 2-4,-1-4-1,0 0 1,0 0-1,0 0 0,-1 0 0,1 0 1,0 0-1,-1 0 0,1 0 1,0 0-1,-1 0 0,1 0 0,-1 0 1,1 0-1,-1 0 0,0 0 0,1 0 1,-1-1-1,0 1 0,0 0 0,0-1 1,0 2 0,-26 8-127,-7-6-107,2-4-104,26 0 238,-3 0 10,0-1-1,0-1 1,0 0-1,1 0 0,-1 0 1,1-1-1,-6-3 91,-20-6-249,17 8 174,-1 3 48,7 1-10,1 0-97,5 0 21,1 0-36,1 0-41,0 0-43,1 0-43,1 0-43,1 0-56,-1 0-69,2 0-78,-1 0-80,1 1-81,1 1-80,1 2-165,9 3-1417,-7-5 1583,-2-1 396,0 0 37,1-1 45,0 0 51,-1 0 76,1 0 62,1 0 41,1 0 39</inkml:trace>
  <inkml:trace contextRef="#ctx0" brushRef="#br0" timeOffset="-49524.88">5673 8752 11565,'0'2'124,"0"0"47,0 0 45,0 0 41,0 1 37,0-1 33,0 4 415,0 1 363,0 16 2294,0-19-2706,0 0-43,0 0-117,0-1-55,0 0-63,0 0-75,0-6-308,0 1-1,1 0 1,-1-1-1,1 1 1,0 0-1,0-1 0,0 1 1,0 0-1,0 0 1,1-2-32,4-8 68,0-3-87,-3 7-18,4-14-111,-1-18-138,-4 9 81,8-15-15,-2 11 46,-1 10 137,3-2 61,5-6 61,10-16 92,-11 23-84,-6 11-42,5-1 57,2 7 92,-7 9-55,1 6 37,-5 0 82,0 4-90,0 3-51,1 5-24,-4-14-74,5 19-15,-1 0 41,8 48 226,-6-33-125,-3-14-85,3 52 168,-5-68-251,1 2 39,2 8 12,-2-5-108,-1-2-106,-2-4 37,0-1-41,0-4 182,0 0-65,0 0-56,0 0-52,-1 0-90,1 0-52,-1 0-114,-1 1-274,0-1-12,1-2 267,0 0 109,-1 0 45,1 0 91,0-1 46,-1 0 52,1-1 60,-1 0-279,1-1 37,1-7-448</inkml:trace>
  <inkml:trace contextRef="#ctx0" brushRef="#br0" timeOffset="-49274.9">5654 8699 2955,'0'-2'-19,"0"0"37,1-1 120,0 0 120,1 0 101,0 0 142,1 1 79,0-1 41,4-2 888,-2 3-647,-2 0-406,1 1-62,-1-1-48,0 1-115,2-1 348,0 1-63,2 1-60,1 0-58,-8 0-398,20 0 570,3 0-90,2 0-112,-12 0-232,0 0-35,0 0-37,0 0-41,0 0-43,0 0-44,-1 0-48,0 0-50,-1 0-53,0 0-55,5-1-218,4-4-433,-12 2 554,0-1 88,1 1 64,4 1 98,8 1 84</inkml:trace>
  <inkml:trace contextRef="#ctx0" brushRef="#br0" timeOffset="-49024.99">6223 8571 2056,'4'-6'124,"0"1"76,0-1 115,2-4 248,-1 0 46,0 3-247,-1 2-117,1-1-72,-3 4-107,0 0 81,0-1 74,0 0 67,1-3 256,0 1 113,-1-1 88,0-1 66,1-10 1608,-3 10-1409,-2 0 22,0 4-568,0 1-44,-2-1 343,0 3-93,-1 1-80,0 1-68,-3 5 204,-6 6 214,3-2-200,4-5-209,-9 5 0,-19 15 356,18-9-493,3 1-42,1 7-85,-2 18 2,2-7-77,4-11-61,0 18 141,10-23-147,4-2-37,-4-16-85,-1-1-1,1 1 0,0 0 1,1-1-1,-1 1 0,0-1 1,0 1-1,1-1 0,-1 0 1,1 0-1,0 1-2,24 9-13,6-4-56,-19-5 1,-7 0 51,0-1-35,7 1-146,0-1-110,0 0-90,-1-1-60,1 0-49,28-5-1260,-24 1 1072,-9 2 380,0-1 36,0 0 42,0-1 50,-1 1 82,0-1 42,2 0 27,3-3 26</inkml:trace>
  <inkml:trace contextRef="#ctx0" brushRef="#br0" timeOffset="-48775.05">6462 8498 2056,'-10'0'327,"5"0"-54,2 0 583,3 0-407,0 0-259,0 0 49,0 0 152,0 1 107,0-1 113,0 2 117,0 2 48,0 0-67,0-1-64,0 1-59,0-1-55,1 0-50,-1 0-45,0 0-42,1 1 227,0 1-92,0-1-95,3 9 660,-1-6-595,-1-1-5,0 1 79,2 7 379,-2 1-35,-1 2-44,-1 1-58,0-5-308,-1-1-35,1 0-36,-1 0-42,0 1-34,1-1-51,-1-1-53,1 0-58,1-5-112,0 0-44,1 2-60,1-1-80,-1-1-20,1-1-47,-1 0-54,1-1-59,0 0-1,-1 0-48,1-1-51,-1 0-52,1 0-57,-1-1-59,1 0-63,-1-1-65,2 1-301,-1-1 86,1-2 82,-1 1 81,0-1 78,0-1 76,0 1 74,0-1 71,0 0 61,0 0 70,0 1 67,1-1 66,2 1-35,0 0 77,2 1 52,6 0 50</inkml:trace>
  <inkml:trace contextRef="#ctx0" brushRef="#br0" timeOffset="-48540.73">6681 8533 7196,'0'0'409,"0"0"-69,0 0-79,0 0 38,-1 0 36,0 0 34,-6 1 432,2 1-35,-1 1-39,1 0-42,-1 2-47,1 0-50,0 0-54,0 1-59,-2 1 32,0 0-106,0-1-114,-1 0-121,-1 0-3,1-1 19,1 0 0,0 0 0,0 1 0,-6 6-182,10-9 55,1-1 0,0 1 0,0 0 0,1 0 0,-1 0 1,1 0-1,-1 0 0,0 2-55,-1 19 338,4-7-111,3-4-89,2-4-65,-4-8-64,0 0 0,0 1 0,0-1-1,0 0 1,0 0 0,0 0 0,0 0 0,1 0 0,-1 0 0,0-1 0,1 1-9,25 3 87,3-2-56,0-2-65,0-2-73,-9 1-28,-3 1-50,-9 0-13,0 0-109,2 1-210,0-1-109,-2-1 3,10-5-897,-15 2 1123,-1-1 44,1-3-26,1-4-141</inkml:trace>
  <inkml:trace contextRef="#ctx0" brushRef="#br0" timeOffset="-47822.03">7012 8517 4883,'0'-4'187,"0"1"-94,0-1 46,-1 1 25,1 0 56,1-1 65,-1 1 77,0 0 5,0 1 67,0 0 73,1 0 78,-1 0 86,1 1 90,-1 0 98,1 1 103,2-1-465,-1 1-38,2-2 361,0-1 24,-3 1-282,0 1-37,0 0 548,-1 4-299,0 1-232,0 2 60,0 2 74,-1 2 88,1 2-418,-1-1-77,0 15 210,1-13-243,2 2 95,2 2 107,-2-7-289,2 6 86,1 2 37,-2 1 52,-2 0 67,0-7-116,0-3-89,2 0-50,2 3-36,1 0-5,5 12 37,2-12-107,4-8-87,5-4-65,-10 0 52,4 0-82,7 0-115,-8 0 15,-3-2-30,0 0-85,-5 0 88,0-1-45,0 0-49,0-1-53,-1-1-59,1 0-62,-1-2-67,-1 0-71,1-1 14,8-19-1323,-9 15 1169,-1 0 142,-1 0 72,-2 6 314,0-1 33,0 0 39,-1 1 41,0-1 45,0 0 50,-1 1 53,0-1 58,-1 3 161,1-1-51,-2-6 5,-5-17 65,6 20-86,-1-1 59,0 1 93,1 1 109,0 4-138,1 0 36,0 0 39,0 1 42,0 0 44,1 1 48,-1 0 50,0 1 54,1 0 55,-1 1 60,1 0 61,0 1 65,1 15-458,0-2-100,2 2-57,1 7-46,1 0-47,-2-7 8,-2-2 37,0 1 71,6 40 112,-2-37-306,-2-10-48,1 0-42,-1-1-20,0-1-38,1 0-39,0-1-45,0 0-47,0 0-52,1-1-56,-1-1-58,-1-1-1,-3-3-119</inkml:trace>
  <inkml:trace contextRef="#ctx0" brushRef="#br0" timeOffset="-47384.75">7508 8533 9894,'0'0'327,"0"0"-54,0 1-64,0-1 37,0 2 40,0 2 44,1 7 685,1 0-84,3 0-79,0 0-76,2 0-72,0 0-68,1 0-63,0 0-60,1 1-17,0 1-60,-1 0-55,0 0-51,-2 0-45,-1 0-40,0 16 148,-2-13-256,3-3-96,1 10-90,-8-20-188,-1-2 87,-2-2 53,-4-1-39,6 1 49,-6-5-123,-8-20-417,10 14 479,3 7 126,-1-1 44,2 1 4,-1 0 1,1-1-1,-1 1 1,1 0-1,1-1 1,-1 0-1,1 1 1,0-1-1,1 0 1,-1-3-27,-2-15 35,-3-11-27,1-1 1,2 0-1,2-13-8,1 34-3,1 0 0,1 0 1,0 0-1,1 1 0,1-1 0,0 1 0,1 0 1,1 0-1,3-7 3,4 3-61,-11 16 56,0 0 1,0 0-1,1 0 0,-1 0 1,0 1-1,1-1 1,-1 1-1,1 0 1,0-1-1,-1 1 1,1 0-1,0 1 1,0-1-1,-1 0 1,4 1 4,12 1-58,2 6-56,-1 8-78,-15-11 152,-1-1 0,0 1-1,0 0 1,0 0 0,-1 0 0,1 0-1,-1 1 1,1 1 40,-1 0-60,0-1-1,0 1 0,-1 0 1,0-1-1,0 1 0,-1 0 1,0 0-1,0 0 1,0-1-1,-1 6 61,-10 31-347,-2-15 155,-2-6 69,-2-2 43,-3 2-91,7-7-17,0-1-95,6-7 97,0 0-34,-1-1-39,1 0-40,-4 2-141,0-2-35,-13 6-557,-1 2-105,21-12 1043,0 0 36,-7 0 17</inkml:trace>
  <inkml:trace contextRef="#ctx0" brushRef="#br0" timeOffset="-46838">8279 8552 6553,'0'-2'-22,"0"0"33,0-2 65,0 2 67,0-1 59,-1 0 52,1 0 110,0 1 54,0 0 138,-1-1 345,-2 1 610,1 2-1051,1 1-42,-1 0-110,0 0-44,0 1-51,0 0-57,-1 1 1112,3 3-95,-4 14 416,-1-4-640,2-4-378,0 0-98,0-1-117,3-6-229,-1 1-37,1 5 238,0 0-58,0-2-49,0 0-39,0 7 76,0 19 260,5-15-233,7-4-90,6-5-87,3-3-85,3-3-84,0-4-80,-2-3-79,-4-2-76,-11 1-261,0-1 78,0-1 61,8-9-497,-6 4 294,-5 4 194,0-1-61,-1 0-77,-1 1-90,-1-1-106,-1 0-121,0 4 391,-1 0-35,0 0-38,0 0-39,-1-1 133,-1 1 54,-1-2-32,-3-1-167</inkml:trace>
  <inkml:trace contextRef="#ctx0" brushRef="#br0" timeOffset="-46603.51">8297 8589 3726,'2'0'82,"-1"0"44,1 0 41,-1 0 39,3 0 308,-1 1 113,0-1-87,-1 0 39,11 0 2293,-8 0-2058,-1 0-92,-2 0-372,1-1-46,-1 1-50,0 0-57,1-1-62,-1 0-68,0 1-75,1-1-80,23-6 809,2 2-54,15 2 255,4 3-62,-42 0-861,0 0 35,22 0 276,-18 0-276,-1 0-83,-3 0-26,-1 0-41,1 0-46,-1 0-52,0 0-56,0 0-62,0 0-68,-1 0-73,-1 0-1,0-2-962,-2 0 862,0 0 151,0-1 44,0 0-31,0-4-156</inkml:trace>
  <inkml:trace contextRef="#ctx0" brushRef="#br0" timeOffset="-46431.77">8206 8533 3726,'-5'0'81,"1"-1"43,1-1 41,1-1 36,1-3 296,3-3 103,4-2 214,12-15 1218,-14 20-1472,-1 1-44,2-1 156,-1 1-96,1 1-85,-1 0-76,2 0-4,0 1-78,1 0-13,4-1 56,2 0 72,-4-1-78,6-4 97,-1 0-86,1-1-39,0 1-89,1 2-76,0 2-62,24-4-88,-24 6-31,0-1-69,-6 2-34,1 1-63,-1 0-27,0 0-60,1 1-65,1 0-75,4 0-224,14 0-535,-16 0 688,-1 0 54,-1 0 97,-7 0 223,0 0 36,7 0 17</inkml:trace>
  <inkml:trace contextRef="#ctx0" brushRef="#br0" timeOffset="-46244.4">8737 8389 9380,'1'-9'767,"3"4"-57,2 2 85,5 0 322,1 1-8,-6 0-554,0 0-60,0 0-56,0 1-52,0-1-48,0 1-44,-1-1-40,1 1-36,4-2 98,-1 1-79,0 1-68,17-4 207,-15 3-184,-3 0-3,1 1 52,7-2 74,-1 1-50,0 1-51,0 1-49,0 0-48,-1 0-48,1 1-45,-1-1-45,9 1-113,0 0-119,-18-1 261,-1 0-107,0 1-94,-2-1-84,-1 1-70,0 0-60,-1 0-48,-1 0-35,-5 3-1266,2-3 1029,-1 1 0,3 0 408,-1-1 39,0 0-26,0 0 96,0 1 112,1-2 94,1 1 34,-2 1-156,-1 1 49,-1 1 32,-1 2 32</inkml:trace>
  <inkml:trace contextRef="#ctx0" brushRef="#br0" timeOffset="-45994.43">8903 8389 1670,'-4'0'186,"1"1"50,0 0 46,1 0 40,-1 2 228,1 0 68,0 1 53,1 1 37,0 10 1347,1-9-1201,0 2 31,1-1-102,-1-3-354,1 0-64,-1 0-73,0-1-83,0 4 439,0-1-47,0 0-44,0 0-42,0 0-39,0-1-36,0 7 345,0-2-152,0 0-77,0 7 256,0 11 386,0-16-653,0 1 75,0 1 96,-2 5-292,-2-5-194,0-3-120,0 0-110,-1-2-110,1-1-119,2-4 64,-1 0-38,1-1-40,0 0-42,0-2-43,1 0-32,1 0-837</inkml:trace>
  <inkml:trace contextRef="#ctx0" brushRef="#br0" timeOffset="-45744.52">9508 8352 10408,'-1'-9'931,"0"8"-827,1 1 0,-1-1 1,1 1-1,0-1 1,-1 1-1,1-1 0,-1 0 1,1 1-1,-1 0 0,1-1 1,-1 1-1,0-1 0,1 1 1,-1 0-1,1-1 1,-1 1-1,0 0 0,1 0 1,-1-1-1,0 1 0,0 0 1,1 0-1,-1 0 0,0 0 1,1 0-1,-1 0 1,0 0-105,-10 1 1143,5 1-597,0 0-48,0 0-57,0 1-66,1-1-77,-1 1-86,2 0-95,0 0-107,-11 7 450,1 1-61,0 0-56,0 1-49,-3 2 4,2 1-51,-2 5-1,-3 12 58,1 12-22,9-21-107,-1 1 75,0 0 50,6-2 36,5-19-284,0 0 1,0 1-1,1-1 1,0 0-1,-1 0 1,1 1-1,0-1 1,0 0-1,1 0 1,-1 0-1,1 0 1,-1 0-1,1-1 1,1 3-53,-1-3 25,0 1 1,-1-1-1,1 1 1,0-1-1,0 0 1,1 0 0,-1 0-1,0 0 1,1 0-1,-1 0 1,1-1-1,1 1-25,0 0 24,1-1-1,-1 0 0,1 0 0,-1 0 1,1-1-1,0 1 0,-1-1 0,3 0-23,5 0 153,0 0-64,0 0-59,0 0-54,4 1-77,0-1-70,0 0-60,0 0-48,16-1-368,19-4-513,-30 2 697,0-2 52,0-1 93,0-1 200,12-4 86</inkml:trace>
  <inkml:trace contextRef="#ctx0" brushRef="#br0" timeOffset="-45353.82">9839 8734 7581,'0'0'572,"0"0"-94,0 0-113,0 0 51,0 0 50,0 0 43,0 0 42,0 0 44,0 0 48,0 0 52,0 1 1432,0 1-1255,0 1-218,0 0-74,0 1-77,0-2-77,0 0-79,0-1-68,0-1-56,0 0-44,0 0-6,0 0 168,0 0-47,0 0 97,0 0 573,0 0-775,0 0-36,0 0 61,0 0-110,0 0 7,3 0 124,7 0-52,3-8 180,-8 0-193,-1-4-38,-3 2-78,0-3-35,-1 11 110,0 2 85,-3 0-64,-19 0-119,13 0-169,7 0 30,1 1 46,0 2 30,2 1 24,-1 0-14,-1-1-38,0-2-35,0-1-54,-2 0-29,1 1 96,1-1 71,-1 0 36,-1 2 147,1 0-145,1-1-86,1 0-16,-1 0-37,1 0-24,0-1-37,0 1-42,-1 0-44,1 0-49,0 0-51,0 1-57,0-1-59,0-3-139,0-1-62,0-1-195,0-3-502</inkml:trace>
  <inkml:trace contextRef="#ctx0" brushRef="#br0" timeOffset="-15940.76">25661 2658 385,'-1'0'164,"-1"0"-28,-3 0 36,-3 0 127,5 0 237,3-1-185,0-1-145,0-1-418,0 0 46,0 1 43,0-1 41,0 1 41,0 0 39,0 0 38,0 0 35,0 1 35,0-1 32,0 0 232,0 0 114,0 0 102,0 1 89,0 1 79,0 0 65,0 0 55,0 1 606,0 2 835,0 0-335,0 0-726,0-1-276,0 1-81,0-1-224,0 0-79,0 0-90,0 0-100,0 0-152,0-1-83,0 0-89,0 1-96,0-1-101,0 0-108,0-1-113,0 1-120,0-1 972,0 3 0,0 7-194,1 16 750,2-15-649,0-5-225,1 0-37,1 1-48,1 0-54,6 12 338,-5-2-172,0 0-65,1-4-77,-7-12-72,9 15 72,-1-3-36,-7-9-37,0 0-1,1 0 0,-2 0 0,1 0 1,0 1-1,-1-1 0,0 0 0,0 3-7,1 14 64,-2-18-62,0 0 0,0 1 0,0-1 0,1 0 0,-1 0 0,1 0 0,0 1 1,0-1-1,0 0 0,0 0 0,1 0 0,0 0-2,-1-1-2,0 1 0,0 0 0,1-1 0,-2 1-1,1 0 1,0-1 0,0 1 0,-1 0 0,0 0 0,1 0 0,-1-1 0,0 2 2,2 11-78,4-3 53,0 0 57,-4 3 60,3 20 160,6-19-118,-8-10-27,-3-1-174,1-1 61,4 3 166,-1-6-128,-3-1-50,1-1-33,0 1-39,-1 0-48,1 0-13,-1-1-38,0 1-43,0 0-46,0 0 17,0 0 103,0 0 59,-1 0 52,1 0 43,0 0 41,0 0 34,3-1 378,-3 1-383,0-1-102,0 1-100,0-1 24,-1 1-34,1 0-37,-1-1-39,0 1-74,1-1-56,-1 1-60,0-1-64,0 0-67,1 0-72,-1 1-76,0-1-80,0 0-83,0 0-87,0 0-92,0 0-94,0 0-100,0-1-104,-1 1-106,1 0-111,0 1 1171,0 0 38,0 0-551</inkml:trace>
  <inkml:trace contextRef="#ctx0" brushRef="#br0" timeOffset="-15300.28">25770 3367 1285,'-1'0'95,"-1"0"-42,-3 0 25,3 0 58,0 0-2,1 0 54,-1 0 65,1 0 74,1 0 7,0 0-47,0 0 162,0 0 44,0 0-194,0 0-127,0 0-11,0 3-65,0 9-10,0-9-17,0-2 76,0-2 58,0 1-36,1 0 81,2 0-82,3 1 133,-4 0-175,-1 1 40,1-1-99,-2 1 58,1 0 52,-1 0 46,1 1 96,-1 0 47,0 1 121,0 3 302,0 4 460,0-4-505,1-1-235,-1-3-305,1 0-41,2 4 133,4 16 483,-11-10-264,1-1-41,8 11 136,-3-19-523,-1-1-1,0 1 1,-1-1 0,1 1 0,0-1 0,-1 1 0,0 0 0,0-1 0,0 1 0,0 0 0,-1 2-85,-4 18 341,4-19-260,1 0 0,0 0 0,0 0 1,1 0-1,-1 0 0,1-1 0,0 1 0,0 0 0,1 0-81,2 26 390,-3-8-193,-1-4-125,-1-10-80,1 1-35,-1-1-39,1 0-44,0 0-48,0 0-52,0-8 196,0-1-1,0 1 0,0 0 1,0 0-1,0 0 0,0 0 0,0-1 1,0 1-1,1 0 0,-1 0 1,0-1-1,1 1 0,-1 0 1,0 0-1,1-1 0,-1 1 1,1 0-1,-1-1 0,1 1 1,0 0-1,-1-1 0,1 1 1,-1-1-1,1 1 0,0-1 1,0 1 30,5 4-400,-4 3-95,-2-5-211,0-3 414,0 0 48,0 0-26,0 0 48,1 0-159,1 0-95,3 0 85,-1-2-69,0 0-59,1-1-47,1-5-537,4-6-789,-6 8 1105,1-2 309,5-3-94</inkml:trace>
  <inkml:trace contextRef="#ctx0" brushRef="#br0" timeOffset="-14659.78">25661 4204 3726,'0'0'323,"0"0"-67,0 0 493,3 0-213,-2 0-618,1 0 62,-1 0 47,0 0 39,1 0 165,1 0 184,-2 1-115,0 0 194,1 3 346,-1 1-343,-1 0-167,0 1-109,1 4-273,1-5 61,-1-3-99,1 0 68,-1 0 61,1 0 54,0 2 128,0-1 77,0 1 44,1 5 517,-2-1-393,-1-4 187,0 1-73,0 0-68,0-1-62,0 1-58,0 0-54,0-1-47,0 1-43,0 3 105,0 0-97,0-1-77,0 13 205,0-13-180,0 5 60,2-1-64,0-1-23,3 5 6,2 11 107,-5-15-143,-2 2 49,0 5-33,0 26 370,0-25-347,0-8-118,0 0-36,0-1-41,0 1-51,0-2-34,0 0-44,0 0-49,0 0-54,0-1-57,0 1-62,0-1-66,0 1-71,0-9 36,1 1 110,-1-1 95,1 1 81,0-1 57,0 0 61,4 1 55,-2-1-41,-2 0-30,0 0-50,0 0-11,0 0-43,1-1-46,-1 1-52,-1-1-58,1 1-63,0-1-67,0 1-75,1-3 318,3-1-324,1-2-98,-1 0 8,13-11-902,-13 11 1221,2 0 33,14-16-449</inkml:trace>
  <inkml:trace contextRef="#ctx0" brushRef="#br0" timeOffset="-10564.17">25716 4896 3726,'0'-3'407,"0"2"-460,0-1 99,0-1 84,0 0 70,0 0 48,0-1 39,0-8 747,0 7-633,0 0-73,0 3-208,0 0-37,0-1-37,0 1-68,0 1-75,0 0-84,1-1 63,-1 1 122,1 1 111,0-1 97,1 1 86,-1-1 72,1 1 59,0 1 47,1-1 215,4 1 984,-4 0-1111,-1-1-13,1 1-76,-2-1-179,1 0-65,-1 1-77,0-1-85,0 0-96,-1 0-104,1 0-115,-2 0-124,6 8 755,-5 2-97,-4 1-74,-1 1-51,3-9-117,1 0-1,-1 0 1,1 0-1,0 1 1,0-1-1,0 0 0,0 1 1,0 2-46,-3 47 51,-1-27-67,-2-2-40,5-14-96,1-3 18,0-1-17,1-1-52,0 0-15,0-1-54,1 0-60,-1 0-70,0-1 41,0-1-50,0 1-52,0-1-58,0-1-123,1 0-927,1-3 681,1 0 368,-1-1 55,2-1-43,3-3-197</inkml:trace>
  <inkml:trace contextRef="#ctx0" brushRef="#br0" timeOffset="-8099.13">26890 6115 7838,'0'1'76,"0"0"-21,1 6-36,-2-4 40,1-1 45,-1 0 67,0-1 84,0-1 99,-1 0-212,0 0-49,0 0-20,-1 0 34,4 0 33,0 0-21,0 0 43,1 0 52,0 0 59,0 0 66,1 0 76,-3 0-3,0 0-96,0 0-181,0 0 116,0 0-29,0 0 48,3 3 308,4 4-351,-2-1-58,-2-2-50,-1 0-40,0 0-11,-2 1-29,-1-1 21,2-1 36,3 12 147,-1 0-33,1 17 120,-2 2-103,-1-1-87,0 10-57,2-2-74,4-3 3,-1-2 72,-4-18 0,-1 1 36,-1 9 108,0 23 237,0 70 705,-3-102-1020,3-19-145,0 1 0,-1-1 0,1 1-1,0-1 1,0 1 0,0-1 0,-1 1-1,1-1 1,0 1 0,-1-1 0,1 1 0,0-1-1,-1 1 1,1-1 0,-1 0 0,1 1-1,0-1 1,-1 0 0,1 1 0,-1-1 0,1 0-1,-1 0 1,1 1 0,-1-1 0,1 0-1,-1 0 1,0 0 0,1 0 0,-1 0-1,1 0 1,-1 0 0,1 0 0,-1 0 0,1 0-1,-1 0 1,1 0 0,-1 0-5,-1-1 14,1 0-1,-1 0 1,1 0 0,0-1-1,0 1 1,-1 0 0,1-1 0,0 1-1,0-1 1,0 1 0,0-1-1,0-1-13,-5-9 76,1-1-1,0 0 0,1 0 1,0 0-76,-9-24 118,9 28-78,1-1 0,0 0 0,0 0 0,0-8-40,2 10 27,-15-119 408,11 71-279,3 9-67,1 0-52,3 0-68,2 0-82,-3 44 100,16-111-395,1 37 229,-3 31 142,5 2 77,6 4 96,6 3 111,-19 28-149,7-3 42,-16 10-85,0 0-1,1 0 1,-1 0 0,1 1-1,-1 0 1,1-1 0,0 2-55,-3 0 24,-1 1 1,1-1 0,0 1 0,-1 0-1,1 0 1,-1 0 0,1 0 0,-1 0-1,1 0 1,-1 0 0,0 0 0,1 1-1,-1-1 1,1 1-25,15 13 296,6 4-18,-4 3-76,-2 4-64,-3 3-52,5 20-27,4 28-57,-13-41 4,1 0 32,-1 1-48,-2 1-41,-1 2-33,-5 24-103,-2-52 137,-1 0 0,-1 0 1,0 0-1,-1-1 0,0 1 0,-1 0 1,0-1 49,-12 35-129,11-29 39,-1-3 58,-3-1 49,-9 1 67,17-14-84,1 1 1,0-1-1,-1 0 0,1 0 1,0 1-1,-1-1 1,1 0-1,-1 0 0,1 0 1,-1 1-1,1-1 0,0 0 1,-1 0-1,1 0 1,-1 0-1,1 0 0,-1 0 1,1 0-1,0 0 1,-1 0-1,1 0 0,-1 0 1,1 0-1,-1 0 1,1-1-1,0 1 0,-1 0 1,1 0-1,-1 0 0,1 0 1,0-1-1,-1 1 1,1 0-1,0-1 0,-1 1 1,1 0-1,0-1 1,-1 1-1,1 0 0,0-1 1,0 1-1,-1 0 1,1-1-1,0 1 0,0-1 1,0 1-1,0 0 1,-1-1-1,1 0 0,-4-5-19,-8-10-115,11 14 124,0-1-1,1 0 0,-1 1 0,1-1 0,-1 0 1,1 1-1,0-1 0,0 0 0,1-2 11,-1-9-26,-1-3-44,1-14-47,3 12 68,-2 18 50,-1-1-1,1 1 1,-1-1 0,1 1-1,0 0 1,-1 0-1,1-1 1,0 1 0,0 0-1,0 0 1,0 0-1,0 0 1,1 0-1,7-4 44,5 3 33,11 3 61,-2 3-37,18 11 12,-23-5-95,-1 1 1,-1 1-1,11 9-18,7 0 66,-25-16-36,0 0-1,-1 1 1,1 0-1,-1 0 1,1 2-30,4 6-20,2 7 76,-8-12-41,0 1-32,4 2-91,1-1-83,-5-6 51,0 1-33,-5-5 175,1 1-36,0 0-48,1 1-43,-1 0-41,1 0-41,0 0-37,-1 0-35,1 0-33,2 4-401,-1 1-106,-1 0-88,-3 0-69,-2-4 625,0-1 38,-9 8-499,10-11 810</inkml:trace>
  <inkml:trace contextRef="#ctx0" brushRef="#br0" timeOffset="-7239.75">27551 5969 5911,'0'0'327,"0"0"-54,0 0 69,0 0 236,0 3 343,0-1-801,0 0 43,-1 0 39,1 0 32,-2 3 431,-2 3 470,0-2-288,2-2-357,1 0-156,-1 0-88,1 0-122,0 0-87,1 0-97,0 0-108,-2 22 597,1 23 219,7-16-290,-6-33-358,2 6-48,0-1 49,0 1 44,0 0 39,1 2 60,1 0 38,9 14 498,-3-11-257,-3-4-169,-1-3-73,2-1-38,-2-2-61,1 0-38,0-2-45,0-1-50,13-4 128,9-4 154,3-2 74,-10 6-137,-4 1-85,1 0-75,-3 2-78,0 1-82,1 1-96,1 0-111,-8 1 94,0 0-36,1 0-41,1 0-48,0 0-51,0 0-58,0 0-61,-1 0-69,-9 0 258,1 0 107,2-1 17,3-1-38,-5 1 134,0 0-21,0-1-59,-1 1-76,0-1-92,0-1-109,-1 2 207,-1 0-34,1-1-35,-1 1-39,0-1-39,0 1-43,0-2 140,0 1 37,0-9-499</inkml:trace>
  <inkml:trace contextRef="#ctx0" brushRef="#br0" timeOffset="-6958.77">27514 6041 9637,'0'0'318,"0"0"-79,0 0 36,3 0 178,8 0-27,-1-2-57,1 1-50,0-2-47,-1 0-41,1 0-35,10-4 109,-5 1-122,9-1 43,-3 2-200,-9 2-66,-1 0-49,0-1-54,0-3-60,-5 3-87,1-1 38,6-1-162,3 1 34,7 0-86,-12 3 234,-1 0-37,-3 0 56,0-1-34,0 1 70,13-5-361,-9 3 144,-2 1 5,-1 1-85,-1 1-3,0-1-93,0 2-108,1 0-122,-6 0-143,-3-1 365,-3-1-129,-6-6-425,6 5 679,0 1-58,3 1-134</inkml:trace>
  <inkml:trace contextRef="#ctx0" brushRef="#br0" timeOffset="-6677.59">27460 5824 11565,'0'0'327,"0"0"-55,3 0 564,6-1-524,2-5 58,-2 1-69,-2 2-42,8-2 265,7-2 337,-13 3-603,0-2-38,11-5-12,1 1-107,0 3-113,2 1-119,0 1-125,-12 3 79,1 0-33,0 1-35,-1-1-35,1 0-35,0 1-38,3-1-155,0 0-64,-1 0-65,1 0-66,-4 0 326,-1-1 37,23-7-550</inkml:trace>
  <inkml:trace contextRef="#ctx0" brushRef="#br0" timeOffset="-5896.52">28469 5733 4883,'-8'-1'196,"3"-1"34,1-1 33,1-1 34,-2-2 314,-4 4 105,5 1-109,-1-2-229,-8-5 63,-4-4 13,3 4-193,2 4-92,-2 2-59,-6 2-134,-1-1 73,-2 0 72,-1 0 56,-24 4 296,41-2-379,1 1 1,-1 0-1,0-1 0,0 2 0,1-1 0,-1 1 1,1 0-1,-2 2-94,-16 13 292,14-8-118,-5 3 48,5-2-16,3-1 25,1 0 71,3 2-45,0 1-33,-2 8 64,2-1-39,-1 0 18,1 5 147,3 0-85,4-1-73,3-1-60,8 13 28,13 12 6,-8-26-236,5-5-78,9-4-93,-26-11 106,1 0 0,-1-1 0,0 0 1,1 0-1,-1-1 71,10-1-39,-3-2-48,-1-2-47,-1-2-45,-2 0-44,0-2-41,0 0-40,0-2-38,10-8-398,4-1-118,-13 11 630,-2-1 37,-1 0 38,-1-1 40,6-5 22,3-2 96,-12 13 83,-1 0-35,5-11 36,-5 8 11,-1 3-13,0 0 36,3-1 107,0-1 92,-5 6-349,1-1 69,1-1 91,1 0 70,0 0 50,8 0 540,-7 5-498,1 11 498,0-8-401,-2-1-82,0 0-93,0-1-39,8 18 481,-10-13-338,1-1-38,-1 0-36,0-1-33,1 0-12,-2 0-35,3 5 76,-2 4-83,0-2-107,-2 5-37,0-13-155,0 1 58,0 15-38,0-11 5,0-5 12,0 0-40,0 0-46,0 0-57,0 1-100,0 0-88,0 0-100,0 0-109,0-1-120,0-2 332,0 0-34,0 0-35,0 0-37,0 0-37,0 0-40,0 0 215,0-1 73,-1 1 72,-1-2 72,0-2 87,-1-1 37,-8-7 15</inkml:trace>
  <inkml:trace contextRef="#ctx0" brushRef="#br0" timeOffset="-5537.23">28855 5733 10151,'-1'2'-47,"-1"-1"32,-1 2 76,0 0 103,1 0 81,-1 0 129,-1 9 847,4-7-761,0-4-27,0 0-77,1 0-69,0-1-62,0 0-24,0 1-63,1-1-38,1-1-32,2 1 21,-4 0-14,0 1 46,0-1 24,0 1 49,-1-1 57,0 1 65,1 5-103,1 0-36,0-1-47,1 0-61,-1-1-61,0 0-34,0-1-36,0 1-41,2 15-199,-4 31-464,-3-31 515,0-1 36,0-1 49,-1 0 63,2-8 77,0 0 35,-6 28 22,1-4 15,3-12-54,2-3-49,2 1-62,0-18-325,0-1 71,1 1 64,0-1 56,1 1 49,-1-1 42,2 0-68,4 0-204,-7 0 291,0 0-46,2 0-101,-2 0 34,1 0-398</inkml:trace>
  <inkml:trace contextRef="#ctx0" brushRef="#br0" timeOffset="-5037.34">29240 5733 7838,'0'0'468,"0"1"-117,0-1-100,0 1-85,0 0-68,0-1-50,0 5-38,0-4 14,0 1 84,0-1-9,0 0 36,0 0 47,0 0 51,0 0 56,0 0 63,0 0 69,0-1 74,0 1 81,0 0 87,-1 4-521,-1 0-49,-1-2-47,-1 1-45,-2 3-83,0 3-97,1 1-11,-3 16-380,7-17 425,0 2 82,1-6 78,-1 1 39,1 15 209,0 7 125,1 0 45,3 6 131,-2-28-384,0 1 0,0-1 0,0 0 0,1 1 0,3 4-180,3 2 591,2-4-77,0-4-92,1-5-105,0-3-119,-6-1-148,0-1-36,0-1-36,-1-1-39,1 0-40,0-2-43,-2 2 91,0 0-46,-1 0-40,1 0-34,3-7-239,5-18-683,-9 20 793,0 1 48,1-7-235,1 0 100,-1 3 132,0 0 58,-1 0 54,-1 0 48,-1 0 41,-2 0 36,-7-13 66,0 9 47,2 2 49,1 4 88,-1 3-61,-2 1-24,-6-1 13,-1-1-1,4 1-9,4 3-37,-1 1-54,0 2-48,0 0-43,-8 1-137,-1 2-103,10 0 126,0 1 37,1 0-95,0 1-84,1 1-76,0 0-65,0 1-55,1 0-46,-1 0-35,-10 19-2148,12-17 2059,0 0-4,0 0 59,0-1 96,1 0 86,0-1 294,1-1 48,1 2 34,0 1 31</inkml:trace>
  <inkml:trace contextRef="#ctx0" brushRef="#br0" timeOffset="-4584.33">29626 5750 1670,'-1'0'409,"-1"0"-68,0 0-169,0-1 41,-2 0 319,0-1 4,0-1 60,-7-7 1518,7 5-1254,3 2-459,0 1-37,0-1-42,1 1-50,0-1 483,0 3-96,0 0-97,0 0-96,0 0-97,0 0-96,0 0-118,-3 0 33,-4 2 204,2 4-52,2 4-46,1 2-40,1 17 159,2-1-88,0-6-52,-1-8-160,0-1 74,0 2 81,0 20 425,0-23-482,0-3-81,0 0-38,0 1-44,0-1-55,0-2-35,0 0-34,0 0-39,0 0-40,0 0-44,0 0-47,0 0-50,0 0-53,0-3 94,1-1-41,0 0-38,0 0-36,2 0-462,0-1-103,-1-1-80,-2-1-52,-5-1-1132,5 1 2199,1 0-574,2 0 104,0-1 105,0-1 104,-2 0 125,0-1 54,0-1 34,-1-2 35</inkml:trace>
  <inkml:trace contextRef="#ctx0" brushRef="#br0" timeOffset="-4287.53">29626 5677 1670,'0'4'390,"0"0"-6,0 0 51,0-1 43,1 3 546,2 7 1507,-2-9-1813,1-1-67,-1 0-80,0-1-329,0-1-34,1 1-35,-1-1-40,0 1-42,0-1-46,1 1 624,0-1-89,1 0-80,-1 0-73,1-1 2,0 0-77,1 0 61,1 0-92,6 0 333,-7 0-384,-1 1 63,22 5 456,-13-3-438,2-1-34,-1-1-37,2 0-42,1 0-45,0-1-48,2 0-102,-1 2-41,1 0-38,-1 1-36,17 6-174,0 3-120,-1 1-104,0 3-88,1 0-71,-1 1-54,5 2-157,-27-13 676,2 1 25,-8-5 65,0-1-33,-1 0-17,1 0-39,1 0-46,-1-1-54,-2 0 407,0 1-118,-1-1-107,1 1-97,0 0-85,0 1-75,0-1-65,0 0-54,2 2-540,3-1-1524,-7-3 1696,0 0 452,-1 0 34,-1-1 38,1 0 45,-1 0 51,-1-1 55,0-1 14,-1 0 54,-1 0 35,-2-3 34</inkml:trace>
  <inkml:trace contextRef="#ctx0" brushRef="#br0" timeOffset="-3943.86">29938 5568 9894,'0'-3'13,"1"0"44,2-2 166,1 0 96,10-3 550,-10 5-637,1 1-45,-2 0-89,0 1-40,7-3 331,2 3-70,3 0 1,6 3 108,-10-1-42,-8-1-44,-1 1-69,0 0-61,0 0-51,0 2-7,0-1-61,3 7 65,-4-6-13,-1-2-55,3 34 884,0-1-21,1-17-509,0 1-35,0 1-36,-1 0-38,1 0-43,0 0-40,0 0-40,0 0-42,1-2-43,0 0-45,1-2-46,0-1-48,3 8-353,-3-4-87,-3-7 121,1-2-47,0 0-51,2-1-57,-4-6 102,-1-2-100,-1 0-112,0-2-125,0 0 51,0-1-71,0-1-215,0-3-553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31.118"/>
    </inkml:context>
    <inkml:brush xml:id="br0">
      <inkml:brushProperty name="width" value="0.05" units="cm"/>
      <inkml:brushProperty name="height" value="0.05" units="cm"/>
    </inkml:brush>
  </inkml:definitions>
  <inkml:trace contextRef="#ctx0" brushRef="#br0">239 129 385,'-3'-19'0,"-13"1"0</inkml:trace>
  <inkml:trace contextRef="#ctx0" brushRef="#br0" timeOffset="1031.03">220 73 2955,'-3'-3'150,"3"3"-456,0 0 35,0 0 36,0 0 33,-1-1 23,1 1 36,0 0 35,-1-1 33,1 1 23,-1-1 118,0 0 110,0 1 98,0-1 89,0 0 77,-1 0 236,1 0 93,-1-1 173,-3 0 1885,2 1-1661,1 1-213,1 0-522,0 0-36,0 0-77,0 0-36,1 0-41,-1 0-43,0 1-47,0-1-51,0 1-54,0-1-58,-2 6 649,0-1-32,-4 0 62,1-1-40,4 9-122,1-6-277,0-1-57,-1 0-22,-3 1 16,0 2 21,2-2-5,2 0 33,0 2 77,8 11 8,-3-15-236,1-4-40,5-9 19,1 1 66,-7 6-73,8-5 66,-2 1-34,6-7-16,-5-6-87,-8-9-53,-5 16 89,-14-8 101,12 16-95,-1 2 7,-1 0-1,0 0 1,1 0 0,-1 1 0,0 0 0,0 0 0,1 0 0,-1 1-1,0 0 1,-5 1-13,8 14 33,0 1 84,-6 10 153,4 15 81,8-39-222,4-3-119,23 0 83,3-4 106,-31 3-184,0 0 0,0 1 1,0-1-1,0 0 1,0 0-1,-1 0 1,1 0-1,0-1 1,-1 1-1,1 0 0,1-2-15,8-14 43,8-20-43,-19 36 1,0 0 0,1 0 0,-1 1 0,0-1 0,0 0 0,0 0 0,1 0 0,-1 1 0,0-1 0,0 0 0,0 0 0,0 0 0,0 0 0,0 1 0,-1-1 0,1 0 0,0 0 0,0 0 0,0 1 0,-1-1 0,1-1-1,-1 1 9,0 0-1,0-1 1,0 1-1,0 0 1,0 0-1,0 0 1,0 0-1,0 0 1,0 0-1,0 0 1,-1 0-1,1 0 1,0 0-1,-1 1 1,1-1-1,-1 1 1,1-1-1,-1 0-8,-1 1 10,0-1-1,0 1 0,1 0 1,-1 0-1,0 0 1,0 0-1,0 0 0,1 1 1,-1-1-1,-1 1-9,1 0 9,-1 0 0,1 0-1,0 1 1,-1-1-1,1 1 1,0-1 0,0 1-1,0 0 1,0 0 0,0 0-1,1 1 1,-1-1 0,1 1-1,-1-1 1,1 1 0,-2 3-9,-3 9 72,-3 4-16,10-18-51,-1 0-1,0 0 1,1 1-1,-1-1 1,1 0-1,0 0 1,-1 1-1,1-1 1,0 0 0,0 1-1,0-1 1,0 0-1,0 1 1,0-1-1,0 1 1,0-1-1,1 0 1,-1 1-5,3 8 25,11-7-25,9-5-35,-5-3-56,-14 3 48,-1 0 0,1 0 0,0-1 0,-1 1 0,0-1-1,1 0 1,-1 0 0,0 0 0,1-3 43,10-9-107,-14 15 104,0 0 0,0 0 0,0 0 0,1 0 0,-1 0 0,0 0 0,0 0 0,0 0 1,0 0-1,0 0 0,0-1 0,0 1 0,1 0 0,-1 0 0,0 0 0,0 0 0,0 0 0,0 0 0,0 0 0,0-1 0,0 1 0,0 0 0,0 0 0,0 0 0,0 0 0,0 0 0,0-1 0,0 1 0,0 0 0,0 0 1,0 0-1,0 0 0,0 0 0,0-1 0,0 1 0,0 0 0,0 0 0,0 0 0,0 0 0,0 0 0,0 0 0,0-1 0,0 1 0,0 0 0,-1 0 0,1 0 0,0 0 0,0 0 0,0 0 0,0 0 0,0 0 0,0-1 1,0 1-1,-1 0 0,1 0 0,0 0 0,0 0 0,0 0 3,-8-8-161,0-1 49,-3-2 20,0-1 60,7 9 39,1 0-1,-1 0 1,0 0 0,0 1 0,0-1-1,0 1 1,0 0 0,0 0-1,-1 1 1,1-1-7,-21-1-13,-4 6 102,26-3-66,0 1-1,-1 0 0,1 0 0,0 1 1,0-1-1,0 1 0,0-1 1,0 1-1,0 0 0,0 0 0,1 0 1,-1 1-1,1-1 0,-1 1 0,1-1 1,-2 3-23,-6 17 47,4 6-47,-7-16-22,13-11 16,-1 1 0,1 0 0,-1-1 0,1 1 0,0 0 0,0-1-1,0 1 1,0 0 0,0-1 0,0 1 0,0 0 0,1-1 0,-1 1 0,1 1 6,8 16-34,3-2 86,3-5 76,2-7 68,-14-6-184,0 1 1,0-1-1,-1 0 0,1 0 0,0 0 0,0 0 0,0 0 0,-1 0 0,1-1 1,-1 0-1,1 1 0,-1-1 0,1-1-12,35-32 108,-23 21-95,10-18-9,-16 12-30,-9 18 19,0 1 0,1 0 0,-1-1 0,0 1 0,0-1 0,0 1 0,0-1 0,0 1 0,0-1 0,-1 1 0,1 0 0,0-1 0,-1 0 7,-10-19 2,-11-7 87,19 26-86,0-1 0,0 1 0,0 0 1,0 0-1,-1 0 0,1 0 0,-1 0 0,1 1 0,-1-1 0,1 1 0,-1 0 0,0 0 0,0 1 0,-2-1-3,-13 4 118,2 5-39,12-5-69,0 1 0,1-1 0,0 1 0,0 0 0,0 1 0,0 0-10,-16 24-23,-2 12-82,21-40 101,1 0 1,0 0-1,-1 1 1,1-1 0,0 0-1,0 0 1,0 0-1,0 0 1,0 0 0,0 1-1,0-1 1,0 0-1,0 0 1,1 0 0,-1 0-1,1 0 1,-1 0 0,0 0-1,1 0 1,0 0-1,-1 0 1,1 0 0,0 0-1,-1 0 1,1 0-1,0 0 1,0 0 3,4 6-37,-5-6 32,1 0 1,-1 0-1,1 0 0,-1 0 0,1 0 1,-1 0-1,1 0 0,-1 0 1,1 0-1,0-1 0,0 1 0,0 0 1,-1 0-1,1-1 0,0 1 0,0-1 1,0 1-1,0 0 0,0-1 1,0 0-1,0 1 0,0-1 0,0 0 1,0 1-1,0-1 0,0 0 0,0 0 1,1 0-1,-1 0 0,0 0 1,0 0-1,0 0 0,0 0 0,1-1 5,7 1-10,-6 0-186,0 0 99,0 0 85,4-1 129,2 0 118,-5 1-190,-1 0-39,0 0-39,-1-1-42,1 1-50,-1 0-57,0 1-19,0-1-49,0 0-53,0 0-58,0 1-61,-1-1-66,1 0-71,-1 1-74,-1-1 41,0 0 63,-1-1 59,1 1 55,0-1 53,0 1 47,0-1 44,0 0 40,0 0-105,0-1 102,0 1 98,0 0 39,1-3-123,-1 3 79,0 1-92,0 0 70,0 0-39,0-1-221,0 0 44,0 0-31,0 1-156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33.133"/>
    </inkml:context>
    <inkml:brush xml:id="br0">
      <inkml:brushProperty name="width" value="0.05" units="cm"/>
      <inkml:brushProperty name="height" value="0.05" units="cm"/>
    </inkml:brush>
  </inkml:definitions>
  <inkml:trace contextRef="#ctx0" brushRef="#br0">388 182 1285,'-1'-9'799,"-2"1"47,-1 0 254,-4-1 631,7 8-1093,0 0-47,1 0-44,-1 0-43,0 0-41,1 0-39,0 0-35,-1-1-36,1 1 118,0-1-66,0 0-59,0 1-52,0-1-45,0 0-37,1-1 125,-1-3 228,0 4-282,0 0-91,0 1 34,-1 0 42,0 0 49,-1-1 151,1 1-105,-1 0-32,-1-1 36,0 1 13,2 0-52,0 0 40,0 0-141,1 0 36,-1 0 262,1 0-215,0 0 33,0 0 38,0 0 38,0 0 42,0 0 44,0 19 104,0 0-121,0 0-104,1 0-91,-1 0-80,1 0-56,-1 12 16,0 19 23,-1-28-87,-1 0 53,0 1 74,-4 16 82,2-16-53,1 1 0,1 0 1,1 1-266,1 0 144,0 13 59,0-11-97,1-4-46,1-1-33,3 13-75,-2-18-28,2-1-40,-5-13-49,1 0 45,0 1-15,-1 1 102,1 3 77,-1-5-65,0 0-44,0 0-66,0 0-82,0 0-99,0 0-119,0-1 155,0 0-40,0 0-42,0 0-44,0 0-46,0 0-50,0 0-51,0 0-55,0-1 34,0 0 40,0 0 39,0 0 38,0 0 35,0 0 36,1 0-286,-1 0 120,1 0 111,0 0 97,-1 0 87,1 0 100,0 0 46,0 0 1,1 0 102,0 0 96,-1 0-108,-1 0-52,1 0-107,-1 0 40,0 0-36,-1 0-6,-1 0 69,-1 0 46,-3 0 45</inkml:trace>
  <inkml:trace contextRef="#ctx0" brushRef="#br0" timeOffset="265.6">39 728 7838,'-6'-1'157,"-12"-4"80,10 2-35,5 3-46,1-1 51,1 2 62,0 0 71,3 1 83,1 1 92,13 0 1964,-12-3-1950,2 1-40,-1 0-53,1 0-64,7 3 164,0 0-36,1 0-36,0 0-35,0 0-34,1-1-33,14 3 267,2-2-120,-1-2-112,1-3-104,0-2-96,-16 0-140,13-1 16,0-1-41,-1 3-40,0 0-39,1 1-109,0-2-86,-10 0 8,-1 0-77,1 0-139,-9 2 177,0 0-36,0-1-38,0 2-41,0-1-44,-1 1-45,-1 0-113,5-1-855,-7-1 632,-1 0 345,0-1 53,0-1-32,3-3-165,-7 7 605</inkml:trace>
  <inkml:trace contextRef="#ctx0" brushRef="#br0" timeOffset="531.28">92 110 8738,'1'-8'8,"-1"2"91,1 0 79,0 1 66,1 0 45,0 2 37,8-8 849,-4 7-697,0 1-58,3-1-103,8-5 655,-3 2-272,1 0-73,1 1-77,2 2-80,48-5 338,-43 6-580,0 1-39,-3 1-70,-1-1-42,1 1-48,0 0-54,-3 1-43,-1-1-45,1 0-51,0 1-54,-1 0-57,1 0-61,0 0-66,-1-1-68,2 2-223,10 3-542,-17-2 737,1 1 49,0 0 87,-1 0 151,-4-2 106,0 0 42,2 0 27,5-1 26</inkml:trace>
  <inkml:trace contextRef="#ctx0" brushRef="#br0" timeOffset="796.71">663 364 4497,'-1'0'727,"-1"-3"-147,0 2-567,1 0 35,-1-1 148,1 1 123,-1 0 111,1 0-41,0 1 52,0 0 47,0 0 41,0 0 637,0 1 111,0 0 17,0 4 1795,1-2-2025,0-1-216,0 0-47,0 0-59,0 1-70,0-2-277,0 1-38,0 0-41,0 0-44,-1-1-47,1 1-50,0 0-54,0 0-56,0-1-60,0 1-63,0 0-66,-1 0-69,1 0-73,0 0-74,-1-1-80,1 1-81,-7 16 844,3-7-95,1-2-17,2 0 26,1 1 77,-2 10 34,-3 0-37,-4 6 24,0-5-167,4-11-138,0 0-35,5-9-217,-1 1 79,1 0 68,-1-1 57,1 1 44,0-1 33,0 6 431,0-4-416,0-1-82,0 0-96,0 0-113,0-1 50,0 0-37,0 0-39,0 0-41,0 0-46,0 0-46,0 0-51,0 0-53,0 0-55,0 0-59,0 0-60,-1 0-65,1-1 323,0 0 36,0 0-550</inkml:trace>
  <inkml:trace contextRef="#ctx0" brushRef="#br0" timeOffset="1043.56">607 346 4497,'0'-4'-71,"0"1"72,1 0 68,0 0 61,0 0 59,0 0 52,0 0 49,1 1 43,1-3 426,1 0 111,0 1 55,8-3 1323,-8 5-1586,0 0-34,0 1-35,0 0-62,0 0-74,0 1-89,-1-1-196,-1 1-39,1 0-41,-1 0-44,1 1-48,-1-1-49,1 0-53,-1 1-56,11 2 545,1 1-51,-2 0-45,1-1-36,11 6 171,15 8 195,-23-8-330,1 2 53,0 1 68,8 7-120,40 27 467,-42-31-538,1 0-56,-2-3-103,-9-5-90,-1-1-54,-1 0-52,-2 0-50,0 0-49,-1 0-46,-1 1-44,0-1-42,-5-4-578,0 0 107,0-1 99,0-1 92,0 0 84,0 0 76,-1 0 70,1-1 61,-1 0 82,0 0 38,1-1-140,-1-1 93,-1-3-281,0 4 356,-1 1-42,-1 0 102,-1 0 57,-1 0 38,-3 1 37</inkml:trace>
  <inkml:trace contextRef="#ctx0" brushRef="#br0" timeOffset="1246.58">975 219 3726,'0'-23'267,"0"7"-50,0 3 27,0-1 90,0 4 31,0 0 97,0 1 114,0 5-241,0 0 35,0 2 431,0 0-102,1 0-95,-1 0-87,1 0-80,0 1-73,0 0-66,0 0-58,0 0-68,0 0-36,0 0 48,1 0-83,2 0 53,-3 1-71,-1 0 43,0 0 110,0 0 116,1 0 238,0 2-72,-1 1-66,1 0-57,-1 1-50,1 0-44,-1 6 203,2 12 632,2-8-585,-1 0-43,0 0-43,0 0-41,0 0-38,-1 1-37,0-1-35,0 0-32,1 8 82,-1 0-62,0-1-57,-1 1-50,0 0-43,0 0-37,0 22 30,-1-40-156,-1 26-4,1-19-15,-1-3-25,0-1-42,-1 1-73,-1 0-81,0 1-96,0 0-112,2-9 124,1 1 98,0-1 84,0 1 71,0 0 58,0 0 41,-1 3 241,1-3-253,0 1-102,0-2-23,0 1-57,0 0-66,0-1-72,0 1-112,1-1-102,-1 1-113,0-1-121,0 0 332,0 0-33,0 0-36,0 0-37,0 0-37,0 0-39,1 0-40,-1 0-42,2-2 517,0-1 70,2-1 47,2-2 44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4.162"/>
    </inkml:context>
    <inkml:brush xml:id="br0">
      <inkml:brushProperty name="width" value="0.05" units="cm"/>
      <inkml:brushProperty name="height" value="0.05" units="cm"/>
    </inkml:brush>
  </inkml:definitions>
  <inkml:trace contextRef="#ctx0" brushRef="#br0">1 64 10151,'0'-2'135,"1"2"-1,0-1 0,0 0 0,0 0 0,0 0 1,0 0-1,0 0 0,0 1 0,0-1 0,0 1 1,0-1-1,0 1 0,1-1 0,-1 1 1,0-1-1,0 1 0,1 0 0,-1 0 0,0 0 1,0-1-1,1 1-134,6 4 1168,-3 2-249,0 2-70,-1 2-92,-1-1-109,-1-4-368,0 0-36,0-1-39,0 0-41,5 11 636,-3 0-111,-1 1-101,-1 0-92,-1 0-81,-1 1-72,0-1-63,-1 1-53,0 5-1,1 0-50,0 0-145,1-3-71,-1 0-101,0-10 20,-1 1-40,0-1-47,-1-1-51,1-2 9,-1 1-116,1-1-12,0 1-54,-2 4-377,-7 12-1177,6-18 1439,0-2 68,1-1 367,0-2 42,0 1 29,-2-1 28,4 0 13</inkml:trace>
  <inkml:trace contextRef="#ctx0" brushRef="#br0" timeOffset="331.19">29 261 385,'1'-7'192,"0"1"109,2 0 99,0 1 84,1-1 194,2 1 83,2-1 235,5-1 587,2 2-2,-5 2-588,-1 1-236,0 0-84,-2 0-193,0 1-87,0 0-98,-1 0-111,-1 0-126,-1 0-72,0 0-75,0 1-80,15-3 270,-2 1-63,-11 2-42,-1 0 0,1-1 0,0 0 0,0 0 0,-1-1 0,1 1 0,-1-1 0,2-1 4,0 0 91,1-1-84,0 1-73,0 1-57,2-2-110,17-8-581,-17 5 520,-5 3 181,-1 0 39,-1-1 45,0-1 54,0 0 61,-2-1 69,1 0 76,-2-1 85,0 7-17,0 0-36,0-1 161,-1 1-118,1-1-100,-1 1-71,0-1-77,-2-3-80,2 3 75,0 1 39,0 0 66,0 0 115,1 0-91,0 1 32,-1-1 36,1 1 39,0-1 41,-1 1 44,1-1 47,0 1 49,-1-1 52,1 1 55,0-1 57,0 1 60,0 0 63,0-1 65,0 7-390,1 1-45,0 1-43,0 0-37,1 5 91,1 0-64,-1 0-51,1-1-37,-1 0 21,1-1-10,0-1-42,1-1-39,-1 0-33,4 8 51,-3 0-87,0 6-51,0 2-44,5 12-37,1 3-69,-8-26 12,-1-1-58,0-2-35,-1 0-66,0-1-77,1-1-88,-1-9 406,0 5-342,1 5-711,0-6 628,1-1 110,0 0 33,6 5-449</inkml:trace>
  <inkml:trace contextRef="#ctx0" brushRef="#br0" timeOffset="598.29">727 64 14906,'0'1'649,"0"2"-120,0 4-54,0 0-47,0-1-46,0 1-40,0 0-40,0 0-36,0 7 170,0-1-128,0 1-77,0 1-38,0 29 193,0-24-185,0-3 53,0 0 103,0-6-307,7 17 182,-5-17-196,1 0-72,-1 1-99,-1-7 21,-1 1-36,0 1-112,0 1-78,-1-1-88,-1 1-95,-2 1 147,-4 7-105</inkml:trace>
  <inkml:trace contextRef="#ctx0" brushRef="#br0" timeOffset="848.97">584 107 5911,'0'-11'247,"2"2"43,0 1 40,1 0 35,4-4 460,3 3 100,5 1 275,-10 7-835,-1 0-1,1 0 0,0 1 0,-1-1 1,1 1-1,0 0 0,-1 0 0,2 1-364,14 2 1176,-10-1-629,0 1-35,0 0-42,-1 0-49,1 0-53,-2 1-62,4 0-3,-7-1-201,0-1-35,0 0-37,-1 1-40,0-1-41,-1 0-42,6 3 251,34 20 567,-16-8-296,-5-1-127,-1 0-64,-9-5-128,0 0-34,-1 1-38,-1 0-40,-1 1-45,-1 1-48,-1 1-52,-1 1-54,-2 6-247,-5 0 73,-1-17 288,0 0-1,0 1 0,0-1 0,0 0 0,-1 0 0,0-1 0,0 1 1,0 0-1,-1-1 0,1 0 0,-2 1 88,-8 8-270,-1-2-35,0 0-49,-1-1-60,5-4 98,0-1-36,1 0-39,0-1-44,-7 2-121,0 0-46,-43 11-1486,33-12 1232,10-2 385,1-1 39,-1 1 24,0-2 67,1 0 79,1-1 89,14 0 170,-20 0-387,2-1-101,1-3-106,1-4-106,9 2 327,-2-2-105</inkml:trace>
  <inkml:trace contextRef="#ctx0" brushRef="#br0" timeOffset="1100.47">1040 148 9894,'0'-1'134,"1"-6"16,1 6-27,-1 1 48,1 1 53,-1 1 46,1 0 40,2 4 352,8 15 1416,-7-11-1264,-1-3-308,-2-4-296,-1 0-33,1-1-37,-1 1-41,0-1-46,0-1-49,6 10 555,-1-1-109,-1 0-97,-1-1-86,-1 1-75,1-1-63,-1 1-52,-1-1-41,5 12-43,-5-13-156,1 8-182,-3-10 159,-1 0-43,1-1-88,-1-1 19,1-1-70,0 1-80,-1 1-89,1-4 60,0 0-95</inkml:trace>
  <inkml:trace contextRef="#ctx0" brushRef="#br0" timeOffset="1399.02">1012 64 8224,'3'-7'-6,"1"1"51,0 0 46,0 1 44,0 0 39,1 0 38,4-3 308,1 1 94,0 2 77,1 1 37,15-1 1035,-9 5-742,-8 0-544,0 2-44,1 0-50,-1 0-61,-8-1-296,25 6 819,1 1-67,-1 2-77,0 0-89,-2 2-99,0 3-111,-3 2-122,-11-8-189,0 1-35,7 12 104,-3-1-67,-2 0-60,-3 1-56,-3 0-48,-3 1-43,-3-14 30,0-1 1,0 0-1,-1 1 0,-2 7 84,-1-1-206,-3-2-39,-13 9-325,-25 10-685,40-29 1111,-8 5-188,0-2 74,-7 3-54,-13 0-63,19-6 191,0 0-60,-1-1-88,6 0 99,-22-1-445,8 0 141,6 1 82,7 2 109,2-2-87,0-1-116,4-2 227,0 0-34,0-2-36,-1-1-37,0-2-49,-4-2-94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44.331"/>
    </inkml:context>
    <inkml:brush xml:id="br0">
      <inkml:brushProperty name="width" value="0.05" units="cm"/>
      <inkml:brushProperty name="height" value="0.05" units="cm"/>
    </inkml:brush>
  </inkml:definitions>
  <inkml:trace contextRef="#ctx0" brushRef="#br0">257 412 385,'-1'-1'-306,"0"0"80,0 0 75,0 1 72,-1-1 67,1 0 63,0 0 59,0 1 53,-1-1 98,1 0 65,-1 0 57,1 1 49,-1-1 141,0 0 47,0 0 168,0 0 437,-1 0-41,2 1-438,0-1-168,1 1-54,-1 0-136,1 0-53,0-1-59,0 1-66,0 0-53,0 0-125,1 0-35,-1 0-35,1 0-37,-1 0-39,1 0-41,-1 0-43,1-1-43,0 1-47,0 0-47,0 0-49,0 0-52,0 0-52,1 0-55,-2 0 172,0-1 82,0 0 71,0 0 61,0-1 55,0 0 36,0-1 9,0-2-11,0 5 5,0 0-45,0-3-96,0 3-42</inkml:trace>
  <inkml:trace contextRef="#ctx0" brushRef="#br0" timeOffset="2635.66">166 230 1285,'0'0'278,"0"0"-145,0 0-8,0 0 14,0 0 43,0 0 285,0 0-58,0 0-56,0 0-51,0-1-47,0 1-44,0 0-40,0-1-35,0 0 43,0 0-93,0 0-62,-1-2-43,1 2 75,0 0 24,1 0 50,-1 0 61,0 0 71,0 0 90,0 1 97,1-1 108,-1 1 120,0-1-290,1 1 35,-1 0 35,0 0 37,0 0 39,1 0 40,-1 0 41,0 0 44,2 0-596,-1-1 56,0 1 29,0 0 36,2 1 266,-1-1 196,0 2 400,0-1-548,-2 2-52,1-2-192,-1 2-44,0-1-75,1 0-40,-1 1-46,0 0-51,1 11 69,1 1 64,1 1 56,0-1 44,2 10 211,-1 11 305,-3-15-248,1-4-81,1-1-65,1-1-51,-1-5-109,-1 0-1,-1 0 1,1 0 0,-1 1 0,-1 0-192,0-6-55,0 0 33,0 5 61,0 2 97,0 16 294,0-18-329,0-2-73,0 0-55,0 0-70,0 0-81,0-2-7,0-1-53,0 1-57,0-1-63,0 1-67,0-1-72,0 0-76,0 0-81,0-5 90,-1-1-824,-1-1 599,0 0 329,-1-1 50,-1-1-34,-3-2-170</inkml:trace>
  <inkml:trace contextRef="#ctx0" brushRef="#br0" timeOffset="3010.75">75 214 3726,'0'-5'52,"1"1"46,0-1 45,0 1 41,0-1 38,1 1 36,2-6 353,0 2 57,1-1 75,5-5 626,8-6 982,-9 12-1378,-1 2-47,1 1-100,0 1-171,-1 2-87,1 2-78,0 0-72,0 2-64,0 0-56,0 2-49,-1 0-42,2 2-2,0 0-37,18 18 291,-18-15-226,11 14 48,-1 1-44,1 7 3,6 18 62,9 37 179,-15-26-73,-10-31-201,3 9-20,-5 1-88,-8-34-99,-1 0 1,0 0-1,0 0 0,0 0 0,0 0 0,-2 4 0,1-5-12,0 0 0,0 0 0,-1-1 0,1 1 0,-1 0 0,0-1 0,0 0 0,0 1 0,-1 0 12,-3 4-37,-7 9-17,1-5-12,0-3-31,-2 0-56,0-2 56,-3-1-37,0 0-43,-2-1-43,0 0-48,1-2-50,0 0-53,1-3-57,4 0-55,2 1 45,-9-1-332,-8-1-377,16-1 632,-2-1-167,6 1 273,-1-1-40,0 0-45,-1-1-52,4 2 333,0 0-45,-6-4-363,0 0-84,-14-11-1034,18 11 1251,1 1 52,0-2 63,1 1 90,0-1 111,3 4 132,1 0 36,-1-3-90,1 2 37,1-8 15</inkml:trace>
  <inkml:trace contextRef="#ctx0" brushRef="#br0" timeOffset="3682.48">534 230 2056,'0'0'649,"0"0"-120,0 0 126,0 0 489,0 0 890,0 0-1550,0 0-56,0 0-50,0 0-49,0-1-45,0 1-41,0 0-38,-1-1-35,1 0 66,0 0-88,0 0-75,0 0-35,1-2 5,0 1 17,-1 1 79,1 0-29,0 0 35,3-2 439,-1 3-73,-10 1 385,4-1-497,3 0-48,0 0-112,0 0 79,0 0-19,0 0-127,0 0-36,0 0 28,0 6 138,3 3 812,-1-9-908,-1 1-38,0-1-60,1 0-49,0 0-58,0 0-66,-1 0-8,2 0 309,-3 0-1,0 3-106,-2 57 91,1-49-125,1 0 1,0 0-1,0 0 0,1 1 1,1-1-1,1 6-95,2 2 131,2 6 16,-4 3-39,-2-19-81,0-1 0,0 0 1,1 0-1,-1 1 0,2-1 1,-1 0-1,2-1 0,2 8-27,7 17 39,-10-24-39,-3-6 0,1 0 0,-1 0 0,1 0 0,0 0 0,0 0 0,0 0 0,0 0 0,0 0 0,0 0 0,0 0 0,1-1 0,-1 1 0,1-1 0,-1 1 0,1-1 0,0 1 0,-1-1 0,1 0 0,0 0 0,0 1 0,0-2 0,0 1 0,0 0 0,0 0 0,0-1 0,0 1 0,1-1 0,0 1-2,0 0 0,0-1 0,1 1 0,-1-1 0,1 0 0,-1 0 0,0-1 0,1 1 0,2-1 2,36-10-52,-14 3-7,-9 4-18,23-6-138,-15 1-34,-6-3-67,-11 5 110,-1-2-37,3 0-102,-4 4 32,-5 3 111,1 0-43,-1 0-50,-1 0-57,0-1-67,0 1-73,-1-1-81,-1-1-89,0 3 88,1-1-825,1 2 609,1 0 331,-1 0 49,2 0-35,3 0-168</inkml:trace>
  <inkml:trace contextRef="#ctx0" brushRef="#br0" timeOffset="3963.67">515 395 5140,'0'1'267,"-2"-1"-98,-7-1 120,8 0-199,1-1 37,0 1 118,2-1 64,0 0 53,1 0 46,4-1 407,14-5 1217,-12 6-1364,0-1-82,0 1-115,-5 1-288,0 0-41,1 0-23,0 0-89,-1 0-98,0 0-109,49-2 675,-25 3-295,-1-3-47,-13 1-108,10-2 26,-8 1-60,-2 1-45,-1 0-52,-1 1-37,-1 0-54,0 1-62,-1 0-70,8 0-577,-12 0 534,1 0 38,-3 0 197,0 0 36,3 0-6,4 0 61</inkml:trace>
  <inkml:trace contextRef="#ctx0" brushRef="#br0" timeOffset="4182.2">515 214 5140,'0'-1'473,"0"1"-129,0-1-23,0-1 40,1-3 559,2-1-117,1 0-110,1 0-98,2 1-92,0 0-81,1 0-72,1 0-65,5-2 61,1 0-103,-3 2-83,13-3 153,2-1-160,-1 2-53,-1 2-49,-1 0-41,5 1-44,0 1-41,71 0-280,-89 3 274,8 0-67,-6 0 15,-2 0-17,0 0-48,-1 0-11,0 0-49,1 0-54,0 0-63,4 0-17,6 0-94</inkml:trace>
  <inkml:trace contextRef="#ctx0" brushRef="#br0" timeOffset="4369.63">1158 139 9123,'0'0'318,"0"0"-79,0 0 128,0 0-134,0 0 45,0 0 56,0 1 55,0 0 57,0 0 56,0 4 359,0 1-58,-1-1-210,1 0-48,0 0-55,0 1-61,0 0-64,1 0-72,0 0-75,1 0-82,-1-2-55,4 14 281,-3-11-181,0 1 1,-1-1-1,1 1 0,-2-1 0,1 3-181,0 6 205,2-3-57,1-1-71,3 1-79,-6-11 173,0 0-54,-1 0-50,1 1-48,-1 0-46,1-1-43,-1 2-41,0-1-38,0 0-37,1 1-34,-1 3-311,-1 0-108,1 0-88,-1-2 95,0 0-34,-3 6-1444,1-7 846,1-4 457,-1-1 171,1-1 42,0 0 417,1-1 69,1-1 46,0-2 45</inkml:trace>
  <inkml:trace contextRef="#ctx0" brushRef="#br0" timeOffset="4680.8">1121 158 6553,'0'-9'6,"2"0"89,-1 0 77,2 2 67,1-3 120,0 2 59,12-17 996,-9 14-818,-2 3-5,1 1-76,1 2-66,-1 0-57,2 1 16,0 1-53,18-2 555,-11 3-413,-5 0-117,6-3 48,17-2 549,-11 7-361,-3 5-162,1 7-81,-3 3-62,-3 0-38,-2 2-35,-3 0-35,5 21 107,-8 2-119,-5 1-109,-4 1-95,-2-1-84,-2-1-73,6-35 153,1 2-6,-1-1 0,0 1-1,-1-1 1,0 0-1,0 1 1,0-1-1,-1 0 1,-2 5 23,-16 13-117,4-7-47,0 0-26,-2 1-38,0-1-35,-2-2-33,15-11 182,1-1 0,-1 1 0,-1-1 1,1-1-1,0 1 0,-2-1 114,4-1-72,0 0 0,1 0 1,-1-1-1,0 1 0,0-1 1,0 0-1,0-1 0,0 1 1,0 0-1,0-1 0,1 0 72,-2 0-61,0-1-38,-5-1-198,0 0-119,0-1-99,1 0-15,1-1-49,4 3 214,0-1 0,0 0 0,0 0-1,1 0 1,-1-1 0,1 1 0,0-1 0,-3-3 365,-1-5-466,-4-9-93,11 20 534</inkml:trace>
  <inkml:trace contextRef="#ctx0" brushRef="#br0" timeOffset="5024.46">1617 48 4883,'0'-13'429,"0"5"-58,0 2 36,0 3-160,0 1 34,0 0 156,0 1 68,0 1 65,0 0 59,0 0 86,0 0-80,0 0-74,0-1-70,-1 1-64,1 0-60,0-1-55,0 0-50,0 1-59,0-1-35,0 0 77,0 0-82,0-1-86,1 0 45,-1 1 24,1 0-38,-1 1 36,1 0 42,0 0 51,0 0-125,-1 0 0,1 0 0,0 0 0,-1 0 0,1 1 1,0-1-1,0 0 0,-1 1 0,1-1 0,0 0 1,-1 1-1,1-1 0,-1 1 0,1-1 0,-1 1 0,1-1 1,-1 1-1,1-1 0,-1 1 0,1 0 0,-1-1 0,1 1-112,2 6 781,0 0-43,1 4 104,-1 0-114,-2-5-414,0-1-39,0 1-40,0-1-45,0 0-56,0 0-44,0-1-46,0-1-51,3 13 371,-1-2-54,-1 0-48,0 0-43,0 2-3,-1 1-41,0 4-5,0 16 42,-1-30-285,0 0 33,0 9 41,0 0 74,0 22 190,0-26-212,0 1-35,0 2-61,0-1-91,0-1-62,0-1-91,0 0-103,0 0-116,0-6 206,0 0-34,0 0-35,0 0-37,0 0-39,0 0-39,0-1-42,0 1-43,0-2-322,1 4-1315,-1-6 1560,2-1 41,0 1-118,1-1 82,1-1-48,2 0-256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0.339"/>
    </inkml:context>
    <inkml:brush xml:id="br0">
      <inkml:brushProperty name="width" value="0.05" units="cm"/>
      <inkml:brushProperty name="height" value="0.05" units="cm"/>
    </inkml:brush>
  </inkml:definitions>
  <inkml:trace contextRef="#ctx0" brushRef="#br0">184 293 32510,'0'-5'-41,"0"1"-81,-1 0-75,1 0-71,-1 0-68,1 1-63,-1 1-59,0-1-55,0 1-50,0 0-46,0 0-43,0 1-37,-2-1-787,0 1-101,0 1-81,-5 1-2284,5 0 2765,0 0 36,0 1-69,0 0 77,0-1 95,1 1 111,0-1 372,0 0 63,0 0 71,0 0 75,0 0 80,0 0 87,1 0 90,-1-1 97,2 0-3,-13 5 500,-12 8 557,18-7-708,1 1 41,1-1-79,0 2 34,0 1 40,0 1 45,-1 1-129,0 1 39,-15 39 875,13-28-742,1-2-77,4-11-247,1-2-38,1-4-71,1 0 0,-1 0 0,1 0 0,0 0 0,0-1 0,0 1 0,0 0-1,1 0 1,0 0 0,0 1-45,10 17 268,10 0 8,6-2-91,-16-12-142,31 17-49,-27-19-21,1-1-34,-2-1-23,0-1-38,0-2-45,0 0-52,-5-1-6,1-1-114,1 0-100,1 0-88,2-2-200,0 1-84,2-2-237,4-2-597,-11 2 1058,-1-1 61,1-3-43,4-4-213,-12 11 719</inkml:trace>
  <inkml:trace contextRef="#ctx0" brushRef="#br0" timeOffset="437.41">442 419 8224,'-6'1'83,"1"1"79,1 1 71,2 2 62,0 0 53,1 1 44,1 8 492,7 25 1404,-4-27-1598,0-2-95,-1-3-224,0-1-94,0 5 212,-1-1-64,-2 0-53,1-1-41,-1-3-178,1-1 1,0 1-1,0-1 1,0 0-1,1 1 1,-1-1-1,1 0 0,1 0 1,-1 1-154,4 6 171,-3-8-133,0-1 1,-1 1-1,0 0 0,0-1 0,0 1 0,0 0 0,0 0 0,-1 0 0,1 2-38,-1-12-67,-1-2-38,1-9-202,0 3 34,-1-1-37,2-63-1284,0 54 1174,1 1 91,2-3 24,0-3 49,0-1 48,0 0 49,1 0 49,0 0 49,0 1 50,0 2 50,-3 19-40,1 0 1,-1-1-1,2 1 1,-1 1 0,4-6 0,7-9 30,3 1 83,-7 13-10,-1 3 38,7 2 103,-12 4-191,-1 0 0,0 0 0,1 1 0,-1-1 0,0 1 0,0 0 0,0 0 0,0 0 1,1 0-54,-2 0 71,5 3 171,-1 0 0,0 0 0,0 1 0,-1 0 0,1 0 1,-1 1-243,17 25 868,-15-19-551,1 0-34,-2 0-40,1-1-45,-5-7-134,10 20 388,-2 0-64,-2 0-60,0 1-59,-1-1-56,-1 1-54,-1-1-52,1 1-49,-1 0-47,1-1-47,-5-16-79,1 0 77,0 26 122,-2-20-115,-1-6-52,0-1-67,0 1-83,-1-2-98,0 0-114,0-3 175,1-1-34,0 0-36,-1 0-38,0-1-40,0 0-42,2-1-84,-1-1 38,1 1 36,-1-1 36,0 1-334,0-1 126,0 1 114,0-1 103,-1 0 94,1 0 81,0 0 88,0 0 49,0 0 43,0 0 34,0-1 28,-2 0 81,2 1-69,0-1-50,0 1-69,0-1-45,1 1-70,-4-2 52,1-1 70,-2-1 47,-2-2 44</inkml:trace>
  <inkml:trace contextRef="#ctx0" brushRef="#br0" timeOffset="624.79">496 475 7196,'20'-4'285,"7"-12"71,-12 7-160,0 1 38,35-7 460,-14 9-287,-5 1-127,-1 2-73,-14 1-128,-1 0-33,23-1 63,-4 3-92,22-3-122,-51 3 187,-1-1-34,7-1-48,-1-1-117,0 1-103,3-2-162,-1 0-107,3 0-207,5-3-488,-10 4 480,-5 1 364,0 1 32,6 0-500</inkml:trace>
  <inkml:trace contextRef="#ctx0" brushRef="#br0" timeOffset="890.58">955 202 8738,'0'-6'71,"-1"0"49,1-3 115,0 0 78,1 1 70,0 0 63,1 0 55,2 2 48,1 1 42,1 1 33,1 0-42,0 2-45,0-1-41,1 0-40,-1 1-38,0-1-36,7-1 283,-5 2-325,0 0-38,8-2 196,-3 1-202,-1 0-54,14-2 129,18-4 135,-30 6-307,0-1 43,-11 3-224,-1 1 0,1-1 0,-1 1 0,1 0 0,-1 0 0,1 0 0,0 1 0,0-1-18,12 4 24,0 0-39,5 2-77,0-3-97,-7-2-75,-4 4-119,-4 1-108,-4 3-98,-2 1-87,-3 1-77,0 0-66,-1 0-57,0 0-56,2-5 828,-1 0 41,-1 3 26,-2 4 27</inkml:trace>
  <inkml:trace contextRef="#ctx0" brushRef="#br0" timeOffset="1077.83">1101 256 385,'1'0'266,"1"0"25,1 0-261,-1 0 38,0 0 37,1 0 34,0 0 78,0 0 46,1 0 40,-1 0 35,1 0 108,0 0 37,1 0 133,2 1 354,4 3 653,-4 0-628,-3 0-273,-2-1-410,0-1-39,3 9 973,-1 1-113,0-1-106,-1 1-100,-1 0-95,0 0-89,0 1-82,-1-1-77,0 1-71,-1 0-65,0 0-60,0 0-52,0-1-48,0 1-41,-1 13 146,0-3-117,0 11 69,-4 21-81,1-31-188,1-3-86,0-1-103,1-9 8,1 0-39,1-1-42,0 1-46,0 20-860,0-26 716,0-4-105</inkml:trace>
  <inkml:trace contextRef="#ctx0" brushRef="#br0" timeOffset="1421.72">1432 347 6168,'0'-3'-15,"1"-1"56,0 0 53,0 1 47,1-1 42,0 1 39,2-4 317,3 1 233,-7 6-708,0 0 0,1-1 0,-1 1 0,1 0 0,-1 0 0,1 0 0,-1-1 0,1 1 0,-1 0 1,1 0-1,0 0 0,-1 0 0,1 0 0,-1 0 0,1 0 0,-1 0 0,1 0 0,-1 0 0,1 0 0,-1 0 0,1 0 0,0 1 0,-1-1 0,1 0 0,-1 0 0,0 0 0,1 1 0,-1-1 0,1 0 0,-1 1 0,1-1-64,1 4 681,0 1-90,-1 2-81,-1 1-76,0 1-68,0 0-60,-1-1-53,1 0-46,-1-1-20,1-2-38,0 11 200,0 1-49,-1 7 51,1 0-70,1-2-56,2-2-40,-1-12-124,10 47 321,-10-48-338,0 0 0,1-1 0,0 1 0,0-1 0,0 1 0,1 0-44,18 12 258,7-6-49,2-7-41,-3-4-32,-20-3-75,0 1 0,0-1-1,0-1 1,-1 1 0,1-1 0,3-2-61,25-9 170,-2 0-105,-1 1-40,27-9-29,-54 20-1,0-1-1,1 0 1,-1 0 0,0-1-1,0 0 1,3-2 5,2-2-58,-2-2-45,-3 2-600,-5 0 96,-2 1 75,-2 0 57,-15-10-1248,18 15 1652,-6-2-281,0 0 38,-15-8-498</inkml:trace>
  <inkml:trace contextRef="#ctx0" brushRef="#br0" timeOffset="1687.27">1469 438 1285,'-10'-1'86,"10"-1"38,2 1-1,1-1 45,1 1 52,1-1 61,-1 0-18,-1 1 44,1-1 48,0 0 52,15-1 2615,-14 3-2406,0 0-54,1-1-70,2-1-87,4 0 4,2-1-33,13-2 277,1 0-123,2 0-116,-13 2-219,1 0-38,0-1-35,0 1-35,16-4-10,0 0-120,-25 5-58,0 1-63,0 1-51,0 0-41,3 0-120,8-4-568,-15-1 535,-4-5-81</inkml:trace>
  <inkml:trace contextRef="#ctx0" brushRef="#br0" timeOffset="1937.24">1397 221 5911,'-11'-9'144,"2"4"108,6 3-78,0 0 40,1 0 44,1 0 48,1-1 53,2 0 58,1-1 62,2-1 66,0 0 132,0 1-35,0 1-36,0 1-36,0 0-40,0 1-39,1 0-41,0 0-43,1-1-31,1 1-49,6-2 158,1 0-41,-1 1-40,1-1-38,11-1 177,0-1-86,3-1-74,1-1-60,61-8 135,-23 6-229,-31 4-152,-4 1-49,-22 2-60,0 1-59,-1 0-51,-1 1-46,2-1-86,0 1-42,21 1-757,-12-1 421,-6 1 272,-12-1 7,-1 0 61,-1 1 64,0 1 68,0 0 85,0 1 38,0 7 16</inkml:trace>
  <inkml:trace contextRef="#ctx0" brushRef="#br0" timeOffset="2265.25">2112 202 385,'0'0'164,"0"0"-28,0 0 103,0 0-71,0 0 46,0 0 56,0 0 57,0 0 61,0 0 62,0 0 391,0 3 567,0 3-682,0-1-92,0 0-79,1 0-70,-1-1-83,1 0-40,0 2 183,3 8 641,-2-9-780,0 1 49,0 0 91,0 1 91,1 2-40,-2-1-39,0 9 451,0-7-437,0 1-36,3 2 68,7 10 253,-1-2-355,-7-10-303,0 1-41,-1-1-51,1 0-45,-1-7-194,-1 0 71,1 1 73,-1 0 82,2 3 137,-2-6-182,0 1-35,-1-1-36,1 0-38,-1 0-46,1 0-53,-1 0-18,0 0-45,1 0-49,-1 0-54,0 0-56,0 0-61,0 0-65,0 0-69,0-6-974,1-2 150,-1 2 519,-1 0 205,1 0 69,0 1 168,-1 0 71,0 0 81,0 0 91,-1 0-2,0-1 77,-2-1 52,-2-1 50</inkml:trace>
  <inkml:trace contextRef="#ctx0" brushRef="#br0" timeOffset="2561.9">2002 74 8738,'1'-9'518,"1"1"-34,6-7 390,5 2-109,3 3-87,-2 4-186,1 1-34,29-1 820,-22 5-721,20 1 348,1 7-76,-31-2-605,1 1 33,34 20 680,-26-14-564,1 3-14,-7-6-189,-2 0-91,10 5 99,1 10 4,-22-21-167,-1-1 0,1 0 0,-1 1 0,0-1-1,0 1 1,0 0 0,0-1 0,-1 1 0,1 0 0,-1-1 0,0 1-1,1 0 1,-1 0 0,0-1 0,-1 1 0,1 0 0,0 0 0,-1-1-1,0 4-14,-2 2 43,1 0-43,-4 7-104,-1-1-91,-13 15-348,13-21 424,-1 0 52,-64 78-1089,57-73 873,-4 6-65,3-1 96,3 3 108,4 4 121,7-11-11,0-3-11,-1-3-33,-8-4-107,11-3 182,0-1 1,0 0 0,-1 0 0,1 0-1,0 0 1,0 0 0,0 0 0,0 0-1,0 0 1,0 0 0,0 0 0,0 0-1,-1 0 1,1 0 0,0 0 0,0 0-1,0 0 1,0 0 0,0 0 0,0 0-1,0 0 1,0-1 0,0 1 0,-1 0-1,1 0 1,0 0 0,0 0 0,0 0-1,0 0 1,0 0 0,0 0 0,0 0-1,0 0 1,0 0 0,0 0 0,0-1-1,0 1 1,0 0 0,0 0 0,0 0-1,0 0 1,-1 0 0,1 0 0,0 0-1,0 0 1,0 0 0,0-1-1,0 1 1,0 0 0,0 0 0,0 0-1,1 0 1,-1 0 0,0 0 0,0 0-1,0 0 1,0-1 2,0-14-21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8.301"/>
    </inkml:context>
    <inkml:brush xml:id="br0">
      <inkml:brushProperty name="width" value="0.05" units="cm"/>
      <inkml:brushProperty name="height" value="0.05" units="cm"/>
    </inkml:brush>
  </inkml:definitions>
  <inkml:trace contextRef="#ctx0" brushRef="#br0">75 37 2570,'0'0'654,"0"0"-398,0 0 33,0 0 106,-2 0 586,0 0-665,0 0-343,0 0 117,0 1 100,0-1 86,1 0 116,-1 1 66,1 0 36,-1 3 714,1-1-515,1 0-327,0 0-51,0-1 276,-1 0-103,1 0-94,-1 0-82,0-1-34,-1 0-87,0 0-29,0 0-97,-3 1 16,3-1-6,1 1 53,1-1 31,-1 1 59,1 0 67,-1 0 78,1 3-109,-1 0-64,-1 0-20,-3 2 27,0 2 80,2-2 17,1 0 62,2-2-130,0-1 38,0 2 93,2-1-47,0-2-46,1-2-40,0-1-39,1-1-34,6-5 62,-2 0-113,0-2-47,16-16-31,-15 14 5,-3 4-63,2-3-38,15-19-263,-14 7 89,-11 15 194,-6 4 75,-3 2-10,-50 3 63,24 9-52,26-9-32,6-3-23,5 0 33,-2 0-69,1 0-76,2 0-51,0 0 87,0 0-36,5 0-261,-1-2-83,11-8-1298,-12 7 1439,-1 0 37,1-1-14,0 0 36,7-7-446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7.927"/>
    </inkml:context>
    <inkml:brush xml:id="br0">
      <inkml:brushProperty name="width" value="0.05" units="cm"/>
      <inkml:brushProperty name="height" value="0.05" units="cm"/>
    </inkml:brush>
  </inkml:definitions>
  <inkml:trace contextRef="#ctx0" brushRef="#br0">57 66 8481,'0'-4'19,"0"0"38,2-3 152,0 2 105,1-1 78,5-13 994,-7 7-851,-1 8-84,-1 2 48,-3-1 1133,-1 5-684,1-1-385,1 1-158,-1 1-76,1-2-138,-1 1-60,1 0-66,-1 0-74,-5 4 243,1 2-60,6-5-130,0 0 1,0 0-1,1 1 1,-1-1-1,1 0 1,-1 1-1,1 0 1,0 0-45,-3 15 212,3-9-67,1 0 37,-1 3 133,1-1 101,0 3-180,0-8-121,1-1-53,2-2-35,1-2-36,0-3 11,-1 0 47,-1 0 41,-1 0 59,-1 1 115,0-7-220,0-19-88,0 24 14,0-7-161,0 2 26,-1-3-124,-5 1-214,-2 13 225,7-3 381,1 0-109,-1 0-95,1 1-83,-1 1-187,1 0-101,0 8-1326,0-9 1444,0 0 38,0 1 6,0-1 93,0 0-295,0-1-133</inkml:trace>
  <inkml:trace contextRef="#ctx0" brushRef="#br0" timeOffset="640.47">220 229 6939,'8'0'642,"0"0"-40,0-1-37,0 1-38,0-1-35,-1 0-34,8-1 363,0-1-117,-1 0-104,0 0-94,1 0-81,-4 0-130,1 1-40,11-3 165,-5 2-88,-1 0 1,1 2-1,6 0-332,-16 1-39,0 0 36,4 0 55,1 0 44,16 0 161,-9 0-171,-12 0-95,1 0-35,0 0-42,-1 0-48,-1 0-18,1 0-42,-1 0-44,1 0-49,-1 0-52,0 0-55,1 0-60,0 0-62,-3 0 55,5 0-106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5.490"/>
    </inkml:context>
    <inkml:brush xml:id="br0">
      <inkml:brushProperty name="width" value="0.05" units="cm"/>
      <inkml:brushProperty name="height" value="0.05" units="cm"/>
    </inkml:brush>
  </inkml:definitions>
  <inkml:trace contextRef="#ctx0" brushRef="#br0">19 327 3726,'-10'0'246,"5"0"-42,2 0 417,3 0-299,0 0-130,0 0 34,0 0 68,0 0 72,0 0 76,0 0-33,0 0 38,0 0 989,0 0-291,3-3-63,1-1-465,1 1-54,0 0-57,1 1-57,0 1-59,0 0-61,1 0-61,0 1-64,0-1-83,0 1-46,0-1-46,2 0-46,121-18 969,-70 12-592,-27 4-196,1 1-34,0 1-41,-1 0-50,1 3-42,-23 0-35,-1 0-36,-1 0-24,0 0-40,-1 1-46,0 0-52,-6-3 222,0 1-35,1 0-146,0 0-119,-2-1-105,1 1-92,-1 0-76,-1-1-65,0 0-49,0 0-295,-3 0-1396,1 0 1577,0 0-1,-1-1 83,1 1 156,0 0 107,0 0 281,1 0 34,0-1 35,0 1 39,-1 0 40,1 0 44,0 0 44,0 0 47,-1 0 50,1 0 52,0 0 54,0 0 56,-6 0-473,-1 0 65,-1 0 44,-4 0 42</inkml:trace>
  <inkml:trace contextRef="#ctx0" brushRef="#br0" timeOffset="249.94">203 308 2955,'-4'0'1,"0"1"53,2-1 47,-1 1 45,2 0 37,-1 0 35,1 2 298,1 1 52,4 6 837,-2-6-940,1-1-84,-1 1-57,-1 0-73,1 1-88,2 7 809,-1 1-99,1 0-88,-2 1-76,2 2 55,-2 0-76,1 4 63,1 10 289,1 8 259,-1-13-335,-1-7-326,-1 1-104,-1 0-96,-1 0-88,0 1-78,0-1-71,-1 1-63,1-1-53,-1 12-42,0-1-86,2-23-157,1-1-109,2-2-92,1-1-76,4 0-400,8-3-564,-4-3 427,-4 0 398,-1 0 163,-2 0 70,0 0 128,-1 1 69,-1-1 76,0 0 86,3-2-112,0-2 53,2-1 36,4-4 34</inkml:trace>
  <inkml:trace contextRef="#ctx0" brushRef="#br0" timeOffset="437.39">734 182 13235,'0'-5'-50,"1"1"79,0 2 70,0 0 62,1 2 52,-1 0 44,3 3 353,1 8 527,-3-5-677,-1 1-13,0 1-105,-1 48 876,0-18-463,1-6-187,-1 1-75,0-13-228,0 1-42,0-1-46,1 1-51,-1 0-56,0-1-60,0 0-65,0 1-69,0-1-75,0 0-78,0 0-83,-1 0-88,1 0-93,0-1-96,-1 0-103,1 0-105,0-19 761,0-2 34,0-8 13</inkml:trace>
  <inkml:trace contextRef="#ctx0" brushRef="#br0" timeOffset="749.8">1009 236 8738,'2'-20'12,"0"15"23,2 0 93,-2 2-14,1 0 43,0 1-3,-2 1-120,-1-1 59,1 1 52,0 0 44,-1 0 87,1-1 45,-1 1 105,0 0 259,0 1-7,-1 0-261,1 1-109,0 1-46,0-1-89,0 2-46,0-1-55,0 1-59,0 13 741,0 0-97,0 0-88,0-1-83,0 0-75,0 1-67,0-1-62,0 0-52,0 3-16,0 0-53,0 12 20,0 43 114,0-50-155,0 0 61,3 0-155,-1-18-31,-1-1 1,1 1 0,0-1-1,0 1 1,1-1 0,-1 0 0,1 1-16,-1-2 9,0-1 1,1 1 0,-1-1 0,1 1 0,-1-1 0,1 0-1,0 1 1,0-1 0,0-1 0,1 2-10,23 3 25,-17-6-36,12 0-81,2-1-80,12-4-201,-6-8-93,-27 12 419,0-1-37,2-1-186,1 0-120,0 1-98,-2 0 64,0 0-36,3-2-372,6-5-1177,-11 6 1436,1-1 46,-2 0 78,0 0 46,0 0-38,-1-3-172</inkml:trace>
  <inkml:trace contextRef="#ctx0" brushRef="#br0" timeOffset="999.76">1028 455 2056,'-11'0'318,"6"0"-79,3 0 128,1 0-135,1 0 47,0 0 53,1 0 53,-1 0 48,2 0 45,5 0 271,0 0-95,0 0-87,1 0-78,-1 1-94,1-1-55,-1 0-45,1 0-41,9 0 211,20-2 442,-26 0-497,3-1 28,-1 0-51,4-1 78,-1 1-81,-1 1-68,1 1-57,3 1 25,-1-2-84,-1-2-100,0 0-113,-9 2-40,0-1-33,0 0-35,0 0-37,-1 0-38,0 0-40,0 0-42,0-1-43,1 2 13,3 1-91</inkml:trace>
  <inkml:trace contextRef="#ctx0" brushRef="#br0" timeOffset="1249.7">955 292 5911,'1'-13'458,"0"3"50,0 8-345,-1-1-1,1 1 1,0 0 0,0 0-1,0 0 1,0 0 0,0 0 0,0 0-1,0 0 1,1-1-163,8-6 746,-5 5-420,1 0-42,4-1 13,0 0-110,4-2 135,0 1-57,-1-1-49,1 2-41,10-5 63,-11 5-132,0 2 1,1-1 0,-1 1-1,6 1-106,14 0 264,-17 1-200,-1 1-38,2 0-37,-1-1-38,4 0-63,0 1-56,0-1-58,0 1-58,0 1-61,-1 0-60,-1 1-62,-1 1-62,0 2 87,6 5-118,-23-10 556</inkml:trace>
  <inkml:trace contextRef="#ctx0" brushRef="#br0" timeOffset="1608.99">1615 164 3341,'0'0'322,"0"0"-66,0 0-64,0 0 39,0 0 57,0 0 72,0 0 86,0 0 90,0 0 93,0 0 94,0 0-47,0 1 979,0 0-1175,0 0-35,0 2 80,0 0-82,1-1-71,-1 1-61,1 0-3,1 0-54,3 7 357,-3-6-368,0 0 48,0-1-58,-1 0 40,1 0-9,-1 0 37,0 0 42,0 1 46,12 25 1104,-5-11-702,-2 0-79,-1 2-102,-3-10-351,-2 1-33,1-1-93,0 1 1,1-1-1,0 0 1,2 7-134,2 5 176,-2-1-32,-4 0-48,-4 0-61,-8 4-3,11-24-23,0 1 1,0 0 0,-1 0 0,1-1 0,0 1 0,-1-1 0,0 1 0,1-1 0,-1 0 0,0 1-1,0-1 1,1 0 0,-2 0-10,2-1 6,1 1 0,-1-1 0,0 0 0,0 0-1,0 0 1,1 0 0,-1 0 0,0 0 0,0 0 0,0 0 0,0 0-1,1 0 1,-1 0 0,0 0 0,0 0 0,0-1 0,1 1-1,-1 0 1,0-1 0,0 1 0,1-1 0,-2 0-6,1 0 8,-1-1 0,1 1 0,-1-1 0,1 0 0,0 1 0,-1-1 0,1 0 0,0 0 0,0 0 0,1 0 0,-1 0 0,0-2-8,-5-12 91,2-2-52,0-2-46,1 0-37,0-4-52,1-1-33,2 11-29,0-1 0,1 1-1,3-13 159,0 3-158,1-4 62,3-10 50,-7 32 40,1 1-1,0-1 0,0 1 1,0 0-1,1 0 1,-1 0-1,1 0 0,0 1 1,1-1-1,-1 1 0,1 0 1,0 0-1,0 0 0,0 0 1,5-2 6,13-15-8,-21 20 8,21-18-64,-19 18 48,0-1-1,0 0 1,0 1-1,0-1 1,1 1-1,-1 0 1,0 0-1,1 0 1,-1 1-1,0-1 1,1 1-1,-1 0 1,3 0 16,12 1-202,-6 3 62,-10-3 124,0 0-1,-1 0 1,1 1-1,-1-1 1,0 0-1,1 1 1,-1-1 0,0 1-1,0-1 1,0 1-1,0-1 1,0 1-1,0 0 1,0-1 0,-1 1-1,1 0 1,0 1 16,1 9-168,-2-1 36,-12 14-196,6-15 142,-11 24-523,11-24 435,0 1-39,1-2 13,-1 0-43,0 1-51,-1 1-57,-4 13-254,6-6 304,2-6 184,0 0 62,-5 7 9,2-7 99,3 1 47,3 2 44,5 5 41,5 2 16,3-4 34,-9-14-86,0 0 0,1 0-1,-1-1 1,1 0 0,-1 0 0,1 0 0,0-1-1,0 1 1,0-1 0,6 1-49,23 5 214,3-4-76,-12-3-109,1-1-63,-17 0 14,1-1-49,-1 0-42,1 0-34,4-2-132,20-8-444,-22 6 494,1-1 33,1-1 73,5-2 46,-1-1 64</inkml:trace>
  <inkml:trace contextRef="#ctx0" brushRef="#br0" timeOffset="1999.52">2241 164 2955,'0'-15'137,"3"1"122,-2 7-79,1 1 34,0-1 37,1 1 37,-1 0 39,1 0 41,0 0 41,0 0 44,0 1 43,1-1 47,-1 0 46,0 0 49,1 0 155,0-1 68,0 1 69,-1-1 72,0 0 50,-2-1-72,-1 1-83,0 1-89,-1 1-133,1 5-294,0-1-44,0 1-41,-1-1-37,1 1-37,-1 0-32,-1-1 102,1 1-111,-1 0-70,-2 1-35,-1 0-64,3 0 24,0-1 61,1 0 90,-9 4 82,0 2-71,0 0-62,1 1-52,-3 3-37,0 0-44,-21 24-89,18-19 91,1-1 89,3 3 29,9-12-82,0 0-1,0 0 1,1 0-1,-1 0 0,1 1 1,1-1-1,-1 0 0,1 1 1,0-1-1,0 0 0,1 3-40,7 16 161,-5-21-148,0 0 0,0-1-1,1 1 1,-1-1 0,0 1 0,1-1 0,0 0-1,-1 0 1,4 1-13,9 5 82,-1 2 42,8 7 74,23 17 121,-1 4-85,-5 4-107,-24-19-110,-2 1-34,-7 0 15,-5 2-52,-5 6-60,-9 11-101,10-39 190,0-1 0,0 0 0,0 0 0,0 0-1,-1 0 1,1 0 0,-1 0 0,0 0 0,0-1 0,0 1 0,0-1 0,0 0 0,0 0 0,-1 0 0,-2 0 25,-26 12-261,-2-4-95,5-1-86,-1-1-10,0-2-50,10-4 126,0-1-43,3 0 33,0-1-40,0 0-44,-1 0-47,3 0 60,-7-1-293,16 0 460,0-1-42,1 0 13,0-1-46,1 0-54,0 0-62,3 2-283,0 0 97,0-1 89,1 1 83,-1 0 74,1 0 70,0 0 60,0-1 54,0 1 65,0 0 32,0-1-61,3-3-191,-3 4 266,0 0-46,1 1-36,-1-1-59,2-2-218,1-1 50,1-1-39,2-1-185,-6 6 656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4:01:53.886"/>
    </inkml:context>
    <inkml:brush xml:id="br0">
      <inkml:brushProperty name="width" value="0.05" units="cm"/>
      <inkml:brushProperty name="height" value="0.05" units="cm"/>
      <inkml:brushProperty name="color" value="#AB008B"/>
    </inkml:brush>
  </inkml:definitions>
  <inkml:trace contextRef="#ctx0" brushRef="#br0">73 73 1670,'0'-1'318,"0"-1"-79,1-7 215,3 1 118,1 1 124,-2 4-299,0 0 33,-3 2 154,1 0-35,0-2 456,0 0-116,0 0-104,-1-2 38,0 0-109,0 2-237,0 0-39,-1-3 354,1 3 97,0 0 104,0 2-358,0 2-295,-1 0-40,1-1-35,0 1-34,-1 1 137,-1-1-106,1 1-99,-1-1-62,-1 2-28,-1 0-50,3-3 17,0 1 57,1-1 81,-5 5 165,-1 1 2,0 0-37,-5 5 210,-1 3-27,-3 6 89,3 3-20,7-7-106,3-1 20,1-7-193,1 0 34,0-3-217,4 9 280,0-9-249,0-2-71,1-2-78,8-6 116,-11 4-82,0 0 0,0 0 0,0 0 0,0 1 0,0-1 0,0 0-1,0 1 1,0-1 0,0 1 0,1 0-14,12-2 16,0-2-44,1-3-42,-2-2-41,-1-2-39,-2-1-37,-4-1-34,-5-2-34,0 2 80,-1 5 39,-5 0 54,-8-2 82,-12-2 114,15 10-100,0 4-49,5 0 120,1 0-93,0 1-84,1-1-74,-1 2-115,2 0-73,-1 1-143,1 3-332,1-8 278,0 1 48,0-1 45,-1 0 42,1 1 41,-1-1 37,1 0 37,-1 0 32,0 1-178,-1-1 104,1 0 86,-1 0 67,0 0 25,-1 0-135,2 0 42,0 0-21,1 0 97,1 0-32,-3 0-329,1 0 63,1 0-37,-1 0-192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4:01:54.671"/>
    </inkml:context>
    <inkml:brush xml:id="br0">
      <inkml:brushProperty name="width" value="0.05" units="cm"/>
      <inkml:brushProperty name="height" value="0.05" units="cm"/>
      <inkml:brushProperty name="color" value="#AB008B"/>
    </inkml:brush>
  </inkml:definitions>
  <inkml:trace contextRef="#ctx0" brushRef="#br0">166 248 385,'-1'-7'471,"-1"2"3,-1 2 91,-1 0 73,-1 0 382,2-8 588,3 10-1170,0 0-48,0 0-44,0 0-42,1 0-39,-1 0-37,1-1 131,0 0-200,0 1-36,1-1 31,0 0-86,1-1-73,-1 2 26,-1 0 46,0 0 40,-1 0 60,1-2-42,0-1 50,0-12 540,-1 10-445,0 1-98,0 3 138,1 0-60,0 0-53,0 0-45,0 0-20,1 1-42,4-4 47,-3 3-27,-2 0 32,1-2 199,0-1-62,-1 2-54,-1-1-44,0-1 79,-5-5 198,3 8-260,-1 0 70,1 0 16,0 0 75,0 0 88,1 0 100,-1-1 114,2 2-284,-1 0 34,1-1 34,-1 0 37,1 1 38,0-1 40,0 3-178,0 1-70,-1-1-64,0 0-56,0 0-48,0 1-42,-2 1 9,-2 3-57,3-3-4,1-1 27,1 0 50,-4 50 692,1 3-139,-2-24-409,0 0 2,2-9-59,2-1-2,0 1 39,1 3-24,0 52 544,0-43-488,0-3-109,0-1-108,0-26-71,0 0 0,0 0 1,1 0-1,0 0 0,-1 0 1,1 0-1,2 2 5,1 4-58,1 1-44,-3-7-229,0 6-337,-2-6 374,0 0-104,0-2 155,0-1-34,0 1-274,0-1 229,0 0-36,0-1-37,0 1-39,0-2-43,0 1-45,0-1-48,0 0-50,0 0-52,0 0-55,0-1-59,0-1-59,0 0-63,0 0-66,0 3 974,0-1-416,-1 0 37,1-1 35,0 0 37,0 0 36,-1-1 36,0 0 36,0 0 37,-1-3-26,-1 0 74,-1-3 48,-2-4 48</inkml:trace>
  <inkml:trace contextRef="#ctx0" brushRef="#br0" timeOffset="847.19">19 430 771,'0'-5'205,"-1"0"-38,-5-8 292,3 8-215,0 0 110,2 2-127,-1 0 42,1 1 47,1-1 54,-1 0 59,1-1 65,0 2 302,0 1 1213,0 1-1319,0 0-36,0 0-40,0 0-45,0 0 250,3 0 268,2 0-547,1 0-71,-1-1-63,0 0-57,0-1-52,1 1-46,-1-1-39,0 0-34,1 0 10,1 0-32,16-3 276,-12 5-205,11 0 166,-1 0-38,0 0-36,0 0-37,0 0-37,-1 0-36,1 0-36,-1 0-35,1 0-36,-1 0-36,1 0-35,-1 0-34,1 0-36,0 0-34,0 0-34,0 0-35,-2-2 2,-7-2 4,-2 0-32,1-2-73,-2 4-94,-2 1-80,-7 1 415,2 0-489,-1 0 204,-1 0-33,0 0-39,0 0-41,0 0-39,0 0-41,0 0-986,0 0 872,0 0 154,-1 0 57,0 0 55,0 0 57,-4 0 34,0 1 33,-3 1-102,1 1 123,1 2 115,1 0 105,1 2 97,0 0 87,2 1 80,0-1-11,0-1 41,0 9 433,1 3 288,1 7 672,0-24-1691,4 14 1302,0-10-818,-2-2-275,1-1-44,-1 1-52,1-1-64,-1 0-68,0 0-58,5-1 294,5-4-73,13-10 105,-17 9-142,11-12 13,-1 1-53,-8 14-91,-9 1-11,-1 0-1,0 0 1,0 0-1,0 0 1,1 0-1,-1 0 1,0 0-1,0 0 1,0 0-1,1 0 1,-1 0-1,0 0 1,0 0-1,0 0 1,1 0-1,-1 0 1,0-1-1,0 1 1,0 0-1,0 0 1,1 0-1,-1 0 1,0 0-1,0 0 1,0 0-1,0-1 1,0 1-1,1 0 0,-1 0 1,0 0-1,0 0 1,0-1-1,0 1 1,0 0-1,0 0 1,0 0-1,0-1 1,0 1-1,0 0 1,0 0-1,0 0 1,0 0-1,0-1 1,0 1-1,0 0 1,0 0-1,0 0 1,0-1-1,0 1 1,0 0-1,0 0 1,1-16-69,-1-15-61,0 31 129,0-1 0,0 0 0,0 0 1,0 0-1,0 0 0,0 0 0,-1 0 1,1 0-1,0 1 0,-1-1 0,1 0 1,0 0-1,-1 0 0,1 0 0,-1 1 1,1-1-1,-1 0 0,0 1 0,1-1 1,-1 0-1,0 1 0,1-1 0,-1 1 0,0-1 1,0 1-1,1-1 0,-1 1 0,-1-1 1,-1 1 0,1-1 0,-1 0 0,0 1 0,0 0 0,0-1 0,0 1 0,0 0 0,0 1 0,0-1 0,0 0 0,-33 9 37,12 2 55,18-7-55,2 0 0,-1-1-1,0 2 1,1-1 0,-1 0 0,1 1 0,-3 4-37,-8 19 210,7-3 22,1 1 74,4-15-156,3-8-93,-1 0 0,1 1-1,-1-1 1,1 0 0,0 0 0,1 1-1,-1-1 1,0 0 0,1 0 0,0 0-1,0 1 1,0-1 0,0 0-1,0 1-55,18 24 458,3-10-151,2-8-92,2-6-30,3-3-61,0-4-55,0-1-44,16-8-57,14-9-110,-33 8 20,0-1-73,0-3-71,-2-1-67,0-1-64,-3-2-61,-1 1-57,-3-2-55,-5 5 186,-2-2 88,-2 1 78,-2 3 63,-4 2 52,-3 2 51,-12-15 50,9 22 5,-18-23 173,6 18 37,1 6 83,6 2-95,-1 1 43,9 0-226,1-1 1,-1 1 0,0 0-1,1 0 1,-1 0-1,1 0 1,-1 0 0,1 0-1,-1 0 1,0 0-1,1 0 1,-1 0 0,1 0-1,-1 1 1,1-1-1,-1 0 1,1 0 0,-1 0-1,0 1 1,1-1-1,-1 0 1,1 1 0,0-1-1,-1 0 1,1 1 0,-1-1-1,1 1 1,0-1-1,-1 1 1,1-1 0,0 1-1,-1-1 1,1 1-1,0-1 1,0 1 0,-1-1-1,1 1 1,0-1-1,0 1 1,0-1 0,0 1-1,0 0 1,0-1-1,0 1 1,0-1 0,0 1-1,0-1 1,0 1-1,0 0-19,-4 20 560,-1-4-230,7 1-55,4 2-46,3 0-41,13 13 48,13 13 19,-13-18-97,3 14 26,-10-15-133,-3-7-115,-6 1-97,-6-20 147,0 0 0,0 0-1,0 1 1,0-1-1,0 0 1,0 0 0,0 1-1,0-1 1,-1 0-1,1 0 1,0 1 0,-1-1-1,1 0 1,-1 0-1,0 0 1,1 0 0,-1 0-1,0 0 1,1 0-1,-1 0 1,0 0 0,0 0-1,0 0 1,0 0-1,0-1 1,0 1 0,0 0-1,0-1 1,-2 1 14,-7 4-264,-1 0 34,-11 2-153,16-6 293,1 1-1,-1-1 1,0-1 0,0 1-1,0-1 1,1 0-1,-1 0 1,0-1 0,0 0-1,1 0 1,-4-1 90,-5-4-261,0-1-49,5 1-17,0 1 35,-12-9-477,15 9 483,1-1-36,0-2-151,3-1-103,2 4 242,0 0-35,1-1-38,0-1-42,5-6-127,3 0-85,0 2 17,19-13-927,-6 10 507,-10 7 584,-1 1 51,4-2-44,-8 4 287,0 1 38,7-4-223,0 1 71,-1 0 93,0 0 57,-2 1 66,0-2 34,22-13 12,-33 20 38</inkml:trace>
  <inkml:trace contextRef="#ctx0" brushRef="#br0" timeOffset="1264.83">1102 232 385,'5'-11'310,"0"1"-96,2-7 63,1-9 93,-5 15-186,-1 0 51,0 0 70,0-1 112,-1 6-164,-1 0 36,1 0 37,-1 0 42,0 0 43,1 0 48,-1-1 50,0 1 54,0-1 57,0 0 60,0 0 63,0 0 66,0 0 70,0-1 73,0 5-383,0 0-81,-1 0-70,0 0-60,0-1 7,0 1-53,-4-6 486,3 7-444,0 1 65,1 1-86,0 1 55,-1 1 189,2 0-244,0 0 33,-1 0 36,1 1 38,0 0 40,0 1 44,0 7 134,-1 1-94,1 0-149,0 0-62,0 1-59,0 0-54,1 0-53,-1 0-47,1 0-46,1-1-40,3 20 171,0 3 46,7 39 326,-5-24-247,-4-12-139,-1-3-109,1 7 19,4-12-92,-1-3-63,-4 7-39,-1-22 50,-1 6 18,-1-7-41,-1-5-20,-1-2-41,-1-1-50,-2-2-61,4-1 41,1 0-34,1 0-36,0 0-38,0-1-336,-1 0 108,0 0 95,1-1 86,-2 1 28,0-1 87,0 0 41,-1-1 17,0-1 20,1 2-1,0 1-37,1 0-75,-1-3-38,0 0 1,0-1 0,0 1 0,0 0 0,1-1 0,-1 1 0,0-5 289,0-6-639,1 0 37,0 2 139,1 0 40,0 1 48,0 0 56,1 1 78,-1 1 58,0 0-44,2 0 66,2 0 59,0 1 54,1-1 46,0 1 40,9-8 132,26-22 574,-33 33-611,0 2-35,3-1 256,-1 2-54,2 3 13,5 1 110,-4 0-14,16 2 410,-3 4-38,-2 4-47,-2 3-58,-3 2-69,-2 2-78,-1 1-90,-1-1-99,-11-12-158,1-1-37,1 6 51,-1 0-76,-1 3-39,-1-4 9,-1-7-66,-1 0 0,1 0 0,-1 1-1,0-1 1,0 0 0,0 0 0,0 0 0,0 0-1,-1 2-23,-6 16 102,-1-5-75,-2 0-78,3-4-51,1 0-66,-1-1 46,0-4-18,1-2-57,-1 0-107,1-2-52,1-1-113,2-1 187,0-1-35,0 1-37,1-1-39,0 0 103,1 0 34,0 0-398</inkml:trace>
  <inkml:trace contextRef="#ctx0" brushRef="#br0" timeOffset="1532.96">1414 141 7581,'-5'-6'80,"1"1"47,0-2 72,-1-3 158,-5-7 237,6 11-439,-1 1-39,0 0 62,1 1 38,0 0 44,2 2 50,-2-2 1189,4 4-1190,0 1-59,0 0-59,0 1-63,1 8-256,1 12-105,0-15 118,1 1-55,1-1-71,0 2-134,-1-5 137,0 0-39,1 0-42,-1 0-46,1 0-48,1 1-54,7 7-1354,-9-6 1093,-1-2 305,-1-1 45,-1 2-32,0 1-156</inkml:trace>
  <inkml:trace contextRef="#ctx0" brushRef="#br0" timeOffset="2149.43">1524 285 6168,'0'1'404,"0"1"-80,0 1-147,1 0 52,-1-1 51,2 0 49,-1 0 47,1 0 45,0 0 43,-1 0 42,2 2 304,1-1 79,-1 1 71,-1 1 67,4 4 348,0 0-114,-2 9 557,-3-9-927,2 1-120,1 0-111,1 0-103,0 0-94,1-2-88,-1-1-78,0-2-70,-2-2-64,-3-3-48,0 3 35,3 7 77,3-17-80,3-9-73,0-4-66,1-1-100,11-11-296,-14 19 143,1 1 0,0 1 1,1-1-1,9-9 245,-14 18-67,-1 0-1,1 0 1,0 0 0,0 1-1,0-1 1,0 1 0,2-1 67,-2 2-54,1-1 0,0 1 0,-1 0 0,1 0 0,0 0 0,-1 1 0,1-1 0,1 1 54,-5 0-13,0 0-1,0 0 1,0 1-1,0-1 0,0 0 1,0 0-1,0 1 1,0-1-1,0 1 1,0-1-1,0 1 1,0-1-1,0 1 1,0-1-1,-1 1 1,1 0-1,0-1 1,0 1-1,-1 0 1,1 0-1,0 0 1,-1 0-1,1-1 0,-1 1 1,1 0-1,-1 0 1,1 0-1,-1 0 1,0 1 13,5 7-92,3 0 41,-7-6 35,1-1-1,0 0 1,0 1 0,-1-1 0,1 1 0,-1-1 0,0 1 0,0 0 0,0-1-1,0 1 1,0 0 0,0 2 16,3 10-63,14 41-323,-11-45 138,3-2-108,4-1-94,1-2-81,-1-3 58,0-1-37,6-2-306,-2-4-40,-9 0 215,0-2 64,-1-2 63,1-1 63,-1-2 62,-1-1 60,-1-1 60,0 0 59,-2-1 58,-1 0 58,-1 0 56,-2 1 55,-1 0 54,-3 1 55,-1 2 52,-2 0 53,4 8 74,0 1-50,0 0-43,0 1-38,-5 0 118,-5 2 65,9-1-180,1 0 107,-4 5 166,-7 17 670,10-15-805,1-1-33,-2 2 56,2-1-30,2 0-75,1 2-26,0 5 14,1-2-12,-1 4 34,-1-8-90,1-1-1,1 1 1,-1 0 0,1-1 0,1 4-153,7 24 409,0 1-57,-1 0-53,0 0-49,0 1-45,-1 0-40,8 38 61,-3-16-125,0 1-52,-4-22-37,-3 1 0,0 11-12,-4-26-33,-1 0-1,-2 11 34,-6 16-119,-6-1-83,-9-3-101,9-26 107,-2 0-33,0-6-56,-2-3-40,10-8 114,-1-1 1,-1 1 0,1-2 0,0 0 0,-1 0-1,0 0 1,1-1 0,-5 0 210,-3-1-354,-1-2 46,1-2 43,1-2 40,-17-9-124,3-6 113,8 1 110,2-1 40,12 11 52,0-1-1,1 0 1,0 0 0,0 0 0,0-4 34,-12-30-24,14 29 35,0 0 1,1-1-1,-2-11-11,5 19 6,0 1-1,0 0 1,1-1-1,0 1 0,0-1 1,1 1-1,0-1 0,0 1 1,1 0-1,0-1 0,0 1 1,1 0-1,-1 0 0,5-6-5,2-1-25,1 1-49,1 0-43,0 2-36,3-2-74,1 2-36,34-18-655,4 8-1,-35 15 656,1 0 37,-4 2 72,1 0 38,0 1 42,-1-1 48,23-10 26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0T14:03:24.93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4:01:12.528"/>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AB008B"/>
    </inkml:brush>
    <inkml:brush xml:id="br2">
      <inkml:brushProperty name="width" value="0.05" units="cm"/>
      <inkml:brushProperty name="height" value="0.05" units="cm"/>
      <inkml:brushProperty name="color" value="#E71224"/>
    </inkml:brush>
  </inkml:definitions>
  <inkml:trace contextRef="#ctx0" brushRef="#br0">712 2154 24800,'0'0'-1259,"0"0"392,0 0 111,0 0-39,0-1 94,0 1-40,0-1-47,0 1-51,0-2-723,0 0 110,0 1 106,0-1 104,0 0 99,0 1 98,0-1 94,0 0 91,0 0 87,0 0 85,0 0 82,0 0 78,0 1 75,0-1 72,0 0 70,0 0 65,0 0 73,0 0 53,0 0 49,0 0 47,0 0 45,0 0 42,0 0 40,0 0 36,0-1 172,0 0 84,0-1 74,0 1 61,0 0 37,0 0 35,0-12 2353,0 11-2121,0 0-90,0 2-410,0 0-37,0 0-41,0 0-44,0 0-51,0 0-54,0 0-58,0 0-63,0 0 806,0 2-21,0 0-21,0 0-86,0 0-43,0 0-368,0 1-66,0 0-55,0 0-45,0 1-25,0 5-13,0-4 5,0-1 57,0 0 89,0 17-313,0 1 65,1 0 57,-1 1 48,1 24 177,-1 59 499,-2-74-579,-1-3-88,-5 33 291,3-8-55,3 0-46,1 9-36,1 56-40,0 61 226,0-7-8,0-58-204,-2-48-41,-5 28 16,1-23 109,3 7-278,-1 2 111,-11 28-54,0 2 32,11-72-74,1-1 42,-1-1-1,-7 20-56,-5 13 50,-40 153 157,29-105-183,20-80-26,0 55 2,2-70-3,2-10 8,1 0-1,0 0 1,0 0 0,1 1 0,1 2-5,0 9 33,1-6-8,-1 0-1,-1 0 1,-2 11-25,-2-4 0,1-1 0,0 1 0,2 1 0,1 7 0,1-19-18,0 1-34,0 14-143,0-8-18,0-3-46,0 3-353,1-28-132,0-1 63,1 1 60,0 0 58,1 0 57,0 0 53,0 0 53,1 0 49,1-3-76,-1 0 95,0 0 89,-2 0 81,0 0 47,-1 0 46,-1-2 29,0-6 29</inkml:trace>
  <inkml:trace contextRef="#ctx0" brushRef="#br0" timeOffset="1487.36">749 2138 1670,'-8'-9'22,"2"2"40,-1-4 168,4 5 112,3 3 79,-3 1 503,-4 3-483,6-2 103,0 1-101,1-1-89,-1 1-78,1-2-35,0 1-80,0-1-47,0-1-41,0 0-20,0 1 24,0 1 38,0 0 68,-1 0 34,1 0 69,-1 1 81,0 0 91,-1 0-366,-6-1 553,6 0-318,0-2 16,1 0 94,1 1-175,0 0 33,-1-1 37,1-1 40,-3 4 678,3 0-445,0 0-36,0 0-37,0 0-34,1 0-35,0 0-32,1 0 336,1 0-118,1 0-110,1 0-101,0 0-92,1 0-99,-1 0-66,1 0-59,1 0-52,4 0-50,1 0-93,27 0-408,-31 0 406,0 0 35,-1 0 48,-1 0 61,0 0 73,-1 0 84,13 0-204,0-2 0,0 0 0,1-1-22,27-4 106,0 2 19,66-7 214,-31 8-182,-16 5-67,59-1 165,-82-1-202,-1-2-44,7-2 26,13-1 37,32 2-72,-45 4 0,13 1 0,32-6 0,215-25 0,-256 26 0,43 4 0,-43 1 0,44-5 0,-9-5 0,38-4 0,66 3 0,-148 10 0,0-1 0,0-3 0,28-6 0,-57 7-13,1 2 1,1 0-1,-1 1 1,10 1 12,-17 0-7,0-1 0,1 0-1,-1 0 1,0 0 0,1-1 0,-1-1 0,0 1 0,0-1 0,0-1-1,0 1 1,3-3 7,-4 3 0,0 1 0,0 0 0,0 0 0,0 0 0,-1 1 0,1 0 0,0 0 0,0 1 1,2 0-1,9 0 21,12-1 62,-3-2-52,-15 1-38,1 0 0,-1-2 0,1 1-1,8-4 8,-17 4-8,0 1 0,0 0 0,0 0 0,0 0 0,0 1 0,0-1 0,0 1 0,0 0 0,0 0 0,0 1 0,2 0 8,24 1-19,8-2 57,28 0 74,-63 0 17,-3 0-90,0 1 1,0 0 0,0 0-1,0 0 1,0 0 0,1 0-1,-1 0 1,0 0 0,1-1-1,-1 1 1,0 0 0,1 0-1,-1 0 1,1-1 0,0 1-1,-1 0 1,1 0 0,-1-1-1,1 1 1,0 0-40,11 6 417,-5-3-234,0 2-77,-4-3 23,-2 0-44,0 0-25,-1 2-18,0-1-4,1-1 15,2 1-38,-1 0 62,7 13 382,-7-7-346,-2-4-26,0 0 0,1-1 0,0 1 0,0-1 0,1 1 0,-1-1 0,2 2-87,4 18 359,-5-4-85,1 21 195,3 0-86,-1-2-76,-2 0-53,-4 7-18,0-2-68,0 13-18,1-11-31,2 1 1,2 0-120,6 80 492,-5 70-492,-3-162 43,1 0 0,2 0-43,-1 0 43,-1 0 0,-1 1-43,-2 31 49,0 146 394,-22 145-443,16-317 0,2-15 0,1 0 0,1 19 0,1-26-39,-5 37 100,2-37-118,-2-1-106,3-11 29,-1-1-42,0-1-47,0-1-53,2-3-222,1-1 78,0 1 73,0-1 63,1 1 17,0-1 69,0 1-2,1-1 77,-1 1-32,0-1 63,-1-1-57,-1 0-73,-3-3-307,-5-6-120</inkml:trace>
  <inkml:trace contextRef="#ctx0" brushRef="#br0" timeOffset="2821.9">491 4957 3341,'-2'-10'18,"-2"2"121,-2 1 122,0 1 122,2 3-49,3 2-860,1 0 104,-1 1 100,0-1 95,0 1 90,1-1 84,-1 1 81,0 0 74,1 0 113,-1 0 92,0 0 83,1 0 75,-1 0 180,0 0 80,0 1 482,0 0 98,0 2 1396,1-2-1828,-1 0-38,1-1-179,0 1-46,0 0-53,-1 0-64,1 0-136,0 0-54,0-1-60,0 1-64,0 0-70,0-1-74,0 1-80,0 0-84,0 0 408,1 0-74,1 0-62,0-1-49,1 0-30,5 0 12,-6 0-5,-2 0 4,17 0 407,0 0-80,0 0-72,0 0-62,3 0-14,-1 0-61,3 0-16,9 0 30,-14 1-43,-2 1-35,8 5 52,-18-5-144,0-1-1,0 1 0,0-1 0,0 0 0,0 0 1,1-1-1,1 1-36,7-1 27,0 1 0,-1 1-1,1 0 1,5 2-27,-9-2 13,1 1-1,0-2 0,0 0 0,0 0 0,0-1 0,0 0 1,11-2-13,7-2 30,33-4 93,12 5 88,3 3-22,49 1 10,-5-6-95,-38-1-83,-24 0-21,0 3 0,0 2 1,32 5-1,51 7 0,7-6 0,-72-6-25,-3-1-79,51 8 104,-34 3 0,4-18 22,11 0 68,151-3-57,-167 11 58,-64 0-81,-1-1 1,19-4-11,-20 2 11,1 1 0,17 0-11,-16 2 56,15-6 93,-4 0-22,-15 6-95,-11 1-30,-9 0-3,0 1-1,-1-1 0,1 0 0,0 0 1,-1 0-1,1 0 0,-1-1 1,1 1-1,0 0 0,-1-1 0,1 1 1,-1-1-1,1 1 0,0-1 2,1-6-56,-3 1-80,0 6 136,0 0-177,2-1-115,-1 1-100,1 0-83,1-1-136,1 0-64,8 0-1699,-7 0 1414,-3 1 442,0 0 57,0-1 112,-1 1 63,0 0 69,-1 0 79,5-3-568,-1-1 127,0-1 130,-1-1 127,-2 0 155,0-1 66,0-1 43,-1-5 42</inkml:trace>
  <inkml:trace contextRef="#ctx0" brushRef="#br0" timeOffset="4071.91">3776 3901 2955,'0'-1'338,"0"1"-81,1 0-68,-1-1-59,0 0-39,0-1-44,0-2-15,0 2 19,0 1 16,0 0 38,-1-1 149,1 1-75,-1 1 38,1 0 44,0-1 47,-1 1 51,0 0 55,-2 0-369,1 0 59,-2-1 163,0-3 258,3 2-330,0-2-49,1-1-79,0 2 318,0 3 129,0 0 86,0 0-43,0 0 42,0-3-63,0 1-486,0-3 121,-1 3-20,0 0 20,-1 0 58,0 1 19,-1 0 60,0 1 70,-2 0 79,5 0-568,0-1 54,0 1 51,0-1 50,0 0 44,0 0 43,0 0 40,0 0 36,0-1 86,0 0 42,0 0 39,0 0 32,0-3 673,0-2 680,0 2-317,0 3-566,0 1-234,0 1-105,0 0-265,0 1-57,0 0-61,0 0-69,0 2-74,0-1-79,0 1-85,0 1-92,2 9 246,4 1-56,1 2-20,-5 0 54,-2 17 41,0 1 38,0 33 156,0-11 45,0-1 52,0 128 824,0-105-715,0-37-248,0-1-38,0 1-45,0 0-53,-17 211-14,17-233-82,0 2 117,0-7-4,0-4-52,0-1-40,0 0-49,0 1-32,0 0-48,0 2-58,0 1-62,0-14 280,0 1 1,0-1 0,0 1 0,0-1 0,0 0 0,0 1 0,0-1-1,0 1 1,0-1 0,0 1 0,-1-1 0,1 0 0,0 1 0,0-1 0,-1 1-1,1-1 1,0 1 0,-1-1 0,1 1 0,0 0 0,-1-1 0,1 1-1,-1-1 1,1 1 0,0 0 0,-1-1 0,1 1 0,-1 0 0,1-1-1,-1 1 1,0 0 0,1 0 0,-1 0 0,1 0 0,-1-1 0,1 1-1,-1 0 1,0 0 0,1 0 0,-1 0 0,1 0 0,-1 0 7,-2 0-236,3 0 1,0 0 208,0-1 0,0 0 0,0 0 0,0 1 1,0-1-1,0 0 0,0 0 0,-1 1 1,1-1-1,0 0 0,0 0 0,-1 1 0,1-1 1,0 0-1,-1 1 0,1-1 0,0 0 0,-1 1 1,1-1-1,-1 1 0,0-1 27,-2 0-137,-2 1 69,3 0 65,-1 0-169,3 0-42,-1 0 92,-1 0 59,-8 0 21,6 0-7,-1 0-82,-14 0-101,-1-1 54,0 1 47,0-1 40,-26 0-6,-31 1 68,44 1-10,-7 4-85,19-3-14,-1 1 59,-54 9 7,42-7 8,14-1-15,0 0-46,0 0-71,-1 0-78,1 1-91,1-1-106,-6-1-481,14-2 576,11-1 376,-14 0-409,-9 0-81</inkml:trace>
  <inkml:trace contextRef="#ctx0" brushRef="#br0" timeOffset="6341.22">142 1191 7838,'0'1'1100,"0"-1"-68,0 1-65,0 0-63,0 1-62,0-1-59,0 1-58,0 0-55,0 1-54,0-1-51,0 1-49,0 0-47,0 0-46,0 0-44,0 1-40,0-1-40,0 1-9,0 1-43,0-1-42,0 1-38,0 5 63,0 0-119,0 2-102,0 0-91,0 28-425,0-31 423,0-1 32,0 2 49,0-1 80,0-1 74,0-1 92,0 0 104,0-1 118,-4 55 197,-1-20-273,0 8-12,3-26-237,1-1-37,1 7 32,0 23 19,0-45-139,-1 1 0,0-1-1,0 1 1,0-1 0,-1 0-1,-1 0 1,1 0 0,-2 4-15,3-9 182,0 1-77,0 1-73,1-1-70,-1 1-67,1-1-64,0 1-58,0-1-57,0-1-52,0 0-50,0-2-44,0 0-43,0-2-38,0-1-35,0-7-637,0 4 506,-1-11-984,-1 6 722,0 4 397,-1-1 61,-1-1-36,-2-4-192</inkml:trace>
  <inkml:trace contextRef="#ctx0" brushRef="#br0" timeOffset="6704.96">106 1136 4112,'0'0'327,"0"0"-54,0 0-63,0 0 40,0 0 49,0 0 55,0 0 63,0 0 60,0 0 57,0 0 51,0 1 1473,0 1-1567,0 4 467,0 3 298,1-4-482,0-1-199,1 0-84,0-2-161,1 0-85,1-1-96,2 0-108,1-1 157,-1 1-43,7 6 173,-5-2-114,-1-2-20,0-1 22,2-2 63,16-3 142,1-3-112,-4 1-104,13 1 60,5 4-41,-5 0-14,-12 0-111,-4 0-64,-1 0-60,-2 0-53,0 0-61,-1 0-70,1 0-80,-15 0-138,0 1 83,0 0 73,-1 1 60,0-1 52,0 1 37,-2 7-289,1-8 226,1 0-83,-12 14-1400,5-8 1022,3-4 335,0 0 44,1 0 54,-1-1 62,1-1 47,-1 0 41,0-1 27,-2 0 25,6 0 11</inkml:trace>
  <inkml:trace contextRef="#ctx0" brushRef="#br0" timeOffset="6905.25">32 1464 5140,'-1'0'-223,"0"0"44,-1 0 42,1 0 41,-1 0 38,1 0 38,0 0 35,-1 0 32,0 0 84,0 0 63,-1 0 60,1 0 51,0 0 47,0 0 40,-1 0 487,1 0-241,0 0 2005,3 0-1886,2 0-82,0 0-110,0 0-333,0 0-38,4-1 493,-2 0-107,1-1-86,-2-1-65,17-5 743,1 5-414,5 2-86,0 1-130,-13-1-321,0-1-37,18-3 157,0 1-88,8 0-36,21 2 0,-22 2-284,-25 0 2,-1 0-40,-2 0-22,0 0-42,0 0-48,0 0-56,-2 0-1,0 0-46,1 0-52,-1 0-53,0 0-58,0 0-62,0 0-66,0 0-69,1 0 175,-1-1 84,-1 1 89,0-2 91,-3 0 116,-1-1 49,1-1 32,2-3 32</inkml:trace>
  <inkml:trace contextRef="#ctx0" brushRef="#br0" timeOffset="7807.48">675 1373 3726,'0'0'246,"0"0"-42,0 0 144,0 0-118,0 0 49,0 0 55,0 0 60,0 0 64,0 0 69,0 0-56,0 0 34,-3 0 1089,-4 0-330,4 0-679,0 0-35,1 0-39,2 0-34,-1 0 398,1 0-72,0 3-64,0 7-147,0 2-56,0-1-54,0 2-49,0 0-46,0 0-43,0 0-39,0 1-35,0 2-5,0 0-35,0 15 144,0-2-86,0 29 295,0-44-375,0-3 38,0-2 115,0-4 96,0-15-354,1 1-34,1-10-24,1 1-101,1 0-73,4-32-381,-7 28 324,0-3-51,1 1 42,1 1 37,0 1 34,4-19-26,-5-3 93,1 17-6,5-8 13,-6 28 30,0-1-1,-1 1 1,0-1 0,0 0 0,0-1 20,-1 7 2,0 1 1,-1 0-1,1-1 1,0 1-1,0-1 1,1 1-1,-1 0 1,0-1-1,0 1 1,1 0-1,-1-1 1,1 1-1,-1 0 1,1-1-1,-1 1 1,1 0-1,0 0 1,0 0-1,0 0 1,0-1-1,0 1 1,0 0-1,0 1 1,0-1-1,0 0 1,0 0-1,0 0 1,0 1-1,1-1 1,-1 0-1,0 1 1,1-1-1,-1 1 1,0 0-1,1-1 1,0 1-3,22 4 26,-3 9-57,-1 14-136,-6 2-39,-5 2-39,-2 3-38,-5-25 199,1 23-111,-4-4 98,0-19 62,-1 1 1,0-1-1,-1 0 1,1 1-1,-5 6 35,-2 2-82,-1-2-35,3-5-17,-2 6-7,-3 3-16,3-8 11,1-4-32,-1-2-72,1-2 63,1-1 38,-4 2-35,3 0 61,6-3 20,-1-1 40,-6 0 10,4 0 8,5 0-76,0-1 121,7 6-14,5 1 49,8-6 80,-1 0-31,-3 3-69,-14-4-16,23 9 16,15-3 78,-36-6-91,0 0-1,0 1 0,-1-1 0,1 1 1,0 0-1,0 0 0,-1 0 1,1 0-1,0 1 0,-1-1-1,14 6-55,-2-4-65,-7-1 38,-1 0-37,2 1-135,-2 0-75,-4 0 115,0-1-39,-2-1-525,0 0 97,0 0 89,0 0 82,0-1 75,1 0 67,-1 1 60,0-1 53,0 0 8,0 0 53,1 0-48,2-1-218,-4 1 261,1-1-66,-1 1 72,0 0-34,2 0-367,-1 0 62,-1 0-46,0 0-224</inkml:trace>
  <inkml:trace contextRef="#ctx0" brushRef="#br0" timeOffset="8155.36">1115 1317 9123,'0'2'581,"0"0"-33,0 3 452,0 0-120,0 2-114,0 0-104,0 1-99,0 0-89,0 1-83,0 0-94,0 1-58,0-1-53,0 1-47,0 8 8,0 0-85,0 41-83,0-35 88,0-12 25,0-1 53,0-1 64,0 0 74,2 10-30,3-3-41,-3-14-176,-1 0 0,1 0 1,-1-1-1,1 1 0,0 0 1,0-1-1,1 1 0,-1-1 0,0 0-36,22 13 215,-20-14-186,0 0 0,0 0 1,0 0-1,0 0 0,0-1 0,0 1 0,0-1 0,0 0 0,1 0 0,-1-1 0,0 1 1,0-1-1,0 0 0,3-1-29,32-7 84,-22 6-86,-1-1-52,1-5-67,1-6-86,-13 10 37,0 1 37,11-4-199,-10 5 166,2 1-114,-4 0 66,0 1-55,0-1-63,0 1-72,-1-1-83,1-1-93,-1 1-101,1-2-111,-3 3 405,-1 0 37,1-2-263,-3-8-971,0 8 1139,0 0-62,-1-1-82,0 1-102,0 0 163,1 1-60,-1-1-68,0 0-73,-2-3 556,-3-1 84,-9-11 51</inkml:trace>
  <inkml:trace contextRef="#ctx0" brushRef="#br0" timeOffset="8435.19">1096 1445 8224,'1'0'890,"0"0"-551,0 0 38,3 0 144,-1 0-39,0 0-37,0 0-34,4-1 312,-1 0-121,0-1-106,0 1-94,0-1-80,0 1-68,1-1-43,0 0-45,16-2 257,-12 2-201,-4 2-52,0 0 41,18 1 169,-5 1-161,1-1-44,1-3-62,-1-3-79,-11 2-126,14-4 17,-16 6-1,-1-1-64,2 1-119,-5 0 79,1 1-38,-1 0-43,1 0-46,0-1-51,0 1-53,-4 0-83,0-1-746,-1 0 832,0-1 46,0-1 42,0-1-25,0-1-127</inkml:trace>
  <inkml:trace contextRef="#ctx0" brushRef="#br0" timeOffset="8635.16">1171 1301 6168,'-9'0'94,"1"-1"48,0 0 59,2 0 66,0-1 77,0-1 86,1-1 96,0 0 104,4 3-123,0 0-36,0-1-35,0 1-35,0-1 308,1 0-116,0 0-105,0 0-93,1 1-80,0-1-68,1 1-25,0 0-60,6-3 198,-5 3-157,-1 0 64,-1 1-89,0-1 36,5-2 135,0 0-37,6-4 212,-6 4-273,-1-1-35,7-1 122,4 0-58,13 1-1,-3 5-346,30 0-21,-37 1 13,-4 0-29,1 1-53,0 0-63,1 1-76,-12-3 292,0 0-64,0 0-59,0 0-54,1-1-51,-1 1-47,0-1-40,0 1-39,5-1-366,-1 0-82,2 0-164,14-1-1374,-16 0 1545,2 1-103,-6 0 492,1-1 34,-1 1 37,0 0 43,0 0 47,0 0 52,2 0 19,0 0 71,2 0 45,4 0 45</inkml:trace>
  <inkml:trace contextRef="#ctx0" brushRef="#br0" timeOffset="9035.54">1685 1245 5911,'0'0'472,"0"0"-127,0 0-24,0 0 40,0 0 266,3 0 995,2 0-1301,-2 0 167,-1 0 105,-1 2 88,0 0 73,0 4 254,4 9 608,0-3-1233,-1 4-46,0 1-42,-2 1-39,-1 21 157,-5-2-105,-3-13-72,5-17-184,0 0 0,0 0 0,1 0 1,-1 0-1,2 0 0,-1 0 1,1 2-53,5 21 254,0-18-185,-3-8-56,-1 0 0,1 1 0,-1-1-1,0 0 1,0 0 0,0 0 0,-1 1 0,0 1-13,5 13 39,7-9 37,-9-9-57,0 0 0,0-1 0,0 0 1,0 1-1,0-1 0,0 0 0,0 0 1,0 0-1,0-1 0,-1 1 0,4-2-19,44-15 234,-28 5-173,-2-2-67,-3 2-38,0 4-78,11-4-399,-20 6 269,0-1-89,0-1-96,-4 4 168,-1 2-328,-3 1-112,0 1-127,0 0-127,0 0-124,0 0-97,0 0 554,0 0 69,0 0 66,0 0 60,0-1 56,0 1 54,0 0 47,0-1 45,1 0-99,-1 0 111,0 0 103,0 0 43,-1-2-67,0 1 31,0 1-101,1 0 55,-1 0-43,-3-1-339,-1 1 108,1 0 203,-2-1 56,0 0 57,0-1 45,-3 0 30,-4-4 29</inkml:trace>
  <inkml:trace contextRef="#ctx0" brushRef="#br0" timeOffset="9305.44">1739 1464 4497,'0'0'246,"0"0"-42,0 0 144,0 0-118,0 0 49,0 0 55,0 0 60,1 0 64,1 0 69,2 0-33,0 0-36,-1-1-36,1 1-33,3-2 292,0 0-117,0-1-106,-1 0-95,1 0-83,0 0-71,2-1-17,1-1-82,26-5 45,-18 9-4,-4 0-121,1 0-45,1-1-51,0-1-60,0 0-68,0 0-75,0-1-83,-2 0-91,-4-1 170,2-4-54</inkml:trace>
  <inkml:trace contextRef="#ctx0" brushRef="#br0" timeOffset="9575.52">1704 1245 5911,'-4'0'0,"1"0"37,-2 1 134,4-1 110,1 0 83,2 0 147,6-4 759,-6 1-691,0-2 339,0 1 237,2 2-456,1 1-195,3 0-97,13 1 127,1 0-44,-1 0-49,0 0-56,1 0-61,-1 0-68,0 0-72,1 0-80,0 0-83,-1 0-92,1 0-95,0 0-103,1 0-107,-1 0-115,1 0-118,0 0-127,-11 0 652,10 0 61</inkml:trace>
  <inkml:trace contextRef="#ctx0" brushRef="#br0" timeOffset="10195.54">2621 1136 5911,'0'-4'-120,"0"1"94,0-1 109,0-1 115,0 1 97,0 1 83,1-1 57,0 0 49,7-10 1983,-3 11-1797,-2 1-376,1 1-34,14-5-17,0 0 53,0 2 46,1-1 40,16-2 414,65-9 1678,-57 10-1476,-6 1-256,-19 2-425,1 1-45,-1-1-51,0 0-55,0 0-62,0-1-68,-11 3-55,0 1-34,9 2-150,0 1-109,-3 3-92,-3 2-69,-7 2-51,-3-9 471,0 0 0,-1 1 0,1-1-1,0 0 1,-1 1 0,0-1 0,1 0-1,-1 0 1,0 0 0,1 0 0,-1 0 0,0 1-1,0-1 1,0-1 0,0 1 0,0 0-1,0 0 1,0 0 0,0 0 0,0-1 0,-1 1 53,-9 6-923,-26 9-1838,20-10 1625,6-2 356,1 0 83,1 0 129,0 0 62,0 0-42,-5 3-207</inkml:trace>
  <inkml:trace contextRef="#ctx0" brushRef="#br0" timeOffset="10475.19">2786 1154 2955,'10'0'327,"-6"0"-54,-2 0-63,-1 0 38,-1 0 44,0 0 50,0 0 57,0 0 59,0 0 65,0 0 68,0 0-69,0 0 34,0 3 1193,1 2-697,0-1-51,2-1-56,0 0-59,0 1-54,1 0-65,-1 2-68,1 2-71,-2-3-362,1 2 91,2 5 178,-2-3-128,-1 1-1,-2 1 86,0 47 486,0-43-756,0-2-66,0 0-35,0 0-41,0 0-52,0 0-73,-3-2-79,1-1-66,-2 0-50,0 3-102,-1 21-516,5-33 685,0-1 40,0 2-31,0-1 99,0 1 108,0 0-16,0-1-46,0-1-36,0 1-47,0 0-27,0-1-45,0 1-54,0 0-58,0-1-2,0 1-49,0 0-52,0-1-57,0 1-59,0 0-63,0 0-68,0 0-70,0-1 138,0 0 62,0 0-42,0 0-207</inkml:trace>
  <inkml:trace contextRef="#ctx0" brushRef="#br0" timeOffset="10695.71">3061 1245 9123,'1'0'164,"1"0"-28,3 0 550,-1 1-44,0 0-44,0 1-41,0 1-40,-1-1-38,0 1-35,0 1-36,2 4 314,-1 1-116,-1 1-103,0 1-89,-1 3-13,0 0-84,-1 0-74,0 20 332,-1-22-298,0-8-164,1 3-18,-1 0-1,1 0 0,1-1 1,-1 1-1,3 6-94,4 17 230,-7-15-163,-3 2-43,-1-9-66,1 1-71,-1 1-84,-4 20-512,6-17 442,1-10 28,0-3-79</inkml:trace>
  <inkml:trace contextRef="#ctx0" brushRef="#br0" timeOffset="11035.74">3280 1226 7838,'1'-3'-127,"-1"0"97,1 0 90,0 1 81,0 0 13,0 1 37,2 0 287,0 0 105,0 2 76,7 3 1342,-6-1-1188,-2-1-402,0 0-39,-1 0-48,1 1-57,0 1 238,-1 1-115,0 1-99,0-1-86,-1 2-54,0 0-81,0 2-59,-1 4-57,0 0 51,1-6 105,-3 31 64,-4 2 71,4-19 49,0 1-1,0 15-293,3-24 129,0-3-38,0 5 8,0 22-11,0-36-76,0 0 0,1 1-1,-1-1 1,0 0 0,1 0-1,-1-1 1,1 1 0,-1 0 0,1 0-1,0 0 1,-1 0 0,1 0 0,0 0-1,-1-1 1,1 1 0,0 0-1,0-1 1,0 1 0,0 0 0,-1-1-1,1 1 1,0-1 0,0 1-1,0-1 1,0 0 0,0 1 0,0-1-1,1 0 1,-1 0 0,0 0-1,0 0 1,0 0 0,0 0 0,0 0-1,0 0-11,27-2 227,-13-1-136,4-6 17,-2-2-72,5-3-51,2 3-113,-6 4-10,1 0-102,-10 3 73,0 0-39,0 0-43,-2 0-48,0-1-54,-1 0-58,-5 4-156,0 0 71,-1 0 67,1-1 61,-1 1 55,1 0 51,-1 0 45,0 0 38,0-1 10,0 1 39,0-1-24,-1-1-126,1 2 149,0 1-49,0 0-108,0-2-101,0 1 41,0 1-30,0-1-143</inkml:trace>
  <inkml:trace contextRef="#ctx0" brushRef="#br0" timeOffset="11295.44">3299 1373 4497,'0'-6'788,"1"0"-34,0 2-33,1 0-34,0 0-33,0 1-34,1 1-34,0 0-34,1 0-34,-1 1-35,1 0-34,0 0-35,1 1-34,-1-1-36,1 1-35,-1 0-35,3 0 66,0-1-77,0 0-80,-1 0-78,14-4 264,0 0-76,0 0-91,0 0-93,0 1-97,0 1-98,1 0-102,-1 1-104,0 2-106,-9-1 1,-3-1 60,-2-1 63,-1-1 68,-1 1 94,1 0 46,2 1-1,4 1 48</inkml:trace>
  <inkml:trace contextRef="#ctx0" brushRef="#br0" timeOffset="11935.65">3318 1191 1670,'0'0'318,"0"-3"-79,0-3 757,2 2-102,1 1-100,2 0-97,-1 2-93,2 1-91,0 0-87,0 0-84,0 0-94,0 0-70,0 0-68,-1-1-65,36-11 355,3 1 41,-15 4-201,-3 4-107,0 2-83,-16 0-69,0 1-35,8-2-147,-1-1-99,0 0-72,34-4-861,-25 6 756,-21 1 393,-1 0-86,1-1-68,0 1-51,14-1-971,-10 1 786,-3 0 265,-1 1 55,1-1 66,0 1 77,-6 0 813,0 6 1554,0-2-1382,0 0-167,0 0-85,0-3-367,0 1-40,0-1-43,0 0-48,0-1-53,0 0-56,0 0-62,0-1-66,0 7 519,1-1-67,-1 0-61,2-1-55,-1 0-47,0 0-40,3 5 141,4 22 480,-7-23-628,-1 0 48,2 14 132,5 12 277,1 5 13,-6-13-330,0-7-189,5 6-34,1-1-35,-6-5 9,-1-17-84,-1 6-7,-5-1 31,-7 4 72,12-11-129,0-1-1,0 0 1,0 0 0,0 0 0,0 0 0,0 0 0,-1 0-1,1 1 1,0-1 0,0 0 0,0 0 0,0 0 0,0 0-1,0 0 1,0 0 0,-1 0 0,1 0 0,0 0-1,0 0 1,0 0 0,0 0 0,0 0 0,-1 1 0,1-1-1,0 0 1,0 0 0,0 0 0,0 0 0,0 0 0,-1 0-1,1-1 1,0 1 0,0 0 0,0 0 0,0 0 0,0 0-1,-1 0 1,1 0 0,0 0 0,0 0 0,0 0 0,0 0-1,0 0 1,0 0 0,0-1 0,-1 1 0,1 0-1,0 0 1,0 0 0,0 0 0,0 0 0,0 0 0,0-1-3,-2 0 24,1-1 0,0 0 1,-1 1-1,1-1 0,0 0 0,0 0 1,0 0-1,0 0 0,1 0 1,-1 0-1,0-2-24,-4-32 200,4-5-85,3 0-101,-1 21-57,-1 4-39,4-32-32,-2 31 32,1 1 1,1 0-1,5-13 82,-6 21-30,1-1 0,-1 0 0,2 1 0,-1 0 0,2 0 0,-1 0 0,1 0 30,-3 4-7,0 1 1,1-1-1,0 1 1,-1 0-1,1 0 1,0 0-1,0 0 1,2 0 6,18-14-63,-22 15 43,0 0 1,1 0 0,-1 0-1,1 1 1,-1-1-1,1 1 1,0-1-1,0 1 1,1-1 19,-3 2-5,-1 0 1,1 0 0,0 0-1,0 0 1,-1 0 0,1 0-1,0 0 1,0 0-1,-1 0 1,1 1 0,0-1-1,-1 0 1,1 0-1,0 1 1,-1-1 0,1 0-1,0 1 1,-1-1-1,1 1 1,-1-1 0,1 1 4,9 13-34,-3-4 44,1 0-84,0-2-45,-2 1-37,-5-8 126,0 1 1,-1 0-1,1 0 1,0 0-1,-1 0 1,1-1-1,-1 1 1,0 0-1,0 0 1,0 0-1,0 0 1,0 0-1,0 0 1,0 0-1,-1 0 1,1 0-1,-1-1 1,1 1-1,-1 1 30,-3 6 20,0-1-56,-1 1-51,-2-1-46,-1 2-80,-1 0-49,-5 5-201,-1 0-60,-7 8-350,16-19 639,-2 2 41,-5 3-5,3 0 108,6 2 122,6-5 35,3 0 35,4-1 71,8 2 30,5 2 85,-12-3-5,1 0-44,0-2-38,0 0-34,12 2 83,-3-2-82,2 0-20,-6-1-49,-1-2-43,9-2-44,-20 1-30,0 0 0,0 0-1,0 0 1,0 0 0,0 0 0,0 1 0,0-1 0,3 2 18,0 1-41,0 0-48,0 0-57,-1 1-68,-1 0-77,-1 0-85,-1 0-96,-2 1-105,-1-4 337,0 0 36,-1-1 40,-1 0 44,-3 0 19,-5 0 73</inkml:trace>
  <inkml:trace contextRef="#ctx0" brushRef="#br0" timeOffset="14705.89">3832 3411 5140,'0'0'735,"0"0"-446,0 0 36,0 0 240,0-3 905,0-4-501,0 1-96,0 4-68,0 1-47,0 1 655,0 0-128,0 0-693,0 0-49,0 0-149,0 0 155,0 0 350,0 0-368,0 0-205,0 0 30,0 0-48,0 0-38,0 0-48,0 0-58,0 0-49,3 0 13,66 0 242,1 0-34,1 0-45,0 0-54,0 0-65,1 0-74,0 0-85,1 0-95,-8-3 101,38-8 122,-35 3-44,51-2 267,34 5-364,437 5 22,-543-2-18,26-4-4,-15 0 30,3 3 43,110 3-47,46 0-31,-196-1 5,0-1 0,16-4 0,-16 2 0,0 2 0,17-1 0,-27 3-30,-1 0-59,0 0-53,0 0-49,1 1-44,-1-1-41,10 1-375,-6-1 161,-1 1-36,49 0-2075,-43-2 1865,-1 1 83,-4-1 255,-1-1 69,0 1 80,0-1 92,4-1-19,-1 0 54,0 1 44,1 0 38,12-1 34,41 0 86,275 3-80,-334 0 0,0-1 0,-1 0 0,1-1 0,-1 0 0,5-1 0,-5 0 0,0 1 0,0 0 0,0 1 0,0 0 0,3 1 0,2 0 0,-11 1 0,0-1 0,1 0 0,-1 0 0,0 0 0,0 0 0,1-1 0,-1 0 0,0 0 0,2 0 0,6-5 0,-8 5 0,-1-1 0,1 1 0,-1-1 0,1 1 0,0 0 0,-1 1 0,1-1 0,0 0 0,0 1 0,3 0 0,8 0-21,0 0-41,0 0-38,0 0-34,13 0-230,0 0-106,-1 0-76,0 0-60,64 0-1553,-49 0 1278,-15 0 405,0 0 49,5 0 40,1 0 87,2 0 100,3 0 115,-31 0-30,-3 0 81,-2 0 53,2-3 90,-2 1-92,0 1 1,0-1-1,0 0 0,0 1 0,0 0 1,1-1-1,-1 1 0,0 0 0,1 0 1,-1 0-1,0 0 0,1 1 1,1-1-18,6 2 76,-4 1-67,-5-2-41,2 0-75,-6 0 0,-3 0 94,-1 0 48,6-1 150,0-1-76,0-1-57,-2-5-1,3 7 1,-15-5 98,10 3-151,1 0 40,-5-2 119,-9 0 160,4 3-138,4-4-66,-6-1-44,-18 4-43,-3 0-32,18-3 5,12 4 0,0 0 0,-1 0 0,1 0 0,-1 1 0,1 1 0,-3-1 0,-11 0-42,1-2-75,-11-4-166,1-4-87,-29-16-438,40 17 572,0-1 40,-1 1 47,0-1 80,-30-9 12,28 14 65,2 0 42,-1 0 56,-10-10 87,8 1-39,1 4 283,19 9-262,1 0-131,-2-2-41,1 1 133,3 3-100,0 0-71,0 0-80,0 0-35,0 0 0,3 0-107,-1 0 94,15 0-90,-11 0 86,-3 1 39,0 0-35,-2-1-41,0 1-46,1 9 150,3-6 100,1-2 53,5-3 83,8 1 80,-7 4-114,9 11-56,-18-12-46,0-1-1,1 1 1,-1-1 0,0 0-1,1 0 1,-1 0 0,1 0-1,0-1 1,3 2 0,-3-1 0,1 0 0,-1 0 0,0 1 0,0-1 0,0 1 0,0 0 0,0 1 0,-1-1 0,1 1 0,1 2 0,0-1 0,-1 0 0,2 0 0,-1-1 0,0 1 0,1-1 0,0 0 0,0-1 0,6 3-1,0-2 1,1 1-1,11 1 1,28 10 23,-8-5 70,-2-2 28,-24-3-108,-3 0-44,28 13-165,-30-15 184,2-4 68,-3-1 7,24 1 53,-27 0-97,-4 0-4,-2 0 114,-3 6 48,1-1-38,0-2-36,0 0-36,1-2-34,1 0-35,3-1-99,-5 0 70,2 0-140,-3 1-36,0 1 71,0 0 66,0 0 61,0 0 55,0 0 51,0 0 44,0 0 41,0 1 169,0 1 65,0 9 1358,0-10-1360,0 0-81,0-1-47,0 0-46,0 0-82,0 0-97,0 0-112,0-2 405,-1 1-77,0-1-67,0 1-57,-1 0-37,0-1-44,-4 2 27,5-1-33,0-1 4,1 0 34,-15 11 765,2-5-320,1-2-120,0-1-34,-10 2 171,12-2-334,-1-1-41,-5 1 26,-10 2 182,-1 1-32,-15 1 23,1 2-92,-1 4-58,1 1-50,3 1-40,1 4-119,17-3-97,4-2-72,2 2-96,3-3-49,1 1-93,0 0-103,1 0-116,5-9 337,-4 4-151,-3 2-82</inkml:trace>
  <inkml:trace contextRef="#ctx0" brushRef="#br1" timeOffset="36309.5">1317 3173 4112,'0'-1'-141,"0"-1"83,0 1 78,0 0 73,0 0 69,0 0 63,0 0 59,0 0 55,0 0 131,0 1 63,0-1 53,0 1 47,0-1 175,0 1 39,-1 1 1789,1-1-1355,0 1-89,1-1-471,-1 1-75,0-1-177,0 1-70,0 0-79,1-1-88,-1 1-111,0-1-72,0 1-76,1-1-81,-1 1-86,1-1-90,-1 1-96,0-1-101,8 5 1274,-5-3-384,0 0-38,-2 4-38,0 4-33,-1 19 454,0 1-94,0-1-83,0 0-74,0 0-64,0 0-55,0 1-44,0-1-35,-1-11-162,-1-1 0,0 1-1,-1-1 1,-5 13-143,-1 2 144,0-4-45,5-8-6,0-6 19,3-15-110,0 1 0,1 0 0,-1 0 0,1 0 0,-1-1 0,1 1 0,-1 0 0,1-1 0,-1 1 0,1-1 0,-1 1 0,1 0 0,-1-1 0,1 1 0,0-1 0,-1 1 0,1-1 0,0 1 0,0-1 0,-1 1 0,1-1 0,0 0 0,0 1 0,0-1 0,-1 1 0,1-1-2,-1-1 5,0 0-1,1 0 1,-1-1-1,0 1 0,1 0 1,-1 0-1,1 0 1,0-1-1,-1 1 1,1 0-1,0-1-4,10-37 184,-1 13-53,0-26-10,-2-2-84,1-3-61,8-29-67,-1-1 68,-12 64 23,0 0 1,2 1 0,6-18-1,-6 26-9,29-72 28,-11 48-41,-21 36 11,1 0 1,-1 0-1,1 0 1,0 0-1,0 1 0,0 0 1,0-1-1,0 1 1,1 0 10,4-3-18,-7 4 18,0 0 0,0 0 0,0 0-1,0 1 1,0-1 0,0 0 0,1 1 0,-1-1 0,0 1 0,0-1-1,0 1 1,1 0 0,-1-1 0,0 1 0,1 0 0,-1 0-1,0 0 1,0 0 0,1 0 0,-1 0 0,0 0 0,1 0-1,-1 1 1,0-1 0,1 1 0,5 2 0,-1 0 0,0 0 0,1 0 0,-2 1 0,1 0 0,0 0 0,-1 1 0,0 0 0,0 0 0,0 0 0,0 0 0,-1 1 0,3 4 0,20 38-53,-17-24-11,-1 1-33,2 8 70,-2-1 39,8 30 110,2 8 135,-9-29-31,-2-1-72,-2-1-62,-1 0-55,3 28-75,6 0-90,-14-64-133,1 0 82,-1 0 68,1 1 59,-1 1 50,0 0 44,1 12 218,-1-9-186,0-4-68,0 0-37,0 0-37,0-1-44,0 1-51,0-2-56,0 1-63,0-1-70,0 0-75,0 0-83,0-1-87,0-1-96,0 0-100,0 0-108,0-1-113,0-1-120,0 0-127,0 0 581,0 1-33,0-5 109,0 0 66,0-3-45,0-4-219</inkml:trace>
  <inkml:trace contextRef="#ctx0" brushRef="#br1" timeOffset="36571.1">1373 3264 8481,'-9'0'96,"-11"0"-6,12 0 9,-2 0 112,4 0-52,0 0 43,4 0-115,0 0 50,0-1 46,0 0 41,0 0 92,1 0 44,-1-1 245,2 0 54,2-3 713,1 3-504,2 1-228,-2 1-362,0-1-32,2 1 171,-1 0-55,1-1-50,-2 1-44,2-2 3,-1 1-46,2-1 46,0-1-51,4-1 149,-2 2-65,8-2 234,-1 0-112,0 1-94,-1 0-79,-1 1-79,-1 0-39,50-2 320,2-1-285,-37 1-166,-5 1-102,-10 1 1,-1 1-38,1-1-44,-1 2-47,1-1-54,0 1-57,-3 0-36,-3 0 94,-1 0 12,0 0-47,-1 0-60,1 0-70,0 0-85,-1 0-97,0 0-109,0 0-121,-2 0 386,-1 0 54,-1 0-32,1 0-167</inkml:trace>
  <inkml:trace contextRef="#ctx0" brushRef="#br1" timeOffset="37125.9">1886 3192 8224,'2'0'113,"0"0"68,-1 0 59,1 1 53,1 0 298,0 0 95,5 5 1795,-6-5-1979,-1 1-37,1-1-39,-1 1-64,1-1-74,-1 0-88,0 0-117,0 0-56,0 0-59,0 0-64,3 5 713,1 1-72,-1 1-64,-1 1-58,2 5 116,-1 1-95,0 0-74,0-1-51,0 4 98,2 6-77,8 36 318,-12-31-285,-1 0-130,6 17 198,-2-20-226,-2-1-50,-1-8-97,-2 0-44,0 37-24,0-88-38,0-6-61,0-113-378,0 89 342,6 14 40,6 6 51,3-7 33,-14 45 11,12-41 0,-12 44 0,0 1 0,0-1 0,0 1 0,0-1 0,0 1 0,1 0 0,-1 0 0,1 0 0,0-1 0,0 2 0,0-1 0,-1 0 0,2 0 0,-1 0 0,1 0 0,-2 2 0,0 0 0,0-1 0,0 1 0,0 0 0,0 0 0,0 0 0,0 0 0,1 0 0,-1 0 0,0 0 0,0 0 0,0 0 0,0 0 0,0 1 0,0-1 0,1 0 0,-1 1 0,0-1 0,0 1 0,0-1 0,0 1 0,0 0 0,-1-1 0,1 1 0,0 0 0,0 0 0,0-1 0,7 6-22,-6-5 1,0 0 0,0 1 1,-1 0-1,1-1 0,0 1 0,-1 0 0,1-1 0,-1 1 0,1 0 0,-1 0 0,0 0 0,0 1 1,0-1-1,0 0 0,0 1 21,12 42-297,-9-26 179,2 12-9,-5-23 101,-1 0 0,0 0 1,-1 1-1,1-1 0,-2 0 0,1 0 0,-1 1 26,-5 20-120,6-25 88,-1-1 0,1 1 0,-1-1-1,0 1 1,0-1 0,0 0 0,0 0 0,0 0 0,-1 0 0,0 0 32,-11 11-222,7-8 86,0-1-34,0 1-39,0-1-46,0 0-49,-1 0-57,1 0-62,0-1-67,-7 5-343,2-3-112,9-4 252,0-1 67,1 0 65,0-1 59,0 1 57,0-1 52,0 0 48,1-1 45,-1 1-7,1-1 52,0 0 44,0 0 39,0-1 5,0 0 34,-1-3-183,1 1 87,1 3 77,-1-1-38,-1-1 75,-1-1 46,-1 0 29,-2-2 29</inkml:trace>
  <inkml:trace contextRef="#ctx0" brushRef="#br1" timeOffset="37626.68">2363 3247 8738,'-1'9'241,"-7"6"201,5-11-285,1 0 38,0 0 54,1 1 66,0-2-61,1 1 40,1 1 43,1-1 49,6 20 1198,-6-16-1099,1 1-38,1 3 93,-1-6-315,-1 0-35,0 1-38,0-1-43,0 1-44,0-1-50,0 2 61,-1 0 116,0 0 92,-1 1 71,3 28 1308,-2-33-1526,0 1-38,2 4 9,-1-2-81,3 10-27,-3-5 57,-1-2 59,-1 1 89,-2-3-42,-3-9-103,-3-8-29,8 8-6,-5-15 90,6-9-19,0 12-29,-3-58 96,0-29 94,5 67-204,1 1-33,4-10-20,2 1 0,3-1 0,-12 38 1,1-1 1,0 1 0,1 0 0,-1-1-1,1 1 1,0 0 0,0 0 0,0 1-1,0-1 1,1 1 0,-1-1 0,1 1-1,0 0 1,0 0 0,0 1 0,1-1-1,-1 1 1,1 0-2,9-4 24,0 1-1,1 1 1,-1 0 0,12-1-24,-25 4 2,31 1 93,11 13-58,-26-7-40,-16-6 2,0 1-1,0-1 1,0 1 0,0-1 0,0 1 0,0 0 0,0-1 0,0 1-1,0 0 1,0 0 0,0 0 0,0 0 0,0 0 0,-1 0-1,1 0 1,0 0 0,0 0 1,5 23-75,-7 3-49,-3-4-43,-8 5-33,9-21 169,-1-2 0,0 1 1,-1 0-1,0-1 0,-2 3 31,-30 22-121,11-11-21,4-4-55,11-6 76,-18 10-250,16-15 151,-19 3-141,23-6 222,0 1-45,0 0-64,0 0-77,2 0 56,1 0-46,0 1-51,-1 0-56,-2 3-295,3-3 176,3-1 221,0-1-42,-1 1-48,1-2-56,-1 1-62,-1-1-68,-6 2-1255,7 0 1095,1 0 184,2 0 77,2 1 98,0-1 242,1-1 33,0 1-14,1-2 54,0 1 35,4-1 34</inkml:trace>
  <inkml:trace contextRef="#ctx0" brushRef="#br0" timeOffset="1866.3">1262 5393 7196,'-5'-4'-132,"0"0"-111,-2 0-154,-2-1-316,-2-1-61,5 2 367,0 0 188,3 2 163,1-1 41,-6-4-85,-3-4 72</inkml:trace>
  <inkml:trace contextRef="#ctx0" brushRef="#br1" timeOffset="39050.42">840 5847 2955,'0'0'24,"0"-1"0,0 0 0,0 0-1,0 0 1,0 1 0,0-1 0,1 0-1,-1 0 1,0 1 0,0-1-1,1 0 1,-1 1 0,0-1 0,1 0-1,-1 1 1,1-1 0,-1 0 0,1 1-1,-1-1 1,1 1-24,3-4 292,-1 2 27,-1 1-117,-1-1 33,0 1 37,0-1 41,-1-1 44,1 0 48,-1 1 328,0 1 1104,-1 1-616,-1 0-129,-2 0-546,1 1 93,-1 0 152,-7 3 1145,7-2-1287,1 0-191,0-1-45,0 1-55,0-1-67,-1 1-42,2-1-171,0 0-35,0 0-37,0 0-39,1 0-41,-1-1-44,-23 21 845,16-13-520,2 1-36,2-3-62,0-2-38,2 0 59,2-1-45,0 0-25,1 2-19,0-1-3,-1-1 15,0-1-88,-1 1 34,-2 1 85,1-1 95,3 1 184,7-2 2,5-1-185,-7-2-177,1 0 0,-1-1-1,0 1 1,0-1 0,0 0-1,0 0 1,0-1 0,-1 1-1,2-2-2,25-10-45,-27 12-15,0 1 0,0 0 1,0-1-1,-1 0 0,1 0 0,-1 0 1,1 0-1,1-2 60,6-6-274,-4 3 76,2-1-51,-4 2 202,-4 1 47,-8 1 87,-13 3 54,3 2-104,6-1-69,1 1-69,0-1 26,0 2 38,-13 8 14,15-3-21,0 0-76,4-3 20,1 0-34,-1 0-18,3-2 91,1 0-42,0 1-42,1-1-41,0 1-39,1 0-40,1 0-37,-1-1-37,1 1-36,0 0-35,1-1-34,-1 0-32,3 1-572,0-2-120,-2-1 791,-1 0 38,8 0-551</inkml:trace>
  <inkml:trace contextRef="#ctx0" brushRef="#br1" timeOffset="39854.97">1446 5812 4112,'0'-1'163,"0"-1"-26,0 0-142,0 0 56,0 0 54,0 0 48,0-1 175,0 0 95,0 0 83,0 1 68,0-1 41,-1 1 40,-4-5 1599,1 6-1315,-1-1-51,-2 2-108,2 1-388,0 0-44,-4 4 252,-8 3 159,-5-2-47,8-3-289,-1 2-36,-5 6 40,11-3-257,-5 5 19,-5 4 72,3-4 19,2-4-58,11-6-165,0-1 0,0 1 0,0 0 0,1-1 0,-1 1 0,1 0 0,-1 0 1,1 1-1,0-1-57,-5 14 254,4 2 34,2 4 83,1 2-114,0-24-249,0-1 1,0 1-1,0 0 1,0 0-1,0 0 1,0-1-1,1 1 1,-1 0-1,0 0 1,1-1-1,-1 1 1,0 0-1,1 0 1,-1-1-1,1 1 1,-1-1-1,1 1 1,-1 0-1,1-1 1,0 1-1,-1 0-8,13 4 76,-12-5-73,2 1-8,0 0 0,-1-1 1,1 0-1,0 1 1,0-1-1,0 0 0,-1 0 1,1-1-1,0 1 0,0-1 1,0 1 4,36-14-131,-23 6 6,0-1 0,0 0 0,7-7 125,14-15-617,-21 16 217,-1-1-1,0 0 1,-1-1-1,-1 0 1,4-10 400,-2 1-400,-2-1 36,-2-2 36,-2-1 66,-3 0 78,-3-1 93,-2 0 105,-4 0 119,0 16-18,-1-1 34,0 0 37,-2 1 38,-7-29 122,9 28-196,-1 0 37,0 0 51,-2 1 62,4 0-43,3 12-51,0 3 81,0 0-13,0 6 180,0 10-114,0 0-38,0 16 203,0 1-118,0 1-98,0-1-81,0 0-55,0 77 187,0-63-150,0-23-58,0 0 33,0-1 41,0 1 46,5 24-29,11 0-80,-3-26-116,2-4-35,3-3-43,3-5-47,-19-9 64,0 0 0,0-1-1,0 0 1,0 1 0,0-1 0,0 0 0,-1 0 0,1 0 0,0 0 0,0-1 0,2 1 34,6-3-224,-1-2-34,-1 2 7,-1 0-33,15-2-806,-13 4 652,-1-1-42,-3 1 124,0-1-37,-1 1 33,0-1-35,0 0-39,0 0-43,0 0 45,-1 0-36,0-1-37,0 0-39,1 0-43,-1-1-44,0 0-47,0 0-49,-1 1 311,1-1 37,-1 0 35,0 0 37,0 0 36,0 0 36,-1 1 36,0-1 37,1-1-26,-1 1 74,-1-1 48,1-2 48</inkml:trace>
  <inkml:trace contextRef="#ctx0" brushRef="#br1" timeOffset="40271.84">1776 5812 6553,'0'0'327,"0"0"-54,0 0-63,0 0 38,0 0 44,0 0 50,0 0 57,1 0 59,-1 1 65,2 1 68,0 0-186,0 0 95,1 1 195,-1 0 86,2 0 161,4 4 1331,-5-5-1504,0 0-218,-1 0-42,1-1-54,0 0-62,-1 0-156,0 0-40,0 0-44,1-1-47,-1 1-52,0-1-53,0 0-59,1 0-60,3 1 414,-1 0-51,0 1-44,0 1-35,1 0 33,6 0 43,22-10 129,-8-2-175,-10 4-125,0-1-45,-2 3-26,-11 3 0,0-1 0,-1 1 0,1-1 0,-1 1 0,1-1 0,-1 0 0,1 0 0,-1-1 0,1 1 0,-1 0 0,0-1 0,0 1 0,0-1 0,0 0 0,0 0 0,9-11-23,-5-1-40,-3-2-51,-8-7-104,4 20 186,-1 0-1,1 0 1,-1 0 0,0 0 0,0 0-1,-1 1 1,1-1 0,0 1-1,-1 0 1,0-1 0,-1 1 32,-9-6-81,-2 1 35,4 3 6,7 3 23,0-1 0,0 1 0,1 0 0,-1 0 0,0 0 0,0 1 0,0-1 0,0 1 0,0 0 0,-2 0 17,2 1-8,0 0 1,1 0-1,0 0 1,-1 0-1,1 1 0,-1-1 1,1 1-1,0 0 1,-2 2 7,-34 26-100,23-11 90,1 4 34,8-6 3,1 3 64,1 3 50,4-1 37,0-19-150,1 0 0,0 0 0,0-1-1,0 1 1,1 0 0,-1-1 0,1 1-1,-1 0 1,1 0 0,0-1 0,0 1-1,0-1 1,1 1 0,-1-1 0,0 0-1,1 1 1,0-1 0,-1 0 0,1 0-1,0 0 1,0 0 0,0 0 0,0-1-1,1 1 1,-1 0 0,0-1 0,1 0-1,-1 0 1,3 1-28,27 11 126,-15-6-100,1 0-60,1-3-87,1-2-111,-12-2 113,4 0-168,-1 0-105,1-1-132,16-2-794,-19 1 897,-2-1 144,0 1 51,0-2 64,-1 1 76,4-4-48,1-3 96,-10 10 38</inkml:trace>
  <inkml:trace contextRef="#ctx0" brushRef="#br1" timeOffset="40641.11">2162 5756 385,'0'-8'438,"0"3"-200,0 0 37,0 1 41,0 0 42,0 1 48,0 0 48,0 1 93,0 2 68,0-1 72,0 1 77,0 0 248,0 0 1488,0 0-1658,0 0-51,0 0-57,0 0-60,0 0-179,0 0-35,0 1 59,0 1 213,1 3-65,0 0-71,1-1-63,1 1-53,1 3 154,-1 1-75,4 12 464,-1 1-126,1-1-85,1 1-82,1-2-80,-6-13-396,-1-1-35,0 7 126,0-1-101,3-3-96,4-3-74,8-3-51,14-7 55,-4-8-37,-21 9-45,0-1 1,0 0 0,-1-1 0,1 0 0,-1 1 0,-1-2 0,3-1 3,28-46-139,-6-5-92,-12 22 32,-5 4 156,-9 19 38,-1 1 0,-1-1-1,0-1 1,-1-11 5,0 19-36,0 1-9,-3 7 0,-2 3-36,-6 2-76,6-4 32,1 1 39,-4 12-88,7-7 36,0-4 33,1 0-33,0 2-109,0 0-86,1-1-59,-1 1-97,0-4 244,0 0-56,1 0-49,-1-1-44,1-1-132,0 1-47,1-1-357,1 0-56,4 5-1712,-5-4 2011,-1 1 78,-1 1-46,0 2-243</inkml:trace>
  <inkml:trace contextRef="#ctx0" brushRef="#br1" timeOffset="56946.25">9174 3173 5140,'-14'0'402,"5"0"-39,3 0 46,3 0-158,1 0 37,0 0 130,1 0 64,0 0 64,1 0 64,0 0 199,0 0 1166,0 0-1324,1 0-49,0 0-48,1 0-48,8 0 358,2 0-83,0 0-77,0-1-75,5 1 112,0-1-114,1 1-102,-1 0-91,0 1-79,0 0-69,-1 0-56,-1 1-45,-1 1-88,18 2 142,-1-1-45,2-1-65,7-2-81,-27-1-86,2 0-73,1 0-70,0 0-68,1 0-63,-1 0-62,-1 0-58,-1 0-56,-10 0 212,0-1-69,-1 1-62,0-1-52,-1 0-149,0-1-50,1-3-1464,-4 2 862,-1 2 479,0-1 186,0 1 68,0 0 150,-1 1 64,0-1 75,0 1 81,-1 0-31,1 0 74,-2 0 48,-1 0 48</inkml:trace>
  <inkml:trace contextRef="#ctx0" brushRef="#br1" timeOffset="57193.5">9339 3028 7581,'0'0'615,"0"0"-167,0-1-32,0-1 54,0 0 62,0 0 48,0-6 1264,0 6-1109,0 1-38,0 1-36,0 0-34,0 0 534,0 3-95,0 1-548,1-1-46,0 1-43,0-1-39,2 2 130,0 0-64,0-1-52,0-1-38,-1-1-29,-1-1-34,-1 1-36,0 2-39,1 15 189,1 1-64,2 6 9,3 12 112,-3-18-306,-2 0-68,-2 12-52,-1 0-84,-1 9-72,0-16-20,1-21 65,-1 0-34,0 1-62,0 0-65,0 1-80,-1-1-92,2-1 40,0-1-41,1 2-118,-1 1-303,1-5 805</inkml:trace>
  <inkml:trace contextRef="#ctx0" brushRef="#br1" timeOffset="54871.71">8843 2282 6168,'0'0'520,"0"0"-141,0 0-27,0 0 46,0 0 52,0 0 41,0 0 1074,0 1-345,0 1-127,0 8-38,0 0-124,0 0-115,0 1-108,0-1-98,0 1-89,0 1-81,0-1-72,0-1-91,0 0-45,0 11 122,0-1-109,0 25 209,0-32-279,0-1 49,2 18 59,6 15 230,-1-4-46,-5-15-231,-2-6-86,0 3 25,0 20 127,0-24-163,0 4 37,0-24-68,3-1-46,9-10 47,7-33 76,-6-1-70,-3-10-47,-2-30-60,3-15-40,4 37 52,4-20-79,-7 26 0,-1 20-9,-6 27 18,0-1 0,0 1 0,2 0 0,3-6 50,-5 7-53,15-21-11,-7 21 22,-12 10 38,0 0-1,-1 0 1,1 0 0,0-1 0,0 1-1,0 0 1,0 0 0,-1 0 0,1 0-1,0 0 1,0 0 0,0 1 0,0-1 0,-1 0-1,1 0 1,0 1 0,0-1 0,0 0 4,30 22-120,-7 7-64,-14-12 35,-1 1 1,0 0-1,1 6 149,-9-20-5,14 32-32,-1 4 38,-2 1 40,-3 2 45,-6-15-33,3 19 8,6 2-47,-7-35-14,-2 0 0,1 0 0,-2 1 0,0-1 0,0 0 0,-1 8 0,0 1-24,7 21 62,-5-30-68,0 1-56,-1 1-80,-1 1-101,-1-16-94,0-1 118,0 0 118,0 1 64,0-1 56,0 1 46,0 0 140,1 3 423,-1-3-468,0 0-66,0 0-70,-1 0-38,1 0-42,0-1-48,0 1-19,0 0-39,0-1-44,0 1-45,0-1-50,0 1-51,-1-1-55,1 0-58,0 1-60,0-1-65,0 0-67,-1 1-69,1-1-74,0 0-75,-1 0-79,1 0-83,-2 0 540,-1 0 53,-1 0-42,-2 0-197</inkml:trace>
  <inkml:trace contextRef="#ctx0" brushRef="#br1" timeOffset="55125.47">8880 2537 385,'0'-5'530,"0"2"-179,-1 0 89,0 0 78,-1 1 193,0 1 80,-1 0 240,-3 0 615,5 1-976,0 0-64,1 0-60,-1-1-56,1 1-55,0 0-49,-1-1-48,1 1-45,0-1-40,0 1-38,0-2 115,1 1-114,-1-1-88,1 1-54,1-3-6,-1 3-15,-1 0 41,1 0 7,-1 1 34,1-1 40,-1 1 45,10-8 595,1 0-92,0 1-86,2 1-79,1 0-75,0 1-66,0 1-63,1 0-54,10-2 79,0 2-102,5 0-42,12-2 5,-16 3-90,20-3-100,-11 1-62,-1 1-61,0 1-83,-2 1-103,-24 3 140,0-1-40,6 2-255,1 1-205,6 3-414,-15-4 700,1 0-8,-2-2 58,0 0 61,0-2 62,-2 0 76,1 0 33,7-8 14,-11 10 37</inkml:trace>
  <inkml:trace contextRef="#ctx0" brushRef="#br1" timeOffset="55611.92">9486 2392 3341,'0'0'322,"0"0"-66,0 0 156,0 0-149,0 0 47,0 0 56,0 0 58,0 1 60,0 1 63,0 1-64,0 0-33,1 2 354,0 0-119,0 1-106,1-3-207,-1 1-49,1 0-43,-1-1-38,3 4 145,0 1-93,7 13 396,-8-13-394,0-1 94,0 5 290,0-1-58,0 0-53,0 0-51,2 6 178,0 0-100,-1 0-91,0 0-78,-1 0-69,0-1-58,-2 1-48,0 0-36,0-5 47,0-2-57,2 4 21,2-1-64,2 11 110,-5-3-13,-3-14-226,-1 1-25,1-8-9,1 1 0,-1-1 0,1 0 0,-1 0 0,1 0 0,0 1 0,-1-1 0,1 0 0,-1 0 0,1 0 0,-1 0 0,1 0 0,-1 0 0,1 0 0,-1 0 0,1 0 0,-1 0 0,1 0 0,-1 0 0,1-1 0,-1 1 0,1 0 0,0 0 0,-1 0 0,1-1 0,-1 1 0,1 0 0,0 0 0,-1-1 0,1 1 0,-1 0 0,1-1 0,0 1 0,0 0 0,-1-1 0,-8-14 19,-1-19 56,0-33 65,7 43-117,-2-20-23,3 0 0,1-1 0,4-12 0,-1-26 0,-3 70 2,1 11-1,-1-1 0,1 1-1,0-1 1,0 0 0,0 1 0,0-1 0,0 1 0,1-1-1,-1 0 1,1 1 0,-1-1 0,1 1 0,0-1-1,0 1 1,0 0 0,1-1 0,-1 1 0,0 0 0,1 0-1,-1 0 1,1 0 0,0 0 0,0 0 0,1-1-1,25-11 148,3 7-105,2 7-82,0 7-61,-28-5 73,0 0 1,1 0-1,-1 0 0,0 0 0,0 1 1,-1 0-1,1 0 0,0 0 1,-1 1-1,0-1 0,0 1 0,0 0 1,0 0-1,-1 1 0,1-1 1,-1 1-1,0 0 0,-1 0 0,1 0 1,-1 0-1,0 0 0,0 2 27,4 39-250,-6-35 194,-1-1-1,0 1 1,-1 0-1,0 0 1,-3 9 56,-9 14-171,-5-3-66,3-14 27,-2-3-53,4-7 126,-3 1-65,-43 16-657,35-16 529,13-4 180,1-2 50,-3 2-157,-14-3-262,21-4 244,4 1 88,0-1-42,2 0-50,-1-1-58,1-1-68,0 0-77,1-1-85,0 0-93,0 0 37,1 1 78,0 0 74,1 0 73,1 1 69,1 0 68,1 0 65,0 0 63,1 0 39,0 1 37,14-8 15</inkml:trace>
  <inkml:trace contextRef="#ctx0" brushRef="#br1" timeOffset="56059.08">9926 2392 7581,'0'11'1031,"-1"1"-74,1 0-71,-1 0-67,0 3 83,1 0-89,-1 0-81,1 0-77,1-1-71,0 1-66,1-1-59,1-1-55,2 7 225,0-6-162,-2 2-40,-1-5-176,-2 1-34,1-2-44,0-1-43,1 0-18,2 2 8,2 6 31,-3-3 4,-2 2 38,0 4 80,-2-21-151,-1-1-53,-9-9 1,9 9-31,-1-7 84,2-2-37,2-9 12,-1 6-63,4-65-4,5 1-85,4 2-73,2 3-65,-1 33 144,4 7-33,-17 32 80,0-1 0,1 1 0,-1-1-1,0 1 1,1-1 0,-1 1 0,1 0 0,-1-1 0,1 1-1,0 0 1,-1 0 0,1 0 0,0 0 0,0 1 0,0-1-1,0 0 1,0 1 0,0 0 0,0-1 0,0 1 0,1 0 1,11-3 3,-11 2-6,0-1 1,0 2 0,0-1 0,0 0 0,0 1-1,0-1 1,0 1 0,0 0 0,0 0-1,0 0 1,0 0 0,2 1 2,-1 0-11,-1 1 0,0-1-1,0 1 1,1 0 0,-1 0 0,0 0 0,-1 1-1,1-1 1,0 1 0,-1 0 0,1 0 11,1 1-31,-1-1 0,0 0-1,0 1 1,-1 0 0,1 0 0,-1-1 0,0 2 0,0-1 0,0 0 0,-1 0 0,1 0 0,-1 1-1,0-1 1,0 1 0,-1-1 0,1 1 0,-1-1 0,0 3 31,-1-1-41,0-1 0,0 1 1,0-1-1,0 1 0,-1-1 0,0 1 0,0-1 0,-2 1 41,-17 28-248,5-15 116,-4 0-96,-41 27-674,57-42 814,-14 8-479,3-2-45,2-3-45,1-2-50,0-2-51,-1-1-54,-2-1-57,-3-1-59,14 0 834,0 0 36,-7 0 17</inkml:trace>
  <inkml:trace contextRef="#ctx0" brushRef="#br1" timeOffset="69194.59">8990 3774 4497,'0'-1'-121,"0"-1"68,1 0 62,0 0 58,0 0 54,1 0 49,0 0 43,-1-1 40,3 0 287,0-1 84,1 0 44,6-5 958,-5 5-692,-2 0-308,-2 3-354,0-1-33,0 1-38,0-1-42,-1 1-45,0 0-51,2-2 751,-3 3-420,0 0 261,0 0 395,0 0-770,0 0-38,-1 0 144,-1 0-117,0 0-95,0 0-81,0 0-44,-4 0-9,4 0 17,1 0 9,1 0 34,-18 1 221,0 2-38,-16 9 183,2 5-111,2 6-81,8-2-54,0 0 0,2 2 0,-1 3-220,1-3 190,-4 7 131,-1 3-104,-15 27 217,33-48-292,1 1 1,0 0-1,-4 14-142,3 13 207,11-19-59,8-4-44,-9-14-91,0 0 0,0 0-1,1-1 1,-1 1 0,1-1-1,0 0 1,0 0 0,0-1-1,1 1-12,6 2 18,-1-2-1,1 1 0,0-1 1,-1-1-1,3 0-17,12 0 61,13 0 4,2 0-78,-20-2-35,0 0-34,1-2-38,0-1-43,0-1-48,0-3-53,-14 5 151,0 0 41,16-6-49,-13 4 37,2 0-80,-1-1-108,-2 1-65,-5 3 124,0-1-34,0 0-36,-1 0-39,1 1-41,-1-1-44,0-1-289,-1 0-70,-1 0-221,-1-3-569</inkml:trace>
  <inkml:trace contextRef="#ctx0" brushRef="#br1" timeOffset="69927.39">9192 3810 5140,'0'0'566,"0"0"-156,0 0-32,0 0 45,0 0 306,0 0 1134,0 0-1245,0 0-48,0 1-48,0 1-48,0-1-431,0 0 115,0 1 157,0 1 107,0 1 136,0 6 852,0-7-952,1 0-151,0-1-51,-1 1-62,1-1-74,2 4 71,1 1 67,-1 0 35,2 9 395,-3 2 125,-6 3 113,1-13-805,1 0 39,-1 0 53,-4 32 736,6-28-744,1 0-54,0-6-111,0-5-38,0-1 1,-1 0 0,1 1-1,0-1 1,0 0 0,0 1 0,0-1-1,0 0 1,0 1 0,0-1-1,0 0 1,0 1 0,0-1 0,0 0-1,0 1 1,1-1 0,-1 0 0,0 0-1,0 1 1,0-1 0,0 0-1,0 1 1,1-1 0,-1 0 0,0 0-1,0 1 1,0-1 0,1 0 0,-1 0-1,0 0 1,0 1 0,1-1-1,-1 0 1,1 0-3,31 3 40,-21-5-105,0-3-113,1-2-88,0-3-60,20-22-696,-19 18 639,-2 3 118,-7 5 173,1 2 33,15-25-341,-15 19 306,0 0 40,-3 5 45,1-14 31,-3 4 71,0-4 156,0 16-77,0 3 63,0 1-97,0 0-35,0 2 20,0 2-78,0 3 5,0-7 5,1 17 215,0-1-113,1 1-74,6 23-5,-4-26-2,-1 7 65,-3 2-63,0-1-55,3-4-51,3-2-41,-3-10 18,-1-1-78,0-2-21,-1 1-67,-1-1-25,1 0-62,-1 1-72,0 0-77,0-1 19,2 5-878,-1-6 787,2-2 138,-1 0 41,2-1-29,3 1-144</inkml:trace>
  <inkml:trace contextRef="#ctx0" brushRef="#br1" timeOffset="70366.14">9742 3756 12978,'10'0'568,"-5"0"-108,-3 0-45,-1 0 648,-1 0-372,-3 0-97,1 0-536,-1 0 0,0 1 1,1-1-1,-1 1 0,0-1 0,1 1 0,-1 0 1,0 0-1,1 0 0,0 0 0,-2 1-58,-15 13 372,9-4-182,0 0-43,1 1-52,1-1-61,-8 10-20,14-19-9,0 0 0,0 0-1,0 1 1,0-1 0,1 0 0,-1 1 0,1-1 0,-1 1 0,1-1-1,0 1 1,0-1 0,0 1 0,0 0 0,1 0 0,-1 0-1,1-1 1,-1 1 0,1 0 0,0 0 0,0 0 0,0 0 0,1 0-1,-1-1 1,1 1 0,0 0 0,-1 0 0,1-1 0,0 1-5,3 5 7,-1-1 0,1 1 1,1-1-1,-1 0 0,1 0 0,0-1 1,0 0-1,1 1-7,55 52 44,-38-38-39,-15-12-28,-6-4-39,-10 3-143,-12 6-62,17-12 178,0 1 1,0-1-1,0 0 1,0-1-1,0 1 1,-1 0 0,1-1-1,-1 0 1,1 0-1,-1 0 1,1 0-1,-1-1 1,1 1-1,-1-1 1,0 0-1,-2 0 89,-22-1-529,9 1 204,6-1 30,-1-1-56,-26-8-934,24 4 798,7 3 228,-1-2-36,4-3-53,4 0-73,2 0-93,2 2 110,2 1-57,0 1-61,1 0-68,0 2-260,-1-1 196,0 1 71,1 0 72,-1 0 74,1 0 72,0 0 75,0 0 73,1 1 76,2-1 16,1 1 49,3 1 32,8 0 32,-20 0 12</inkml:trace>
  <inkml:trace contextRef="#ctx0" brushRef="#br1" timeOffset="70682.45">9907 3865 4497,'0'0'318,"0"-3"-79,0 2 535,0-1-41,1 1-39,-1-1-39,1 1-37,-1 0-36,1 0-34,0 0-35,1-1 417,0 1-122,1 0-112,0 0-103,-1 0-187,1 1-55,-1-1-50,1 1-47,2 0 51,-1 0-77,1 0-61,0 0-46,15 0 237,-14 0-160,-1-1 106,9-3 77,-1 1-50,0 0-47,0 1-45,1 1-42,0-1-39,1 2-37,2-1-33,32 1 123,-30 0-167,0 0-35,-4 0-37,-1 0-42,-2 0-49,-2 0-57,-7 0-9,-1 0-53,-1 0-56,-1 0-60,0 0-63,0 0-65,0 0-64,0 0-65,0 0-165,0 0 81,-1 0 76,1 0 71,-1 0 66,0 0 62,1 0 57,-1 0 51,0 0 0,0 0 59,-1 0 52,1 0 42,-1 0-46,-4 0-110,5 0 171,-1 0-60,1 0-87,0 0-113,-6 0-322,-2 0 124,0 0 129,5 0 286,-1 0 33,-2 0-23,0 0 69,-1 0 46,-5 0 45</inkml:trace>
  <inkml:trace contextRef="#ctx0" brushRef="#br1" timeOffset="70929.2">10017 3828 2056,'0'0'327,"0"0"-54,0 0-63,0 0 45,0 0 57,0 0 67,0 0 79,0 0 80,0 0 80,0 0 81,0 0 237,3 0 1405,-2 0-2279,0 0 47,1 0 82,-1 0 59,0 0 50,0 0 45,0 1 118,0-1 43,2 2 1148,-2 0-659,0 0-373,0 0-145,-1 0-51,0 0-119,0 1-49,0 0-57,0 0-64,0 35 1995,0-26-1455,0 1-38,0-2-142,0 0-41,0 0-48,0 0-53,0-1-83,0 1-56,0-1-64,0 0-67,0 1-73,0-1-80,0 0-83,0 1-89,0-1-96,0 1-99,0-1-106,0 0-111,0 1-115,0-1-123,0 0-126,0-4 459,0-1-34,0-3 85,0 1 57,0 1-33,0 2-180</inkml:trace>
  <inkml:trace contextRef="#ctx0" brushRef="#br1" timeOffset="71282.47">10366 3901 8224,'0'-4'-45,"0"1"94,0 1 85,0-1 74,1 0 129,-1 1 79,1-1 322,-1 1 90,0-1 970,0 3-1249,0 0-56,0 0-138,-1 0-61,1 1-74,-1 0-83,0 0-100,0-1-34,1 1-36,-1 0-39,-5 4 601,1 0 35,2 1-79,2 3-84,0 7-88,1 19 344,-1-13-266,1 1-33,6 20 280,-5-38-568,1 0 1,-1 0-1,2 0 0,-1 0 1,0 0-1,1 0 0,0-1 1,0 1-1,1-1 0,-1 0 1,1 0-1,0 0 0,0-1 1,0 1-1,0-1 0,3 2-70,25 8 46,21-8-70,-39-7-60,-2-4-41,-1-2-38,-2-4-36,6-14-293,-3-3-104,-8 18 306,-2 6 227,0 0 0,-1 0 0,0 0 0,0 0 1,0-1-1,-1 1 0,1 0 0,-1 0 0,0 0 0,-1-1 0,0 1 1,1 0-1,-1 0 0,-2-3 63,0-2-141,-1 0 1,0 0-1,-1 1 1,0-1 0,0 1-1,-1 1 1,-5-6 140,-3-3-163,-3 3 66,11 9 79,-1 0 1,-1 0 0,1 1 0,-1 0 0,1 1 0,-1 0-1,-3-1 18,-20-3-91,12 4-12,0 3-50,4 1-184,8 2 40,3 1-17,1 0-81,1 0-7,1 0-76,0 1-86,0 0-95,1-2 243,-1 0-34,1 0-36,-1 0-39,0 1-40,1-1-42,-2 0-42,1 0-46,-1 1 108,-1 0 92,2-2 226,0 1 39,0-2 38,1 1 38,0-1-3,2 0 62,1 0 40,3-1 40</inkml:trace>
  <inkml:trace contextRef="#ctx0" brushRef="#br1" timeOffset="72068.23">10697 3865 5911,'10'0'23,"-5"0"61,-3 0 16,-1 0 38,-1 0 37,0 0 33,0 0 34,1 0 35,-1 0 41,2 0 44,1 0 346,0 1-43,0-1-41,-1 0-39,1 0-37,-1 1-37,0-1-35,0 1-32,2 0 351,-1 1-112,0 0-100,0 0-87,-1 0-153,0 0-40,1 4 206,6 14 724,-6-13-842,1 0 78,1 3-70,1 2 40,-3 6-99,-4-16-321,1-1 0,0 1 0,0-1 0,0 1 0,0-1 0,1 1 0,-1-1 0,0 1 0,1-1 0,-1 1 0,1-1 0,-1 1 0,1-1 0,0 0 0,-1 1 0,1 0-19,8 6 181,-8-6-152,2 4 52,-2 3-35,-5 10-23,-8-4-2,11-17 120,0-5-86,1-4-68,2-3-84,3 3-7,1-1-53,10-32-515,-11 26 411,-4 7 142,0 1 40,-1 8 48,0 0-1,0 1 1,0-1 0,0 0 0,0 0-1,1 0 1,-1 1 0,1-1 0,0 0-1,-1 0 1,1 1 0,0-1 0,0 0 0,0 1-1,0-1 32,6-12-259,-6 1 122,-1 12 131,0 1 1,0-1-1,0 0 0,0 1 1,0-1-1,0 0 0,0 1 1,0-1-1,0 0 0,0 1 1,1-1-1,-1 0 0,0 1 0,0-1 1,1 1-1,-1-1 0,0 0 1,1 1-1,-1-1 0,1 1 1,-1-1 5,35-21-66,-34 21 61,0 1 0,0 0 0,0-1 0,-1 1 0,1 0 0,0 0 0,0 0 0,0 0-1,0-1 1,0 1 0,-1 0 0,1 1 0,0-1 0,0 0 0,0 0 0,0 0 0,-1 0 0,1 1-1,0-1 1,0 0 0,0 1 5,0-1-5,0 1 0,0-1 0,0 1 0,0-1 0,0 1 0,0 0 0,0 0 1,0-1-1,-1 1 0,1 0 0,0 0 0,0 0 0,-1 0 0,1 0 0,-1 0 0,1 0 0,-1 0 0,1 0 0,-1 0 0,1 0 0,-1 0 0,0 0 5,0 16-22,0 0 90,2-8 10,2 0 36,5 11 131,-3 11 24,-5-21-97,0 0-50,3 1-28,4 3-18,-7-12-70,0-1 1,0 0-1,0-1 0,0 1 0,0 0 0,0 0 1,0 0-1,0-1 0,0 1 0,1 0 1,-1-1-1,0 1 0,0-1 0,1 1 0,-1-1 1,0 0-1,1 0-6,7 0 72,1-3 35,-8 2-105,-1 0 0,0 0 0,1 0 0,-1 0 0,0 0 0,1-1 0,-1 1 0,0 0 0,0-1 0,0 1 0,0 0 0,0-2-2,8-13-31,-3 5-23,0 1-35,1 0-28,35-58-568,-21 24 181,-18 34 407,0 2 35,5-4 24,-1 6 69,9 3 71,-12 4-2,0 2-39,6 11 30,-10-13-65,3 22 210,6 39 64,-2-22-178,-4-2-52,3 20-46,0-7-48,-7-26-26,-3 3-98,2-15 30,-1 1-34,1-2-36,-1 0-39,3-9 147,-10 26-735,1-10 349,0-6 176,4-7 190,1 0 36,-9 3-20,-8 3 61</inkml:trace>
  <inkml:trace contextRef="#ctx0" brushRef="#br1" timeOffset="72687.5">8806 4665 11051,'0'1'408,"0"1"-67,4 14 1029,0-10-745,0 1 86,-3-4-310,1 1 38,-1 0 42,0 1 49,0 0 53,-1 1 60,1 3 44,0 0-82,2 2-80,0 0-80,0-1-78,0 1-77,0-1-76,0-1-74,-1-5-94,5 13 171,-4-8-112,0 0-49,-1 1-70,-1 3-93,-1-13-84,0 0 33,0 1-66,0 1 106,-1-1 90,1 1 83,0 0 68,0 5 460,0-4-395,0-1-135,-1 0-59,1 0-63,0-1-68,0 1-79,0-1-89,0 0-131,0 0 172,0-1-33,-1 1-35,1 0-35,0-1-37,0 0-39,0 1-41,0-1-41,0 0-43,0 0-46,0 1-46,0-1-47,0 0-50,-1 0-51,-2-3 616,-1-2 90,-4-3 74</inkml:trace>
  <inkml:trace contextRef="#ctx0" brushRef="#br1" timeOffset="72956.39">8806 4630 771,'1'-14'1370,"-1"10"-911,1 0 1,0 0-1,0 1 1,0-1-1,0 0 1,1 1-1,-1 0 0,2-2-459,5-6 1551,1 2-210,1 2-61,-1 1-272,2 2-66,-1 1-76,2 1-87,0 1-98,0 1-109,1 1-119,-6 0-274,-1 0-34,5 1 209,0 1-42,0 1-40,1 0-37,-1 1-36,0 1-34,10 7 71,0 2-112,-2 2-96,-2 1-81,-3 3-63,-1 1 163,-3 0-83,-3 1-77,-3-1-64,-4 1-57,-5-1-47,3-18 208,0 1-1,-1-1 0,1 0 1,-1 0-1,1 0 0,-1 0 1,0 0-1,-1 0 0,-1 1 74,-25 14-424,-4-6 60,13-5 146,1-1-51,-22 5-280,18-7 134,13-3 192,0 0-37,0 1-45,-1 0-51,-10 0-463,16-2 616,0-1-32,0 0-79,1-1-67,1 0-83,1-1-97,1 0-16,-1-2-80,-6-8-1543,7 11 1308,3-1 530,1-1 42,1-1-25,3-2-128</inkml:trace>
  <inkml:trace contextRef="#ctx0" brushRef="#br1" timeOffset="73357.69">9283 4721 6168,'-3'0'206,"0"0"82,0-1 73,0 1 63,-2 0 195,1 0 67,-1-1 136,-7 2 1160,9 0-1305,0 0-107,0 0-47,1 0-57,-1 1-70,2 0-81,0 1-93,0 0-106,0 1-115,1 5 564,-2 0-102,-1-2-89,0 0-72,0 1-56,1-1-46,1-5-152,1 1 1,0-1-1,-1 0 1,1 0-1,0 0 0,0 1 1,0-1-1,0 0 0,1 0 1,0 2-49,5 15 336,-2-8-100,-2-2-30,-1-2 10,-1 2 53,2 4 35,4-3-55,2-3-48,2-3-42,15 0 54,0-5-99,-11 1-69,-2-1-28,-1-3-40,-1-1-37,-2-1-36,7-12-191,-5-4-112,-4 3 11,-3 0-49,-2-9-293,-4 3-58,-3 10 231,-2-1 118,-2 2 100,-1-1 80,-11-7-35,-12-9-28,16 15 124,2 0-71,12 13 147,0 0 63,0 0 46,-12-4 53,12 7-75,1 0-39,-1 1-49,1 0-60,-1 2-72,1 0-81,0 1-93,1 0-102,2-4 75,1 2-670,1-1 759,0 2 42,0-1 36,7 9-446</inkml:trace>
  <inkml:trace contextRef="#ctx0" brushRef="#br1" timeOffset="73937.19">9523 4593 6939,'0'-1'409,"3"-1"-69,-2 0-251,2 0 39,-1 0 36,0 0 32,3 0 285,0 0 95,2 1 209,-6 1-651,0 0-1,0 0 1,-1 0 0,1 0-1,0 1 1,0-1-1,0 0 1,0 0 0,0 1-1,0-1 1,0 1-1,0-1 1,-1 1-1,1-1 1,0 1 0,0-1-1,-1 1 1,2 0-134,4 8 959,-3-3-209,0 1-103,-1 0-94,1 0-84,-1-1-74,0 1-67,0 0-55,0-1-46,2 8 121,8 17 312,-7-20-342,6 13-8,-5-1-89,-9 0-89,-11-2-88,-6 9-49,6-9 32,13-22 45,0-3-37,0-18-38,1 13 27,0-2 61,0-14 10,0 0-110,3 1-96,1 0-81,1 6-9,3-1-35,4-2-82,14-12-202,-17 24 436,35-31-222,-40 38 288,-1-1 1,1 1-1,0 0 0,0 0 0,0 0 0,0 0 1,5 0 17,10-1-24,-1 4 63,-16-1-24,1 1 0,-1 0 0,1-1-1,-1 1 1,1 0 0,-1 0-1,0 1 1,1-1 0,-1 0-1,0 1 1,0-1 0,0 1-1,0 0 1,0 0 0,0-1-1,-1 1 1,1 0 0,-1 1 0,1 0-15,8 21 47,-6-9-44,1-1 52,1 4 69,1 26 251,-7-40-320,0 1-1,0 0 1,1-1-1,0 1 1,0-1-1,0 1 1,1-1-1,-1 0 1,1 1-1,0-1 1,1 1-55,-1 13 150,2 1-43,-4-18-105,0 0 1,1-1 0,0 1 0,-1 0-1,1 0 1,-1 0 0,1-1-1,0 1 1,-1 0 0,1 0-1,0-1 1,0 1 0,0-1-1,0 1 1,0-1 0,0 1-3,8-14 97,0-7-86,-2 1-34,6-9-81,-3 7-17,-2 1-39,-4 2-64,3-10-43,8-15-66,-14 41 312,0-1-1,0 1 0,0 0 0,1 0 0,-1 0 0,1 0 0,-1 0 0,1 0 0,-1 0 1,1 0-1,0 1 0,0-1 0,0 0 0,0 1 0,0 0 0,1 0 0,-1-1 0,0 1 1,1 0-1,-1 1 0,0-1 0,1 0 0,-1 1 0,1-1 0,1 1 22,-3 0 8,1 0-1,-1 0 1,0 0-1,1 1 1,-1-1-1,0 0 1,1 1-1,-1-1 1,0 1-1,0-1 1,1 1-1,-1 0 0,0-1 1,0 1-1,0 0-7,12 17 73,-4 6-60,-4 0-81,-1-6-62,-1-6 34,-1 1 44,0 33 7,-2-26-2,-1 0-77,0-10 21,1 0-34,-1 2-110,0 1-84,1-2-95,0 0-107,0-6 140,-1 7-795,-1-8 713,0-1 123,-1 1 38,-8 7-498</inkml:trace>
  <inkml:trace contextRef="#ctx0" brushRef="#br1" timeOffset="74360.45">10182 4665 6939,'0'1'490,"0"1"-81,0 28 2622,0-17-1764,0-5-597,0-1-34,0 1-40,0 0-49,0-2-134,0 1-43,0 0-49,0-1-51,0 1-57,0 0-61,0 0-66,0 0-70,3-5 9,3-5 50,-5 2-60,0 0 0,0 0-1,0 0 1,-1 0 0,1 0-1,0 0 1,-1 0 0,1 0-1,-1 0 1,1 0 0,-1 0-1,1 0 1,-1 0 0,0 0-1,0 0 1,0-1 0,1 1-1,-1 0-14,6-33 50,7-1-90,-5 14-51,-1 2-63,1-11-125,-5 20 125,1-1 0,0 1 0,1 0 0,0 0-1,1 0 155,6-7-189,2 1 57,-7 10 52,3 0 38,12-6 55,7 2 132,-26 9-110,0 0 0,0 0 0,0 1 0,0-1 0,0 1 0,0 0 0,0 0 0,0 0 0,0 0 0,3 1-35,-5 0 25,1-1 0,-1 1 0,1 0 0,-1 0 0,0 0 0,0 0 0,1 0 0,-1 0 0,0 0 0,0 0 0,0 0 0,0 1 0,0-1 0,0 0 0,-1 1 0,1-1 0,0 1 0,-1-1 0,1 1 1,-1-1-1,1 1 0,-1-1 0,0 1 0,0-1 0,0 1 0,0 0 0,0 0-25,3 13 245,4 16 323,-3 1-108,-2-16-280,-1-1-39,0 1-43,-1-1-46,0 14 110,0-10-84,0-3-48,0-1-44,0-2-40,0 0-45,0 0-52,0-1-58,0-8 236,-1-1-59,0-1-55,0 0-48,-2 1-83,1-1-51,-3 0-211,-1-1-60,-7 0-592,3-2 448,2-1 222,4 1 283,-1 0 44,0-1 51,-2-1 33,-15-6 14</inkml:trace>
  <inkml:trace contextRef="#ctx0" brushRef="#br1" timeOffset="74623.38">10201 4684 5911,'4'-4'-72,"1"0"81,0 1 70,-1 1 61,2 0 96,0 1 60,1 0 112,4 0 259,-2 0-141,-3 0-207,-1 0-84,1 0-37,6-2 243,1 1-97,0-1-83,0 1-69,-2 1-67,1-1-36,36 0 151,-48 2-240,12 0 25,10 0 106,-11 0-134,-3 0-100,-4 0 8,-1 0-34,2 0-61,-1 0-54,0 0-58,1 0-66,0 0-70,0 0-77,1 0-82,0 0-87,0 0 307,1 0 37,14 0-550</inkml:trace>
  <inkml:trace contextRef="#ctx0" brushRef="#br1" timeOffset="74777.02">10587 4574 4497,'0'0'409,"0"0"-68,0 0-79,0 0 49,0 0 56,0 0 64,0 0 71,0 0 72,0 0 72,0 0 73,0 0-95,1 2 1221,1-1-1080,2 4 16,-1 0-74,0 1-70,-1 0-65,0 1-62,0 1-58,-1 0-55,0 0-49,-1 0-48,0 1-42,0 0-39,0 0-36,0 10 95,-1-1-95,0-2-68,1 7 6,0-20-135,-1 0 0,1 1 1,0-1-1,-1 0 0,0 0 1,0 0-1,0 0 0,0 0 1,0 1 13,-2 2-72,-1 0-48,0 0-91,-1 0-100,2-3 112,0 0-34,0 0-34,0 0-39,2-2-87,-2 1-795,1-2 713,0 0 124,-1 0 37,-7 0-499</inkml:trace>
  <inkml:trace contextRef="#ctx0" brushRef="#br1" timeOffset="79019.2">10806 4520 385,'0'0'164,"0"0"-28,1 0 100,-1 0-74,2 0 40,1 0 47,0 0 48,1 0 48,-1 0 49,-1 0 326,-1 0 466,-1 1-212,0 2-63,0-2-191,0 0-35,0 1 587,0 0-127,0 1-121,0 0-112,0-1-107,1 1-100,-1 0-92,0 0-166,0-1-57,1 1-51,-1-1-49,0 1-44,0 0-41,0 2 102,1-1-170,-1-1-39,0 3 4,-1 8 44,0-10-65,1-1 45,-1 1 36,0-1 60,0 0 69,0-1 82,-6 14 51,0 0-66,2 1-51,0-1-39,-2 7 88,4-2 108,3-12-246,-3 0-43,-4 8-24,3 0-44,1 1-60,3 3-74,0-18-88,0-1 35,-1 2 4,-1-1 78,-2 2 95,2-4-95,1 0-38,-1 0-58,1 0-74,-1 0-91,1 1-107,0-1 137,1-1-32,-1 1-36,1 1-37,0-1-39,-1 0-41,1 0-44,0 1-45,0-2 503,0-2-676,1-6-986,1 3 724,1 1 395,-1 1 63,2-1-37,3-2-192</inkml:trace>
  <inkml:trace contextRef="#ctx0" brushRef="#br1" timeOffset="79351.17">10788 4502 7196,'0'0'490,"3"0"-81,4 0 28,-1 0 111,-2 1 100,0 0 90,0 1 80,-1 1 68,0 0 60,1 0 47,-2-1-496,1 1 106,-1 0-102,0-1-91,0 1-79,-1-1-24,1 1-77,-1 0-30,1 4 18,1 3 66,5 3 125,2-1-59,6 6 47,1 3-172,2-1-35,1 1-31,-3 2-47,4 0-2,2-9-88,7 6-47,-23-14-72,14 8-50,-14-10 43,0 0-62,1-1-116,-4-1 94,0-1-36,-1 0-38,0 0-44,0 0-45,0-1-49,-2 0-142,0 0-89,0 0-88,-1 0-88,0-1-53,0 0 99,0 0 93,0 0 89,0 0 81,0 0 76,0 1 71,0-1 63,0 0 72,0 1 45,0-1 41,0 1 37,0-1 3,0 0 65,0-2 117,0 1-114,0 2-34,0-1-42,0 0-49,0 0-59,0-3 38,0 1 67,0-2 43,0-1 42</inkml:trace>
  <inkml:trace contextRef="#ctx0" brushRef="#br1" timeOffset="79605.08">11137 4465 6553,'0'-4'-6,"0"0"108,-1 0 98,1 0 89,0 1 18,0 0 50,0 0 43,0 0 37,0 0 127,0 0 33,1-6 1280,1 6-958,-1 0-64,1 1-338,0 1-56,-1 0-128,1 0-52,1 1-60,-1 0-65,1 0 509,-3 0 190,3 0 430,8 3-238,-8 3-426,-2-2-297,0 1-68,-1 0-84,0 0-98,0-2-81,0 0-38,0 13 300,0-1-63,0 1-53,0-1-43,0 11 0,0 31 25,0-51-117,-1 1-1,1-1 0,-1 0 0,-1 0 1,1 0-1,-1 0 0,0 2-3,-10 20-32,-1 2-87,11-24 110,0-1-98,0 1-91,-1-1-81,1 0-72,-1 0-64,0-1-54,-1 0-45,-2 2-380,-15 4-1789,8-9 1599,8-1 937,-2 0 59,-1 0 37,-5 0 37</inkml:trace>
  <inkml:trace contextRef="#ctx0" brushRef="#br1" timeOffset="80977.39">9045 5266 6553,'0'0'568,"0"0"-155,0 0-28,0 0 48,0 0 160,0 0 895,0 0-999,0 0-55,0 0-52,0 0 117,0 0-58,0 1 417,0 0-535,0 1 38,2 6 940,0-4-699,0 1-44,0-1-75,0 0-56,-1 0-64,0-1-70,-2 3 116,0 0-84,-1 1-73,0-1-61,-1 6 24,0 3-22,3-6-208,0-2 54,-1 1 48,0-1 40,0 2 70,0-1 40,-5 15 596,4-11-386,0-4-178,1-2-74,0 1-35,0-2-58,0 1-34,1 0-38,0 0-44,-7 25 41,-3-11-46,1-7-60,1-3-85,6-8 58,1-1-3,1-1-24,0 0-55,0 0-137,0 0-105,0 0-104,0 0-104,0 0-65,-2-3-1043,1 0 1175,-2-3-47,-1-1 112,1-1 112,0 1 113,2 2 135,0 0 57,0 0 38,1-2 37</inkml:trace>
  <inkml:trace contextRef="#ctx0" brushRef="#br1" timeOffset="81224.56">9045 5229 7196,'6'1'154,"-2"-1"106,1 1 93,-1 0 80,2 1 283,-1 0 94,10 9 2055,-12-9-2291,0 1-41,1 1 93,-1-3-358,-1 1-35,0 0-39,1 0-43,-1 0-45,1-1-51,6 6 703,-1 0-66,-1 0-67,0-1-70,0 1-71,0 0-75,1 0-75,1-1-79,3 2 12,7 4 89,1 5-80,-10-9-199,0-2-49,-3-3-48,0 2-43,-1 6-87,0-8 28,-3-2 14,0 1-48,-1 0 36,0 0-44,-1 0-38,0 0-33,0 0-168,1 0-45,8 1-999,-9-3 1132,0 0 33,0 0-449</inkml:trace>
  <inkml:trace contextRef="#ctx0" brushRef="#br1" timeOffset="81425.03">9393 5138 1670,'0'-2'94,"0"-1"90,0 1 100,0 0 86,1 0 171,-1 1 85,1-1 208,0 0 507,1 1-3,-1 0-511,1 1-208,-1 0-88,0 0-170,1 0-89,-1 0-101,1 0-113,-2 0-70,1 0 831,-1 0-103,1 1-95,-1-1-89,1 1-82,-1 0-75,0 0-68,0 0-60,0 0-71,1 0-39,-1 1 43,0 0-86,0 4-3,-1-4 3,1-1 0,0-1 36,0 1 44,0 0 50,1 7 308,0 0-52,1 1-49,0 0-46,1 0-36,-1 0-41,0 8 205,-4-1-118,-2 2-39,-3 22 349,7-23-459,-2-2-47,-1-1-46,-1 1-46,1 0-44,0 1-52,1 2-53,1 1-52,1-11 21,1 20-84,-2-20 59,-2-2-45,2-6 78,-1 1-37,0 1-59,-1 0-41,-3 2-303,4-1 24,5-1-316,2-4 319,6-7-94</inkml:trace>
  <inkml:trace contextRef="#ctx0" brushRef="#br1" timeOffset="81741.58">9539 5248 5911,'1'-1'45,"14"-13"850,-6 6-226,-2 3-43,1 1 81,-1 2-46,1 0 76,1 1 87,2 1 94,-9 0 86,1 0-94,-1 1-87,0 0-84,0 0-79,0 0-75,0 1-71,0 0-66,0-1-61,0 2-58,-1-1-53,1 0-48,-1 1-44,1-1-40,0 4 42,1 0-101,-2 0-80,1 7-58,-2-4 101,0-6 21,0 0 41,-1 1 48,1-1 56,-15 36 348,12-32-456,0 1 1,0-1-1,0 1 0,1 0 1,0 0-1,1-1 1,0 1-1,0 3-106,-2 20 257,-2-25-186,1 2 7,13 18 30,-5-6-105,-4-13 0,2-3-32,4-1-65,6-2-89,-10-1 244,0 0-61,0-1-54,-1 1-52,1-1-47,-1 1-43,0-1-39,0 0-35,0-1-344,0 0-86,-3-4-1807,1 5 1997,0 0 34,-1 0 36,0 0 57,-1 1 69,0 0 80,1-1-1611,1 0 1266,1 0 47,0-1 62,0-1 54,0 0-32,0-3-167</inkml:trace>
  <inkml:trace contextRef="#ctx0" brushRef="#br1" timeOffset="82126.95">9577 5411 4112,'0'0'163,"0"0"-26,0 0 88,0-3 64,0-3 287,1 1-99,1 1-88,0 0-77,2 0-25,0 1-79,2 0-37,3-2-9,1 0-23,-3 2-7,-2-1 27,0-1 63,8-8 298,-1-2 47,3-7 351,-1 0 52,17-24 1079,-19 32-1396,1 0-34,0 2-183,0 0-89,0 0-79,22-14 378,-22 19-330,-8 4 227,0 2-110,0 1-94,-1 1-80,0 0-81,-1 1-40,9 9 308,-11-9-324,1 0 33,6 7 183,-3 1-92,-2-3-113,0 1-35,1 8 20,4 11-10,-2-16-35,8 19 196,-11-3-41,2 10 3,0-19-148,2 7-29,-4 4-41,-3-15-25,0-5-46,0-3-50,0-1-78,0-4-95,0-1 36,0 0-145,-1 1 116,1-1 96,-1 1 77,0-1 54,-3 1 38,2-1-42,1 0-12,0 0-34,0 0-40,-1 0-48,1-1-59,0 1-65,0 0-70,-1-1-80,1 1-84,-1-1-94,1 1-100,0-1-108,-3-1 150,-1 0-60,-12-8-1861,9 4 1552,4 3 563,0 0 38,0-1 46,0 0 53,0 1 155,1-1 82,-2-1 55,-2-1 52</inkml:trace>
  <inkml:trace contextRef="#ctx0" brushRef="#br1" timeOffset="82296.37">9742 5302 9894,'4'-4'62,"0"1"45,1 1 40,0 0 37,1-1 77,0 1 37,2 1 97,4-1 243,10 1 432,-7 1-444,-2 1-215,-6-1-255,-1 0-40,3 1-26,1 0-119,-6-1-36,1 0-36,-1 0-38,1 0-40,-3 0 258,0 0-33,3 0-47,0 0-114,0 0-103,1 0-90,0 0-80,0 0-67,0 0-56,6 0-583,6 0-825,-12 0 1123,1 0-77,-7 0 873,7 0-727,-2 0 126,0-1 128,-2 0 286,-1 0 33,1-1-24,1-1 71,0-1 45,2-3 45</inkml:trace>
  <inkml:trace contextRef="#ctx0" brushRef="#br1" timeOffset="86433.15">10054 5229 385,'4'0'23,"-1"0"42,0 0 40,-1-1 35,2 0 235,-2-1 103,-1 0 191,-2-4 1047,1 3-896,0 2-464,0 0-50,1 0 7,0 1-204,1 0-37,3-1 198,-5 1-236,1 0 0,-1 0 0,1 0 0,-1 0 0,1 0-1,-1-1 1,1 1 0,-1 0 0,1 0 0,-1-1 0,1 1 0,-1 0 0,0-1 0,1 1 0,-1 0 0,0-1-1,1 1 1,-1 0 0,0-1 0,1 1 0,-1-1 0,0 1 0,0-1 0,0 1 0,1-1 0,-1 1-1,0-1 1,0 1 0,0-1 0,0 1 0,0-1 0,0 1 0,0-1 0,0 1 0,0-1-34,0 0 165,1 1-41,2-1 19,-1 0-107,0 0-38,5-1-89,-6 2 101,2-4-91,-1 0-82,1-1-195,7 3-303,-9 1 468,0 0 82,0-1 69,-1 0 55,1-1 55,1-3 237,-2 5-217,3-1-26,-1 1 41,0 0 52,-1 1 86,0-1-50,0 1 41,-1 0 47,1-1 51,0 1 54,-1-1 60,1 1 63,0-1 69,-1 0 72,1 0 78,-1 0 80,0 0 87,0 0 90,1-1 94,-1 0 100,0 1 103,1 8-859,5-1 64,-1-1-145,-3 0-82,0 1-6,-1 2 48,-1 10-83,1 2-76,0 1-55,-3 38 42,-1-35-36,-2-7 9,-1 8 76,3 8 37,3-19-155,0 7 35,0-7 10,-1-9-24,-1-1-40,-8 1-34,6-3 20,2 1 79,2-6-94,0-2 52,0-11 156,3 6-148,3 1-53,-5 7-19,0 0-1,0 1 1,0-1 0,0 0 0,0 0 0,0 0 0,0 1-1,-1-1 1,1 0 0,-1 0 0,0 0 0,1 0 0,-1 0-1,0 0 1,0-1 1,3-27-139,11-15 65,0-5-6,-10 15-76,-5 7 112,1-27 48,5 31-34,7 5-72,-9 16-26,-3 3 60,3 0 50,-3 0 20,1 0 0,0 0 0,-1 0-1,1 0 1,0 0 0,-1 0 0,1 0 0,0 0 0,-1 0-1,1 0 1,-1 0 0,1 1 0,0-1 0,-1 0 0,1 0-1,-1 1 1,1-1 0,0 0 0,-1 1 0,1-1-1,-1 1 1,1-1 0,-1 0 0,1 1 0,-1-1 0,0 1-1,1-1 1,-1 1 0,0 0 0,1-1 0,-1 1 0,0-1-1,0 1 1,1 0 0,-1-1 0,0 1 0,0 0 0,0-1-1,0 1 1,0-1 0,0 1 0,0 0 0,0 0-2,0 1 7,9 14-13,11 27-24,-15-14 44,-4-23-11,-1 0 0,1 1 0,0-1 0,0 0 0,1 0 1,-1 0-1,2 2-3,-1-3 3,0 0 0,-1-1 0,0 1 0,0 0 0,0 0 0,0 0 0,-1 1-3,0 51 328,0-36-277,0 7-66,8-40 20,-1 5 26,0-3 40,4-4-45,-9 12-26,0 0-1,0 0 1,0 0-1,0-1 1,-1 1 0,1-1-1,-1 1 1,1-1-1,-1 1 1,0-1 0,2-14-29,-3 1-48,0 13 53,0 0 0,0 0 0,0 0 0,0 0 0,1 0 1,-1 0-1,1 0 0,0 0 0,-1 0 0,1 1 0,0-1 0,1 0 1,-1 0-1,1 1 0,-1-1 0,1 1 0,0-1 0,1-1 24,6-5-207,-1-1-1,0 1 0,0-1 1,0-2 207,4-10-283,-11 20 263,7-13-102,2 4 117,1 4 82,2 4 100,-12 3-173,0 0 0,-1 0 1,1 1-1,-1-1 0,1 0 1,0 0-1,-1 0 0,1 0 0,0 1 1,-1-1-1,1 0 0,-1 1 1,1-1-1,-1 0 0,1 1 1,-1-1-1,1 0 0,-1 1 0,1-1 1,-1 1-1,0-1 0,1 1 1,-1-1-1,0 1 0,1-1 1,-1 1-1,0 0 0,0-1 0,1 1 1,-1-1-1,0 1 0,0 0-4,2 27 151,0 1 75,2-14-76,5 24 208,-9-28-246,1 4 39,-1-11-214,0 0 35,0 5 54,0 0 74,0 20 319,0-16-291,0-5-96,0 1-55,0-1-68,0 0-79,0-3-7,0 1-52,0-1-58,0 0-60,0-1-66,0 1-71,0-1-76,0 0-79,0-9 110,0-6-120</inkml:trace>
  <inkml:trace contextRef="#ctx0" brushRef="#br1" timeOffset="86787.37">10624 5194 5140,'2'-2'-205,"-1"1"61,0 0 58,1-1 54,-1 1 51,1 0 49,-1 0 46,0 0 42,2-1 195,-1 1 98,0 0 84,0 0 71,0 1 42,1 0 42,6 1 2677,-6 0-2419,0 0-106,-2 0-465,0 0-43,1 0-47,-1 0-54,1 0-57,-1 0-64,0 1-68,1-1-73,-1 1 546,1-1-98,-2 1-86,1-1-77,0 1-35,-1-1-77,0 1-50,0 0-45,0 1-19,0-2 33,1 1 41,-1-1 67,6 14 451,-1 1-55,-2 2-49,-1 0-39,-1 13 218,-2 14 253,1-9-164,3-30-656,19 11-50,-12-17-48,-5-2-9,5 3 0,-7 0-21,0-1 0,0 0 0,0 0 0,0 0 0,0 0 0,1 0 0,-1 0 0,0-1 0,0 0 0,0 1 0,0-1 0,1-1 0,9-4-40,-2 1-39,0-1-35,12-12-188,-9 10-65,-2 2 103,-7 1 38,-1 1-12,-2 0-106,0 1-76,0 1-96,1 0-99,3 2-100,-4 0 113,-1 0-46,-1 0-45,0 0-41,0-1-1111,0 0 1266,0 0 47,0-1 62,0-1 54,0-1-32,0-3-167</inkml:trace>
  <inkml:trace contextRef="#ctx0" brushRef="#br1" timeOffset="87050.51">10715 5248 5525,'-3'-3'-208,"0"0"113,1 0 105,1 1 96,-1 0 86,2 1 79,0-1 70,0 1 62,1 0 346,2 1 99,8 0 1933,-6 0-1936,0 0-69,0 0-101,-2 0-384,0-1-37,1 1 22,0-1-80,-1 0-90,1 0-99,8-4 548,0 0-64,-3 2-107,1 1 3,1 2 87,4-2-137,0-2-115,0-1-96,0-1-79,11-5-87,-22 10 10,1-1 1,0 1-1,0 0 1,0 0-1,0 0 0,4 1 30,8-3-399,-9-1 91,-3 1-1,-1-1-64,-3 2 178,2 0-815,-2-1 119,0 1 110,0 0 102,-1 0 92,-1 0 83,0 1 75,0-1 66,-1 0-103,-1 1 111,0-1 99,-3 0-257,4 1 255,0 0-60,-1-1 161,-1-1 62,0-1 40,-2-2 40</inkml:trace>
  <inkml:trace contextRef="#ctx0" brushRef="#br1" timeOffset="87319.61">10734 5047 4497,'-11'0'482,"6"0"-107,3 0-101,2 0 41,-1 0 48,1 0 56,0 0 62,0 0 63,0 0 60,0 0 58,0 0 201,3 0 1230,2 0-1441,-1 0-86,-1-1-77,1 1-71,0-2 94,0 1-115,0-1-87,-1 0-62,8-3 328,-7 3-350,1 1 51,0 0 6,0 1 61,0-1 70,2 1 84,4 0-25,2 0-42,-4 0-178,0 0-37,-1 0-69,0 0-35,0 0-39,0 0-43,-1 0-41,0 0-36,-1 0-37,0 0-41,0 0-43,0 0-45,0 0-48,-1 0-51,-2 0 108,-2 0-41</inkml:trace>
  <inkml:trace contextRef="#ctx0" brushRef="#br1" timeOffset="88769.52">8421 2154 1285,'0'-23'1,"0"14"68,0 4 18,0 0 49,0 1 58,0 0 69,0 2 17,1 1-32,-1-1 155,0 0-107,1 1-93,0-1-59,0 1-81,1 1-55,1-2-46,-1 1 74,-1 1 35,0-1 51,0 0 140,0 0-80,-1 1 39,1-2 240,-1 1-181,1 0 34,-1 0 37,0 0 40,0 0 40,0 0 44,0-2-242,1 1 50,-1 0 43,1 1 34,1-2 353,4-2 1050,-4 4-1200,0 0-58,-1-1-81,1 0-103,-1 0-175,-1 1-62,1-1-69,-1-1-76,0 1 369,0 2-81,0 0-90,0 0 26,0 0 73,0 0-466,1-1 130,1 1 72,-1 0 66,1 0 56,1 0 83,-1 0 58,1 1 104,1 0 237,-2 4 228,-3 0-358,-1-1-237,-1 0-71,-2 2-87,-1 1-102,6-7 49,0 0 0,0 0-1,0 0 1,0 0 0,0 0-1,0 0 1,0 0 0,0 0-1,0 0 1,0 0 0,0 1-1,0-1 1,1 0 0,-1 0-1,0 0 1,0 0 0,0 0-1,0 0 1,0 0 0,0 0-1,0 0 1,0 0 0,0 0-1,0 1 1,0-1 0,0 0-1,0 0 1,0 0 0,0 0 0,0 0-1,0 0 1,0 0 0,-1 0-1,1 0 1,0 0 0,0 0-1,0 0 1,0 1 0,0-1-1,0 0 1,0 0 0,0 0-1,0 0 1,0 0 0,0 0-1,0 0 3,4 0-45,4 0 5,-5 0 57,-3 0 51,0 0 61,0 0-1,-1 0 17,-1 0-63,-7 0 34,11 0-82,2 0-25,-8 0-4,11 0-32,-4 0-80,-3 0 0,-2 0 44,-8 3-45,13 3 8,3 6-115,-4-3 52,-1 1-44,-1-5 163,1-1-40,-1-1-44,1 1-44,0-1-48,0 0-49,0 0-50,0 0-54,0 0-54,1-1-57,0 1-59,0-1-60,0 0-63,0 1-65,0-1-66,1 1-68,-1-2 343,1 0 55,1 0-43,2-1-197</inkml:trace>
  <inkml:trace contextRef="#ctx0" brushRef="#br0" timeOffset="93955.95">8310 1518 4497,'4'8'-95,"-1"1"-33,2 8-223,0 2-150,3 0-115,0-7 334,1 1 69,2-1 65,-2 3 65,3 7 59,-12-22 24</inkml:trace>
  <inkml:trace contextRef="#ctx0" brushRef="#br0" timeOffset="100327.03">8310 1609 771,'0'-9'124,"0"0"83,1 2 72,0-1 61,1 0 131,0 0 51,7-16 1154,-7 21-1096,-1 0-86,0-1-73,0 1-63,0-1-54,-1 0-37,1-14 836,-2 12-697,1 0 90,0 3-144,0-1 51,-1 1 57,1-1 65,0 1 73,-1-1 79,1 1 85,0 0 94,0 0 100,0-1 107,0 1 115,0 0 120,0 6-912,1-1-71,1 0-62,0 0-54,1 0-17,1 0-50,8 3 119,-8-4-152,-1 1 36,0-1 140,-1 2-66,0 1-36,2 5 84,-1 1-96,3 11 130,-5-17-204,3 16 292,-2 1-62,-2 5 2,-2 15 87,1 15 195,2-39-357,1-1 39,5 10 185,-1-2-40,-3 5-61,-3 14-8,0 0-81,0 0-70,0 1-55,0 35 19,0 49-3,0-74-73,2-10-85,8 20 106,-1-5-9,-6-37-92,3 17-11,-1 39-5,-4-57-13,1-1 0,0 1 1,3 3 12,-2-5-23,0 1 0,-1-1 0,-1 3 23,-1 149 151,0-57-80,0-20-44,0-3-40,-1-82 14,1 1 0,-2-1 0,1 0 0,-1-1 0,-2 6-1,-2 12 30,3 2 42,0 24-69,-4-1 38,-6 9 46,-13 29 92,0 4 25,20-77-196,-5 10 63,-3 9 21,7-17-53,-1 10 48,-2-1-1,-1-1 1,-1 0-1,-16 25-86,16-30 78,5-3-51,6-13-26,-1 1-1,0-1 1,0 0-1,-1 0 0,1-1 1,-4 5-1,4-6 0,0 0 0,0 0 0,0 0 0,0 0 0,1 1 0,-1-1 0,1 1 0,0-1 0,0 1 0,0-1 0,0 1 0,1-1 0,0 1 0,-1 0 0,1 2 9,0-1 0,-1 1 0,0 0 0,0-1 0,-1 0 0,1 1 1,-2 1-10,1-2 9,0 0 0,1 1 0,0-1 0,0 1 1,0-1-1,0 1 0,1 1-9,-1 11-2,1-9 6,0 0 1,0 0 0,1 0 0,0 0-1,1 2-4,3 11 73,-1 1 0,-1-1 0,-1 1 0,-1 0 0,-1 6-73,3 24 144,4-9-68,-3-22-64,-2 0 0,0-1 1,-1 2-13,4 97 9,0-80 23,0 3 34,-1-9-51,-1-1 0,-3 2-15,-1 74 94,-1-11 39,0-68-91,-1 1 0,-2 5-42,-4 57 76,12-28-86,5-9 10,-3 0 0,-2 33 0,-4-32 0,-1-15 0,3 1 0,4 26 0,-1-37-2,1-3-5,-2 0 1,-1 0-1,-1 4 7,-3-14-42,2-15 36,-1 0 1,1 1-1,0-1 0,0 0 0,0 1 0,0-1 0,1 0 0,0 1 0,0-1 0,0 0 0,1 3 6,3 5-3,-3-9 6,0 1-1,-1-1 1,0 1 0,0-1 0,0 1-1,0-1 1,0 1 0,-1 0-1,1 3-2,-2-1 24,2-4-1,13 27 38,-13-27-62,0 1 1,0-1 0,1 0 0,-1 0 0,1 0 0,-1 1 0,1-2 0,0 1 0,0 0 0,0 0 0,0-1-1,2 2 1,9 8 23,3 3 77,-4-4-90,-2-3 8,-7-4 90,0 0-1,-3-2-107,0 0 1,1-1 0,-1 1 0,0-1 0,1 1 0,-1-1 0,1 1-1,-1-1 1,1 0 0,-1 1 0,1-1 0,-1 0 0,1 1-1,-1-1 1,1 0 0,0 1 0,-1-1 0,1 0 0,-1 0-1,1 0 1,0 0 0,-1 1 0,1-1 0,0 0 0,-1 0-1,1 0 1,-1 0 0,2-1-1,0-6-4,-2 6 6,2-1-18,4 1-60,20 1 40,5 0 34,3 2-19,0-3 0,0 0 0,0-2 0,0-2-1,19-5 22,-27 4-29,0 0-1,0 2 1,1 2-1,7 0 30,108 2-40,-75 1 49,191-1-298,-149 0 193,12 0 83,-59 0 60,0 0 47,51-8-94,-62 3 0,20 1 0,-32 3 0,34-7 0,-36 3 0,35 1 0,-38 2 0,1-1 0,0-2 0,60-4 0,-80 9 15,-1-1 1,1-1 0,-1 0 0,4-2-16,-4 1 16,1 1 1,0 0-1,-1 0 0,5 2-16,14 0-3,-5 1 15,0-1 0,27-4-12,10-6 91,35 4-74,79 6-13,-139 0 38,1 0 40,-30 1-82,0 0 0,0 1 0,0 0 0,2 1 0,0 0 0,-1 0 0,1-2 0,0 1 0,4-1 0,-6-1 5,4 0-8,-3 0 46,5 0 41,-5 0-16,-1 0-17,22 0-42,-17 0-7,0-1-6,-16 0 5,1 1 1,-1-1-1,1 1 0,-1-1 0,0 0 0,1 1 1,-1-1-1,0 0 0,0 0 0,0 1 1,1-1-1,-1 0 0,0 0 0,0 1 1,0-1-1,0 0 0,0 0 0,0 1 0,-1-2-1,1-1 108,0 3 20,9-1-40,0-3-45,-8 3-44,1 0 1,-1 0 0,1-1 0,-1 1 0,0 0 0,1-1 0,-1 1 0,0-1 0,0 1-1,0-1 1,0 0 0,0 1 0,0-1 0,-1 0 0,1 0 0,0 1 0,-1-1 0,1-1 0,-1 0 1,0 0 0,0 1 0,1-1 0,-1 0 0,1 0 0,0 1 0,0-1 0,0 1 0,0-1 0,0 1 0,2-3-1,8-19 96,-6 12-79,-3 8-17,0 1 0,-1 0 1,0-1-1,0 1 1,0-1-1,0 1 1,0-1-1,-1 0 1,1 1-1,-1-5 0,8-35 0,-1 14 0,-3 12 0,2-11 0,-1-1 0,-1 0 0,-1-11 0,-2 18 0,1 1 0,2 0 0,0 0 0,4-10 0,5-32 0,-4 10 0,-4 24 0,-1 1 0,0-25 0,-4 42 0,1 1 0,0-1 0,1 1 0,1-3 0,2-26 0,-17-71 0,11 72 3,-1 0-1,-5-25-2,1 32 35,0-2 32,3 17-53,-1-2-12,1 0 1,0 0 0,1-17-3,-1-14 0,-2 0 0,-5-21 0,2 24 0,3 0 0,0-20 0,1-11-5,-11-34 75,1 5 4,10 37-64,-2-45 72,-3 46-56,7 50-40,1 1 1,1-1-1,0 1 1,2-1 0,0 1-1,3-9 14,-1 1-24,-1 1 0,-1-21 24,-2-163 0,-2 118 0,0 52 0,2 0 0,1 0 0,5-22 0,0 31 0,-4 18 0,1 0 0,-2 0 0,0 0 0,0 0 0,-1 0 0,0 0 0,-1-8 0,-12-77 14,10 29 79,5 14-70,-1 30-23,0 1 0,-1-1-1,-2 0 1,-3-18 0,0 20 0,2 10 0,1 0 0,0 1 0,0-1 0,1 0 0,1-5 0,0-200 0,-1 199 0,-1-1 0,-1 1 0,-1-5 0,1 6 0,0 0 0,1 0 0,1-4 0,1-180 0,0 194 0,-1-1 0,1 1 0,-1 0 0,-1 0 0,1 0 0,-1 0 0,-1-2 0,1 3 0,1 0 0,-1 1 0,1-1 0,0 0 0,0 0 0,1 0 0,-1-1 0,3-22 0,-1 22 0,0 1 0,-1-1 0,0 0 0,0 0 0,0 0 0,-1 1 0,0-1 0,0 0 0,0 1 0,-2-4 0,-3 0 0,-1-2 0,5-24 0,1 30 0,1 1 0,-1 0 0,0-1 0,-1 1 0,1 0 0,-1 0 0,1 0 0,-1 0 0,-1 0 0,1 1 0,-2-3 0,-11 0-22,-4-10-64,-23-22 61,18 28-31,13 7 9,-7 0 43,1 1 0,-1 1 0,0 0-1,1 2 1,-12 1 4,-16-1 0,13-2-38,1-3 0,0 0 0,-13-5 38,-25-4-25,1 7 35,-263 6-10,282-1 2,-32-7-2,34 3-23,-33 1 23,-37 4-94,-62 0 81,14-10 15,13 0-24,49 14-66,-34 7 64,-1-6 48,68-2 46,0 3-38,13 0-26,-18-3-6,32-1 0,-39 6 0,42-3 0,-37-1 0,-52-4-4,87 0-26,-7 0-44,37-1 68,0 0-1,0-1 0,0 0 1,-3-1 6,3 0 1,0 0 0,-1 2 1,1-1-1,-4 1-1,-18 1 0,29 0-29,0-1-54,1 0-49,2-1-45,0 0-40,1-1-34,1-2-337,1-1 58,7-10-1061,-4 8 941,-1 3 172,0 0 64,-1 2-20,1-1 50,1 0-30,3-3-153</inkml:trace>
  <inkml:trace contextRef="#ctx0" brushRef="#br0" timeOffset="102620.72">7851 718 3726,'1'-10'655,"2"3"43,9-10 1483,-11 16-1780,-1 0-39,1 0-35,0 1-35,-1-2 197,1 0-112,0 1-54,-1-1-113,0 0-70,0-1-63,0 1-23,0 0 44,0 1 57,1 0 95,2-6 354,0 0-87,-1 0-68,1 0-52,5-16 758,-3 14-623,-1 2-100,2 1 65,-1 0-65,0-2 93,0-3 187,0-7 425,-4 10-582,-3 1-37,-2-2 81,-4 5-212,4 3-242,-2 1-36,-1 0-14,-35 0 411,12 3-243,6 3-117,1 3-85,10-2 40,0 0 0,0 1 0,0 0 0,1 1 1,0 0-1,-4 5-101,-1 8 114,5 2-44,7 3-55,6 4-72,11 14-22,-5-27 64,1 0-1,0 0 1,2 0 0,9 14 15,6 1-74,81 111 53,-91-119 7,-10-9-38,-2 0-35,-3-1-39,-3-1-41,-3-3-46,-5-3-49,-2-3-103,0-1 63,-7 0-106,-25-6-411,30-1 503,-1 0-75,3 0 33,-1 1-67,7 0 249,0 0 1,0 0-1,0-1 0,0 0 0,1 0 1,-7-4 175,-21-21-670,30 25 593,2 0 0,-1 0 1,0 0-1,1-1 0,-1 0 0,1 1 1,0-1-1,0 0 0,0 0 0,0-3 77,1 4-34,1 1-1,-1 0 1,1-1-1,0 1 1,0-1-1,0 1 0,0 0 1,0-1-1,0 1 1,1-1-1,0 1 1,-1 0-1,1-1 1,0 1-1,0 0 0,0 0 1,0 0-1,0-1 1,1 1 34,6-9-50,0 1-78,1 1-70,0 0-66,1 1-60,0 2-54,0-1-48,0 1-43,8-2-356,-1 1-72,-1 2 48,21-7-1186,-18 6 994,-1 0 58,-11 4 867,-1 0 36,5-2 2,15-9 117,-19 10-61,12-13 22</inkml:trace>
  <inkml:trace contextRef="#ctx0" brushRef="#br0" timeOffset="103020.83">8054 699 2056,'0'0'473,"0"0"-129,0-1-23,0-1 40,0-2 278,1 0 66,1 1 29,4-1 1034,0 4-731,-5 0-542,-1 0-52,0 0-50,0-1-45,1 1-44,-1 0-40,0-1-37,0 1-35,1-1-3,-1 1-40,0-1 46,0-1-91,1-1-71,-1 2 1,0-1 25,0 2 26,0-1 41,0 0 18,-1 1 39,1-1 44,0 1 51,0 0-5,0-1 41,0 1 44,0 0 47,0 0 49,0 0 53,0 0 56,0 0 58,0 7 4,-1-1-90,1 1-81,-2-1-73,1 0-64,0 0-55,-1 0-46,0 1-39,-1 4 72,-2 16 242,4-18-294,1 0 54,0 5 38,0-1-49,0 0-43,0-1-34,0 9 64,0 34 199,0-38-303,3-1-44,3 14-20,-3-19-60,-1 1 0,0 0 0,-1 0 0,0 6 1,-1 3-41,0-15-16,0-1-38,0-4-208,1-1 76,-1 1 64,1-1 52,2 1 8,3 0 33,-4-2-24,0 1-86,-1 0 45,-1 0-34,1-1-39,0 1-41,-1 0-47,1-1-50,-1 1-54,0-1-58,0 0 235,0 1 51,0-1 42,0 0 37,0 1-12,0-2 3,0 2 34,0-1-50,0 0-114,0 0 69,0 0-37,0 0-59,0 0-52,0 0-56,0-1-62,0 1-65,0-1-72,0 0-76,0 0-81,0-2 253,0-2 53,0-1-31,0-6-166</inkml:trace>
  <inkml:trace contextRef="#ctx0" brushRef="#br0" timeOffset="103400.36">8072 863 1285,'0'-1'318,"0"-1"-79,0-1-143,1 0 37,0-3 234,2 1 119,0 0 101,2 0 223,1 1 86,17-6 1980,-17 8-2185,1 0-38,-1 1-52,1-1-66,-3 2-221,1-1-40,-1 1-44,0-1-46,0 1-71,-1 0-37,0-1-41,0 1-43,0 0-44,0 0-49,0 0-48,0 0-54,16-2 412,-4-2-38,7-6-37,-20 9-131,1 1-1,-1-1 0,1 0 0,0 0 1,-1 1-1,1 0 0,0-1 0,0 1 1,-1 0-1,3 1-2,15-3-1,1-10 1,-3 1-1,-15 7-5,-2-2-9,8-12-49,-18 0 128,5 11-48,2 1 57,-7-10 333,5 11-322,2 2 24,0 1 66,0 0 57,2-1 49,0 1 107,0 0 44,4-2 977,-1 3-729,0 0-82,-1 0-269,0 1-72,0 0-110,-1-1-68,0 1-77,-1 0-86,0 0-33,0 0-50,2 1 557,-2 0-95,1 0-79,0 1-67,-1 2-5,0 6-17,0-8-56,0-1 44,1 21 280,6 14 294,-2-16-356,-2 0-81,-1-6-150,-2-1-68,0 0-105,0 1 62,0 29 146,0-24-127,0-9-53,0 1-52,0-2-32,0 0-52,0 0-58,0 0-65,0 0-73,0 0-80,0 0-85,0 0-94,0-2 123,0 4-133</inkml:trace>
  <inkml:trace contextRef="#ctx0" brushRef="#br0" timeOffset="103880.72">8531 863 2570,'0'0'404,"0"0"-80,0 0-82,0 0 38,0 1 44,0 1 51,0 5 833,0 0-90,0 0-89,0 1-86,0 0-83,0 0-81,0 0-79,0 0-75,0 1-74,0-1-71,0 0-68,0-1-65,0 1-64,0-1-61,0 0-58,0 0-55,0 0 181,-1-1-54,0 0-45,0-1-41,-1 0-13,0 0-37,-4 7 97,4-7-85,-1 0 63,2-1-81,0 0-55,1 0-56,1-2 36,-1-1 54,0 0 80,3-22-163,3 1-52,1-2-69,-4-3-73,-1-2-170,6-13-296,-4 23 368,-1-1 38,-2 7 121,0 0 33,-1-9-165,3 2 69,0 1 57,1 1 45,1-6 14,-2-12 14,-1 9 57,3 0 92,3 2 107,2 5 122,3 3 46,-9 11-189,1-2 70,0 0 98,-2 2-117,-1-1 37,-2 4-209,1 1 0,-1-1 0,0 0 0,1 1 0,-1-1 0,1 1 0,-1-1 0,1 1 0,-1-1 0,1 1 0,-1-1 0,1 1 0,-1 0 0,1-1 0,0 1 0,-1 0 0,1-1 0,-1 1 0,1 0 0,0 0 0,-1-1 0,1 1 0,0 0 0,0 0 0,-1 0 0,1 0 0,0 0 0,-1 0 0,1 0 0,0 0 0,-1 0 0,1 1-38,16 7 762,-7 0-336,-1 3-58,-1 0-72,-3 0-87,17 61 476,-15-48-496,-1 2-35,-5-16-101,1-1 1,0 0-1,1 0 1,0 0 0,1 0-1,3 8-53,3-1 137,-4-3-34,-4-1-35,-1 1-33,-1-11-29,0 0 1,0 0-1,0 1 1,0-1-1,1 0 1,-1 0-1,1 0 0,0 0 1,-1 0-1,1 0 1,0 0-1,0-1 1,0 1-1,2 1-6,3 10 45,-4 0-52,-2-10-22,0 0-34,0 2-160,0-1-120,-1 0-106,1 0-213,-1-2-115,0 0 133,1-1-44,-2 0-781,-3-2-1591,3-1 2082,0 0 58,0 0 211,-1 0 68,1-1 79,0 0 91,0 2 246,1-1 36,-1 0 40,0 1 42,1-1 44,-1 0 47,0 0 48,0 0 52,-1-1-282,0-1 77,-2 0 52,-1-2 50</inkml:trace>
  <inkml:trace contextRef="#ctx0" brushRef="#br0" timeOffset="104080.75">8512 844 5525,'2'-7'665,"7"-2"939,-3 8-1054,-1 0-32,2 1-46,-1 0-60,0 0-112,-1 0-62,0-1-72,0 0-79,5-1 214,-1-1-42,3-1 36,1 1-69,2 1-64,2 1-56,2 1-133,27 0 141,-31 0-147,0 0-86,-6 0 6,-1 0-40,1 0-45,0 0-51,-1 0-55,1 0-60,0 0-67,0 0-69,3 0 39,10 0-106</inkml:trace>
  <inkml:trace contextRef="#ctx0" brushRef="#br0" timeOffset="104600.59">8953 753 4883,'0'-2'22,"0"0"41,0 0 38,0 0 37,1-1 233,0 1 110,0 1 27,1 0 54,7 0 2306,-8 1-2564,-1 0 400,1 0-77,-1 0-74,0 0-68,1 1-64,-1-1-59,0 1-54,1 0-51,-1 0-8,0 0-57,1 0-50,-1 0-41,0 0-24,1 0-35,-1 3 11,1-3 22,-1 1 97,0-2 23,0 1 80,4 5 383,1 0-85,1-1-79,1 1-74,1 2 28,0 0-98,-1 1-84,-2 1-70,3 19 253,3 45 699,-10-51-824,0 1-38,-1 9 31,0-17-210,0-1-42,0-13-62,1-2-1,-1 1 1,0 0 0,0-1-1,0 1 1,0-1 0,0 1-1,-1 0 1,1-1 0,0 1-1,0 0 1,0-1 0,0 1-1,-1-1 1,1 1 0,0 0-1,-1-1 1,1 1 0,0-1-1,-1 1 1,1-1 0,-1 1-1,1-1 1,-1 1 0,1-1-1,-1 0 1,1 1 0,-1-1-1,1 0-2,-20 2 67,10-2-58,10 0-13,-1-1 1,0 1-1,0 0 1,1 0-1,-1 0 0,0-1 1,0 1-1,1 0 1,-1-1-1,0 1 1,1 0-1,-1-1 1,1 1-1,-1-1 1,0 1-1,1-1 1,-1 1-1,1-1 1,-1 0 3,-9-18-167,-3-29-261,9 32 297,-9-59-585,11 50 541,2-2 81,-1 1 13,0 5 21,2 0 1,0 0-1,1 1 0,1-2 60,-2 15-13,1 0-1,0 0 1,1 0-1,-1 1 0,1-1 1,2-1 13,-3 4-5,1-1-1,0 1 1,0 1-1,0-1 1,1 0 0,-1 1-1,1-1 1,0 1-1,2-2 6,2 0-72,17-11-74,4 2 55,-27 14 87,-1-1 0,0 0 0,1 1 0,-1 0 0,1-1 0,-1 1 0,1 0 0,0 0 0,-1 0 0,1 0 0,-1 0 0,1 0 0,-1 0 0,1 0 0,-1 1 0,1-1 0,-1 0 0,1 1 0,-1 0 0,0-1 0,1 1 0,-1 0 0,0-1 0,1 1 0,-1 0 0,0 0 0,0 0 0,0 0 0,0 1 0,0-1 0,0 0 0,0 0 0,0 0 0,0 1 0,0 0 4,6 11-13,0-2-32,5 11-143,-10-17 138,-1 0 1,1 0-1,-1 0 0,0 0 1,-1 0-1,1 0 1,-1 0-1,0 3 50,0-4-7,0-1-1,-1 1 0,0 0 1,1-1-1,-1 1 1,0-1-1,-1 1 1,0 2 7,-12 16-111,-1-6-80,6-10 48,-1 0-37,4-3-39,1 1 40,-4 5-77,2 2 107,0 2 74,7-12 69,0 0 1,-1 0 0,1 0-1,0 0 1,0 0 0,-1 0-1,1 0 1,0 0-1,0 0 1,0 0 0,0 0-1,1 0 1,-1 0 0,0 0-1,0-1 1,0 1 0,1 0-1,-1 0 1,1 0-1,-1 0 1,1 0 0,-1 0-1,1 0 1,-1-1 0,1 1 5,20 20-101,-12-12 100,6 2 77,8-4 85,-8-4-77,4 4-64,8 2-5,-9-4-32,-3-1-25,1 0-33,10 0-144,-12-3 56,1-1-41,-4 2-208,-2 1-123,-5-1 217,0 0-36,-1 1-37,0-1-40,-2-1-286,0 0 73,0 0 70,0-1 64,0 0 60,0 1 57,0-1 51,0 0 47,0 0 59,0 0 34,0 0-116,0 0 124,0-1 48,3 0-198,-4 0 155,1 1-100,-1-1 93,0 1-42,0 0 133,2-2-474,-1 0 67,-1-2-40,0-2-204</inkml:trace>
  <inkml:trace contextRef="#ctx0" brushRef="#br0" timeOffset="104920.7">9430 681 4883,'0'0'520,"0"0"-141,0 0-27,0 0 46,0 0 52,0 0 42,0 0 1093,0 0-313,0 3-81,0 4-127,0 1-117,0-1-110,0 1-101,0 0-93,0 0-83,0 0-77,0 0-67,0-1-92,0 1-43,0 6 182,0 1-101,0 19 389,0-24-479,0 0 48,3 20 183,2-11-210,0-3-92,1-1-55,-3-7-89,-2-5-49,1 0 0,-1 0 1,1 0-1,0 0 0,0 0 1,0-1-1,1 1 0,-1-1 1,1 1-1,-1-1 0,1 0 1,0 0-1,2 2-8,-1-2 3,0 1 0,0-1-1,1 0 1,-1 0 0,0-1 0,1 1-1,-1-1 1,1 0 0,-1 0 0,1 0 0,0-1-1,-1 0 1,1 0 0,0 0 0,1 0-3,4-3-25,1 0-47,-2 1-42,1-1-39,5-1-138,-1-1-63,0 0-48,0 0-34,23-14-843,-22 9 761,1-2 9,0-2 100,-15 13-63,0-1 52,0 1 49,-1-1 46,1 1 42,-1-1 40,1-1-139,-1-1 91,-1 0 110,1 0 73,-2-4-71,1 6 93,1 1-37,-1-1-91,1 2-91,-3-2-206,0 0 58,0 0 50,-2 0 43,0 0-25,0 0 40,-11-2-571,8 1 177,-5 0-554,7 2 769,0-1 49,0 0 114,0 0 40,-2-2-23,-6-2-129</inkml:trace>
  <inkml:trace contextRef="#ctx0" brushRef="#br0" timeOffset="105100.72">9448 809 3341,'0'0'399,"-3"0"-91,2 0-349,0 0 44,1 0 42,-1 0 39,0 0 36,0 0 34,0 0 245,0 0-108,0 0 34,0 1 405,0-1 250,1 0 570,0 0-794,1 0-46,0 0-277,-1 0-39,1 0-102,0-1-37,0 1-43,0 0-46,0 0-66,0-1-38,0 1-41,1 0-42,-1-1-46,0 1-49,1-1-49,0 1-54,5-3 410,0 1 42,8-1 333,2-1 184,28 1 1139,-27 2-1278,4 0-109,1-2-58,-7 1-198,0-1-51,5 0-34,-10 1-126,-1 1-33,0 0-37,1 0-39,-1 0-42,0 1-45,-1-1-86,0-1-48,-2-1-70,-2 0-91,-2-1-114,-3 3 236,0-1-37,-1 1-39,-1 0-42,-1 0-44,0 1-48,2 0 167,0 0 38,0 0-551</inkml:trace>
  <inkml:trace contextRef="#ctx0" brushRef="#br0" timeOffset="105320.39">9357 681 1670,'-8'0'152,"-1"1"39,-1-1 49,0 0 52,1 0 60,0-1 65,1-1 71,2-1 78,3-1 85,1-3 91,2 6 37,1 0-103,-1-1-97,1 1-87,-1 0-80,1 0-73,0 0-64,0 0-56,1-1-20,-1 1-57,2 0 9,1-1 2,-3 1-64,0 1 50,0 0 72,-1-1-27,1 1 45,3-1 356,0-1-68,-1 1-62,1-1-56,-1 1-51,0 0-44,0 0-39,1 0-33,1-1 119,10-4 459,-8 3-407,5-3 152,0 2-83,0 1-75,-1 1-64,1 1-57,-1 0-49,11 0 119,33-3 218,-27-1-353,-8 0-108,0 2-39,0 2-40,2 3-41,-12 0 125,1 0-50,0 0-46,0 0-45,1 0-43,-1 0-40,0 0-39,1 0-37,5 2-159,-1-1-71,1 1-64,0 0-56,-1 1-51,-1-1-43,15 6-737,-25-9 1279,0 0 37,5 0 15</inkml:trace>
  <inkml:trace contextRef="#ctx0" brushRef="#br0" timeOffset="105580.7">9963 627 3726,'0'-2'-122,"0"0"34,0 1 36,1-1 32,0-1 75,0 1 117,1 0 105,0 0 96,0 1 84,0 0 75,1 0-61,-1 1 36,3-1 590,-1 1-44,8 1 1465,-5-1-1162,-3 0-731,-1 0-48,-1 1-2,-1-1-34,2 6 463,5 12 186,0 1-82,-1 1-106,-4-9-547,0-1-36,0 0-37,-1 1-42,0 0-43,1-1-46,-1 1-50,-1 0-52,1 0-55,0 0-59,-1 4-83,1 0-115,-1 0-123,-1-8 95,1 0-32,-1 1-35,1-1-35,-1 1-35,0-1-36,0 0-39,0 0-37,0 1-39,1-1-41,-1-6 159,0 0 40,0 0-23,0-1-129</inkml:trace>
  <inkml:trace contextRef="#ctx0" brushRef="#br0" timeOffset="105860.84">10000 608 6168,'7'-6'46,"-1"-1"88,1 1 77,0 1 69,-1 0 3,1 1 36,6-3 412,0 2 68,19-4 1165,-22 8-1393,1 0-40,0 2-44,0 0-73,0 0-86,1 1-102,21 14 1355,-11 0-607,-8-4-438,-1 0-77,-1 1-98,-1-1-114,-5-6-171,-1-1-38,1 1-42,-2-1-45,-1-3 65,20 20 106,-2 6 20,-12 4 35,-8-1 9,0-21-162,-1-6-12,0 0 0,0 0 0,0 0 0,0 0 0,-1 0 0,1 0 0,-1 0 0,-1 2-12,1-5 2,1 1 0,-1 0 1,0 0-1,0-1 0,-1 1 1,1-1-1,0 1 0,0-1 0,-1 1 1,1-1-1,-1 0 0,1 1 1,-2-1-3,-9 7-24,0-1-44,-1-1-38,0 0-33,-12 4-190,-46 11-800,40-13 695,10-3 200,13-3 95,1-2-68,-1 0-82,0 0-96,3 0 87,-1 0-47,1 0-51,-1 0-54,0 0-59,0 1-61,0 0-64,0 1-70,0 0 353,-1 1 37,-14 6-499</inkml:trace>
  <inkml:trace contextRef="#ctx0" brushRef="#br0" timeOffset="127478.93">11455 3706 1670,'-10'0'318,"5"0"-79,2 0 115,3 0 63,0 0 65,0 0 64,0 0-235,-1 0-35,1 0 184,-1 0-112,0 0-94,-1 0-61,1 0-75,-1 0-43,-1 0 36,2 0-32,0 0 34,1 0 55,0 0 3,1 0-58,1 0-14,1 0-28,-1 0-12,-1 0 53,0 0 78,0 0 66,-1 0 99,0 0 117,-1 0-186,0 0 36,0 0-341,0 0 60,0 0 57,0 0 54,0 0 49,1 0 47,-1 0 43,0-1 40,1 1 114,-1 0 46,1 0 40,-1 0 35,1-1 896,0 0 860,0 0-1178,0 0-58,1 0-410,-1 1-53,1-1-149,-1 1-49,1-1-55,-1 1-60,1-1-103,-1 1-49,1-1-53,-1 1-56,1-1-60,-1 1-63,1-1-68,-1 1-69,1-1-34,-1 1-59,1-1-60,-1 1-64,4-3 920,-4 3-63,0 0 20,0 0-248,1 0-79,0 0-52,3 0-55,1 0 1,-3 0 29,0 0 36,0 0 20,0 0 37,-1 0 43,1 0 49,23 0 149,-11 0-219,-3 0-35,-5-3 89,12-8-90,20 4 106,37 8 169,-42 0-231,47 1 135,-24-1 49,0-1-1,27-6-351,-22-2 145,-18 4-25,0 1 1,3 3-121,58 0 64,1 0-77,241 0-238,-201 0 215,-129-1 33,-1 0 1,1-1-1,-1 0 1,3-2 2,-4 1-25,0 0 1,0 2 0,0-1 0,2 2 24,21-2-24,17-6 31,2 1-33,-17 5-59,42 2-7,189 0-245,-267 0 102,-2 0 45,2 0 87,0 0 63,7-2 29,-8 1-31,18-7-81,-12 6 49,-1 1 0,1 0 0,0 0 0,-1 0 1,8 1 73,19 1-20,-21 0 18,0-1-1,-1 0 0,1 0 1,0-1-1,-1-1 1,1 0-1,-1-1 0,1 0 1,7-4 2,2 1-94,14 9 79,-3 0-1,-12-9-73,-12 0 69,-7 5 14,-1 0-1,1 0 0,-1 0 0,1 0 0,0 0 0,-1 0 1,1 1-1,0-1 0,0 1 0,-1-1 0,1 1 0,0 0 1,0-1-1,0 1 0,-1 0 0,2 0 7,26 1-25,56-3 32,-58-3-39,-3-4-46,-21 8 69,1 0 0,-1 0 0,0 0 0,1 0 0,-1 1 0,1 0 0,0 0 0,-1 0 0,1 0 0,-1 0 1,2 1 8,5 0-31,142-1 10,-149-1 21,-1 2 0,1-1 0,0 0 0,0 0 0,-1 1 0,1-1 0,0 1 0,-1 0 0,1 0 0,-1 0 0,1 0 0,1 2 0,-2-2 0,1 1 0,0-1 0,0 0 0,0 0 0,0 0 0,0 0 0,0-1 0,0 1 0,0-1 0,0 0 0,1 1 0,1-2 0,28 1-42,25 0-59,-39 0 101,-1 0 36,-7 0-159,-1 0 94,2 0 85,6 0 133,2 0 33,-13 0-185,0 0-33,-2 0-32,1 0-33,0 0-39,-1 0-43,0 0-13,0 0-36,0 0-40,0 0-41,1 0-45,-1 0-48,0 0-50,1 0-54,-2 0-375,0 0 82,0-1 78,-1-1 75,0 1 71,0-1 67,0 1 65,0-1 60,0 0 56,0 1 53,0-1 49,0 1 46,0-1 42,1 1 38,4 1 38,43-1 26,-17 0-17,-8 1 36,0 1 30,5 0 45,-32-2 94,1-2-74,1 0-45,1-3-29,-1 3-1,-1 3 19,1 0 33,7-2-41,-8 0 16,-1-2 64,-3-1 84,-3-2 107,-22-14-411,10 13 85,-11-1 39,-22-10 44,41 15-36,0 0 0,0 0 0,0 1-1,-2 0-42,-41-15 215,39 12-129,7 2-18,0 1-1,1-1 1,-1 0 0,1-1 0,0 0-1,-5-4-67,-3-7 140,11 11-99,1 1 1,-1 0-1,0 1 1,0-1 0,0 1-1,-1-1 1,1 1 0,-1 1-1,-1-2-41,-22-11 208,-19-14 22,29 16-109,-2-4 91,2 5-19,3 3-107,15 9-80,-9-11 75,8 7-63,8 7-38,-1 1 1,-1 3-36,8 21-206,-7-13 153,0-2 80,18 13 38,-10-17 32,1-1 36,11 7 135,-1-2-84,20 14 106,-10-5-183,-27-19-54,0 0 0,1 0 0,0-1 1,0 0-1,7 1 2,0 0 0,0 2 0,1 0 0,-1 1 0,0 1 0,48 15 0,-37-17-15,57 15-99,-65-7 93,-19-13 21,1 1 0,-1-1-1,0 0 1,0 1 0,1-1 0,-1 0 0,0 1 0,0-1 0,1 0 0,-1 1-1,0-1 1,1 0 0,-1 0 0,1 1 0,-1-1 0,0 0 0,1 0 0,-1 0-1,1 1 1,-1-1 0,0 0 0,1 0 0,-1 0 0,1 0 0,-1 0-1,1 0 1,-1 0 0,1 0 0,-1 0 0,1 0 0,-1 0 0,0 0 0,1 0-1,-1 0 1,1-1 0,-1 1 0,0 0 0,1 0 0,-1 0 0,1-1 0,-1 1-1,0 0 1,-1-3 18,-7 8-9,1 2-13,7-6 5,0-1 0,0 1 0,-1-1 0,1 0-1,0 1 1,0-1 0,-1 1 0,1-1 0,-1 0 0,1 1 0,0-1 0,-1 0-1,1 0 1,-1 1 0,1-1 0,-1 0 0,1 0 0,-1 0 0,1 1 0,-1-1 0,1 0-1,-1 0 1,1 0 0,-1 0 0,1 0 0,-1 0 0,1 0 0,-1 0 0,1 0-1,-7 3 128,-13 10 134,6-10-181,12-3-74,-1 0 1,1 1-1,0-1 1,-1 1-1,1 0 1,0-1-1,-1 1 0,1 1 1,0-1-1,0 0 1,0 0-1,0 1 1,0-1-1,-1 2-7,-24 24 58,18-16-49,-78 73 183,34-30-145,41-42-50,-3 2-36,-21 14 108,17-14-98,10-7-33,-1 1-43,-3 3-119,0 2-114,-18 15-519,19-23 536,2-7 128,3-3 126,-4-5 48</inkml:trace>
  <inkml:trace contextRef="#ctx0" brushRef="#br0" timeOffset="154439.72">15025 1642 2570,'0'-16'57,"0"8"32,0-1 56,0 4-10,0 0 34,0 1 37,0 0 42,0 1 356,-3 0 463,-2-3-283,0-2 71,1-1 100,3 5-429,0-1 37,1 2 1108,0 0-129,0 2-1442,0-1 112,0-1 97,0 0 80,0 0 54,0 0 47,0-9 1247,0 6-1021,0 2-66,0 1-369,0 1-37,0 0-8,0 0-70,0 1-78,0-1-88,0 0 1006,0 2-85,0 0-43,0 0-492,0 0-102,0 1-83,0 1-70,0 0-36,0 5-10,0-4 12,0-1 92,0 0-44,0-1 41,0 24-88,0 1 52,0 102 768,0-89-724,0-20-139,0 0-35,1 11 11,2 0-1,3 14-30,-2-16 45,-1-1-1,-1 12-44,-2 765 737,0-632-544,0 2 34,8-70 39,-2-46-140,-3-1-47,-3 400 306,3-381-340,9 33 107,-5-55-70,0 0 28,1 2-33,10 55-3,-1 1-78,-11-42 49,-7 35 73,-1-41-46,3-23-65,2 1 0,2-1 1,2 5-8,-2 15 2,-6 3 48,0-27 5,1 338-34,-19-253-21,19-119 0,1 8 0,-1 0 0,0 0 0,0 0 0,-2 0 0,1 0 0,-1 0 0,-1 0 0,0 0 0,0-1 0,-6 11 0,-2-2 0,8-15 0,0 0 0,1 0 0,-1 1 0,1-1 0,0 1 0,0-1 0,0 1 0,1 0 0,0 0 0,-1 4 0,2-7-3,0 0 1,-1 0-1,1 0 0,0 0 1,-1 0-1,1 0 0,-1 0 1,0-1-1,1 1 1,-1 0-1,0 0 0,0-1 1,-1 2 2,1-1-6,-1 0 0,1 0 1,0 0-1,0 0 1,0 0-1,1 1 0,-1-1 1,0 0-1,1 0 1,0 1-1,-1-1 1,1 0-1,0 3 6,0-2-14,0-1 13,1 1 1,-1-1-1,0 0 0,0 0 1,0 0-1,-1 0 0,1 0 1,-1 0-1,1 0 0,-1 0 1,0 1 0,-10 3 0,8 10 0,1 16 0,-3-27 0,-4-1 0,6 8-22,3-3 25,2 1 122,18-8 11,-6-3-121,39 1-15,-51 0-4,0 0 0,0 1 0,0-1 0,0 0 0,0 0 0,0 1 0,0-1 0,0 1 0,0 0 0,0 0 0,0-1 0,0 1 0,-1 0 0,1 1 4,13 5-51,56-1 29,-59-2 22,1-1 0,0 0 0,0-1 0,0 0 0,0-1 0,0-1 0,0 0 0,12-2 0,-9-2 0,2 0 0,1 1 0,-1 1 0,0 0 0,10 1 0,-11 2 21,0 1-1,0 1 1,2 0-21,-1 1 22,0-1 0,0-1 1,4-1-23,759-1 0,-746-2-34,0-1 1,0-2 33,-2 1-62,31-1 62,-41 5-62,-1 0-113,0 0-100,-1 0-86,8 0-261,-1 0-102,68 0-1875,-75 0 2084,2 0 44,-15 0-36,0-1 79,1 1 72,0-2 65,0 1 61,0-1 53,0 1 47,1-1 42,5-1 17,0 1 66,26-3 125,-16 5-45,-2 0-36,40 0-24,-41 3-38,-6 5-57,9 3-53,0-2 119,7 2 6,-26-6 1,-2 2-28,-2-6-252,-1 0 100,0 0 86,0-1 72,1 1 56,-1-1 42,4 0 413,-4-1-419,0 1-110,0-1-30,-1 1-45,1 0-48,-1-1-55,0 1-58,1 0-65,-1-1-69,0 1-75,1 0-143,-1 0-103,0 0-111,0 0-118,-2-2 546,0-1 43,-3-1-110,-2-3-174</inkml:trace>
  <inkml:trace contextRef="#ctx0" brushRef="#br0" timeOffset="156482.75">15247 1477 3341,'-9'-9'72,"0"2"-99,-20-9-295,23 14 295,-1 1 44,0 0 59,-1 0 73,0 0 89,-1 1 100,1-1 254,0 0 44,-30-18 2526,27 13-2230,1 0-108,5 4-460,0 0-35,-1-1 105,0 1-54,1-1 25,-3-3 146,6 4-116,1 1-75,-1 0-67,1 0-59,0 1-22,-1 0-62,1 0-35,-1 0-28,0 0-26,1 0 13,0 0 38,0-1 68,0 0-112,1-1 110,-1 1 97,1-1 81,-1 0 55,1 0 48,0-8 1882,0 7-1709,0 2-357,0 0-33,0-1-7,0 1-64,0 0-74,0 0-83,0 0-59,0 1-49,0-1-52,0 1-54,0-1 593,1 0-108,1 0-89,0 1-74,0 0-60,0 0-34,4 0-15,-4 0 32,-2 0 53,25 0 191,-1 1-85,4 0-36,40-3 119,-42-1-143,30-6 127,27-4 59,1 7-96,-32 8-165,0 4 1,2 1-70,49 6 33,117-7-33,-78 4-26,70-4-55,-101-5 60,168-5 42,-231 0-9,223-11 62,-191 16-53,23 4-21,-61-1 1,149 8-24,-47-12-58,-59 0 55,-66 1 26,0 0 0,-1 2 0,1 0 0,2 1 0,-6 0 0,26 6 0,-34-7 0,1-1 0,0 0 0,0 0 0,0-1 0,6 0 0,8 2 0,-15 0 26,1 1 43,18 3 258,-16-7-235,-7 0 37,-3 0 21,4 0 64,8 0-64,-12 1-143,-1-1 1,0 0-1,1 1 1,-1-1-1,1 0 1,-1 1-1,1-1 1,-1 1-1,1-1 1,-1 1-1,1-1 1,-1 1-1,1-1 0,0 1 1,-1-1-1,1 1 1,0 0-1,0-1 1,-1 1-1,1 0-7,-7 23 129,7-10 63,0 0-34,-1 15 66,0-9-124,0 0-36,1-2-29,0 0 0,1 0 0,1 0 0,2 3-35,2 14 11,-2 0 0,-1 2-11,-1 34 107,-2 308 219,0-217-138,-1-134-104,-1 0-1,-4 21-83,-30 110 170,5-32-9,18-42 5,5-17-1,2-17-57,1 2-33,2 19-59,1-31-14,-5 29-2,1-7 29,2 2 47,5-26-59,0 1 39,-2 0-1,-3 6-55,1-14 16,-4 23 11,2 37-27,2-34 68,-4-3-36,2-18-28,2 0-1,2 4-3,-2 43 21,-10 68-21,8-78 89,7 39-71,0-4 2,-7-37 68,-16 80 54,-3 42-11,17-57-126,8-108-5,0-7 0,-1-1 0,-1 0 0,-3 12 0,-2 0 0,2 1 0,0 0 0,3-1 0,1 2 0,-1-27 0,1-1 0,-1 1 0,0-1 0,-1 1 0,1-1 0,-1 1 0,-1-1 0,-1 4 0,3-9 0,-1 4 0,1 0 0,1 0 0,-1 0 0,1 0 0,0 0 0,0 0 0,0 0 0,2 4 0,-1-3 0,-1 1 0,1-1 0,-1 1 0,-1-1 0,1 0 0,-1 1 0,0-1 0,-2 6 0,-7 18 0,16-11 0,-12-1 0,12 0-21,-9-7-45,9-3 24,-5-8 43,-1-1-1,1 1 0,-1 0 1,1-1-1,-1 1 0,1 0 1,-1 0-1,0-1 0,1 1 1,-1 0-1,0 0 0,0 0 1,1-1-1,-1 1 0,0 0 1,0 0-1,0 0 0,0 0 1,0-1-1,0 1 0,0 0 1,0 0-1,-1 0 0,1 0 1,0 0-1,-1 12-32,1 8-52,3-8 63,9-7 21,-7 1 0,-6-11 0,1 17-21,3 6-65,10 2 59,-8-18 36,-5-2-8,-2 10-31,1 26-73,2-36 103,-1 1 0,0-1 0,1 1 0,-1-1 0,0 1 0,0-1 0,0 1 0,0 0 0,-1-1 0,1 1 0,0-1 0,-1 0 0,1 1 0,-1-1 0,1 1 0,-1-1 0,0 1 0,1-1 0,-1 0 0,0 0 0,0 1 0,0-1 0,0 0 0,0 0 0,0 0 0,-1 1 0,-1 0 0,2 0-3,0-1 0,0 0-1,1 1 1,-1-1 0,1 0 0,-1 1-1,1-1 1,0 1 0,-1-1 0,1 1 0,0-1-1,0 1 1,0-1 0,0 2 3,2 30-105,-1-15-2,-1-3-21,-4 3 21,-8-3 107,9-12 107,1-3-1,-12 0-75,11 0 1,0 0 34,-25 1-45,10-3-38,14 0 13,-23-4-82,6 10 64,11-2 23,-4 1-12,0-1 1,-1-1-1,1 0 0,0-1 0,-1 0 1,-3-2 10,-27 0-43,20 2 23,-19 0-20,15 4-19,3 1-28,-2 5-50,11-4-67,-26 4-129,27-7 132,8-1 50,-1-1-39,1 1-44,-1 0-52,1 0-57,0 0-65,0 0-70,0 1-77,2-2-25,-4 0-854,4-3 621,2-1 343,0 1 53,0-2-31,-3-3-166</inkml:trace>
  <inkml:trace contextRef="#ctx0" brushRef="#br0" timeOffset="177011.31">17071 591 4497,'0'-5'56,"1"0"51,0 1 45,1 0 42,0-1 86,1 1 43,1-2 224,1 1 49,4-6 573,-4 3-449,-2 0-207,-3 4-297,1 0-34,-1 1-100,0 1 51,0 0 44,0-1 37,0-2 281,0-6 778,0 9-934,0-1-60,0 1-52,0 1-167,0 0-41,-1 0 535,1 0-118,-2 1-104,1-1-89,-1 1-83,1 0-53,-3 0-12,-2 0 5,5 0-20,0 0 60,1 0-31,-5 0 344,0 1-36,1-1-35,-1 1-34,-4 1 254,0 1-116,0 1-103,0 0-89,1 0-77,-1 2-64,2-1-55,-1 1-35,-24 23 92,21-19-9,-6 9-39,2 0 34,-8 24 229,20-36-258,1 1 1,-1 0-1,1 1 0,1-1 0,-1 7-112,1-7 96,1 0 1,0 0-1,1 0 0,-1 0 0,2 0 1,-1 0-1,1 0 0,0 0 1,1 0-1,0 0-96,18 32 262,6-4-65,9-8-90,-29-24-109,0-1 0,0 1 0,0-2 1,0 1-1,4 0 2,9 1-74,-1-2 54,-9-2 37,0 0 0,1-1 0,-1 0 0,0 0 1,2-2-18,14-4-4,-11 2-40,0-1-44,3-3-101,-1-1-105,-8 5 101,-1 0-35,0 0-36,0-1-40,0 1-41,0-1-44,-1 0-48,0 0-49,0 0-51,-1 0-56,1 0-56,-1 0-60,2 3-1223,-10 3 1037,-7-3 102,1-2 281,-3-6-132</inkml:trace>
  <inkml:trace contextRef="#ctx0" brushRef="#br0" timeOffset="173969.23">15191 463 6553,'0'0'400,"0"0"-93,0 0-84,0 0 33,0 0 45,0 0 54,0 0 63,0 0 64,0 0 64,0 0 64,0 0-51,0 1 801,0 1-580,0 1-362,0 0-39,0 0-37,0 0-35,1 3 210,0 0-117,1 1-51,0 0-118,1 2-69,1 4-56,-1-3-45,-1-3 12,0-1 28,0 0 51,4 21 268,-1-1 97,-2 1 77,-2 3 59,-1-20-548,0 0 40,0 10 249,0 5 220,0 12 463,0-11-306,0-9-293,0-3-119,0-1-51,0-1-99,0-2-50,0 1-59,0-1-65,0-18-96,1 0-113,-1-1-100,1-1-85,-1-5-240,1 0-97,-1-36-1836,-1 40 2017,0 1 36,0-2-29,-2 2 88,1 1-115,-1 0-88,1 2 156,0 1-33,-1-7-590,0-1-100,2-2-81,2 8 611,-1 1 49,-2-10-889,0 12 995,-3-3-24,-5-3-120</inkml:trace>
  <inkml:trace contextRef="#ctx0" brushRef="#br0" timeOffset="174743.68">15228 518 1670,'0'-1'-228,"0"0"40,0 1 41,0-1 38,0 0 37,0 0 35,0-2 66,0 1 123,0-1 115,0 0 100,0 0 90,0-1 257,0 0 107,0 1-68,0-1 43,0-8 1905,0 7-1590,0 0-69,0 3-570,0 0-41,0 0-84,0 1-40,0-1-45,0 1-48,0-1-53,0 1-56,0 0-61,0 1-65,0-3 632,0 2-65,1 1-67,1 0-80,8-2 21,-5-4-44,-4 5-344,-1 0 0,1 1 1,-1-1-1,1 0 1,0 1-1,-1-1 1,1 0-1,0 1 0,-1-1 1,1 1-1,0-1 1,0 1-1,-1-1 1,1 1-1,0 0 0,0-1 1,0 1-1,0 0 1,-1 0-1,1 0 1,0 0-1,0 0 0,0-1 1,0 2-1,0-1-32,11-1 275,-2-2-57,3-4 29,-1-1-65,14-7 130,-3 11-25,-6 3-192,30 0 52,-21 6-111,-7 11-36,-5 4 35,-13-18-23,-1 0-1,1 0 0,-1 0 0,1 0 1,-1-1-1,0 1 0,0 0 0,0 0 1,0 1-1,0-1 0,0-1 0,-1 1 1,0 2-12,-1 3 47,-1-1 1,0 0 0,0 0-1,0 0 1,-1-1 0,-3 5-48,-2 3 46,7-10-34,-1 0 1,1 0-1,-1 0 0,0 0 0,0 0 0,-1-1 1,1 1-1,0-1 0,-4 2-12,-13 10 19,4 3-30,14-14 2,0 0 1,0-1 0,0 1-1,-1-1 1,1 1-1,-1-1 1,0 0 0,1 0-1,-1 0 1,0 0-1,0-1 1,0 1 0,-1-1-1,-1 1 9,-17 3-72,16-4 62,0 0 0,1 0 1,-1 1-1,0 0 0,1 0 1,0 0-1,-1 1 0,1 0 10,-4 3-30,7-4 17,1-1 0,-1 0 0,0 0 1,1 0-1,-1 0 0,0 0 0,0 0 0,0 0 0,1-1 1,-1 1-1,0-1 0,0 1 0,0-1 0,0 0 1,0 0-1,-1 0 13,-18 5-113,8 5 119,10-8 101,4-1 12,3-1-59,8-1-25,-11 1-14,2 0-14,-1 0-1,0 0 0,0 0 1,0-1-1,0 1 0,0-1 1,0 0-1,0 1 0,0-1 1,-1 0-1,2-1-6,13-5 59,-6 6-34,0-1 0,0 1 0,0 1 0,0 0 0,4 1-25,10 2 25,-6 3-25,-14-4 0,0-1 0,0 1 0,0-1 0,1 0 0,-1-1 0,0 1 0,1-1 0,1 0 0,34 4 32,-5 8 64,-18-9-1,2 0-61,18 29-34,-23-27-17,-13-4 11,0-1 0,1 1 1,-1-1-1,1 1 1,-1-1-1,0 1 0,0 0 1,1 0-1,-1 0 1,0 0-1,0-1 1,0 2-1,0-1 0,0 0 1,1 1 5,2 21-6,-4-6 63,1-8-18,-1 0-1,0 0 1,-1 0 0,0 0-1,-1 4-38,1-9 9,-1 0-1,1-1 1,0 0-1,-1 1 1,0-1-1,0 0 0,0 0 1,0 0-1,0 0 1,-1 0-1,1 0 0,-1-1 1,0 1-1,1-1 1,-1 0-1,-2 1-8,-16 10 25,-3-3 40,10-6 9,0 0 1,-1-1-1,1-1 1,-7 1-75,-21-1 123,-1-2-77,15 0-82,0-1-68,10 0-2,1 0-36,1 1-39,-1 0-42,12 0 41,0 0-123,-1 0-111,1 0-94,-2 0-209,0 0-94,0 0-250,-2 0-626,7 0 1159,1-1 96,0-1 97,-1-1 96,0-2 115,-1 0 50,0-3 33,1-3 31,3 10 12,-1 0 0,0 0 0,0-1 0,1 1 0,-1 0 0,1 0 0,-1-1 0,1 1 0,-1 0 0,1 0 0,0 0 0,0 0 0,-1 0 0,1 0 0,0 0 0,0 0 0,1-1 0,-1 2 0</inkml:trace>
  <inkml:trace contextRef="#ctx0" brushRef="#br0" timeOffset="175450.23">15657 757 15548,'0'6'36,"0"1"67,0 1 57,0 1 47,0 7 305,0 22 880,0-29-1011,0-1-66,0-5-168,0 0-38,0-1-42,0 0-48,2-23-96,5-5 21,0 0-27,-6 7-43,2-12-5,7-13-18,-1 5 43,5-13 80,-8 38 27,0 1 0,0-1 1,2 1-1,6-10-1,20-30 0,-32 51 0,0-1 0,0 1 0,0-1 0,0 1 0,0 0 0,0-1 0,1 1 0,-1 0 0,1 1 0,-1-1 0,1 0 0,0 1 0,1-1 0,-2 1 0,-1 1 0,0-1 0,0 1 0,0-1 0,0 1 0,1 0 0,-1-1 0,0 1 0,0 0 0,0 0 0,1 0 0,-1 0 0,0 0 0,0 0 0,0 1 0,1-1 0,-1 0 0,0 1 0,0-1 0,0 0 0,0 1 0,1-1 0,-1 1 0,0 0 0,0-1 0,0 1 0,0 0 0,0 0 0,-1 0 0,1-1 0,0 1 0,0 0 0,0 0 0,-1 0 0,1 0 0,0 1 0,10 14 35,-9-15-22,-1 1 0,0-1 1,1 1-1,-1-1 0,0 1 0,0 0 0,0 0 0,0-1 0,0 1 0,-1 0 0,1 0 0,0 1-13,4 8 94,3 1 47,2 3 107,-2 3 105,4 22 279,5 26 171,-8-28-332,-8-31-391,-1 0 1,1 0-1,-1 0 1,0 0-1,-1-1 1,1 2-81,-2 25 218,4-18-153,3-1-39,-2-6-69,-2 7 113,-3-10-94,0-1-78,1 2-105,0-3 55,0 1-38,1 0-42,0 2-44,0-3-54,0 1 40,0 4-269,-1 2-227,0-6 418,-1-1-152,1-1 211,-1-1-40,1 0-47,-2 0-54,1-1-58,-1 0-67,2 0-215,-1-1-1628,2-1 1450,0 0 255,0-1 79,0-1-52,0-3-258</inkml:trace>
  <inkml:trace contextRef="#ctx0" brushRef="#br0" timeOffset="175719.79">15657 813 7581,'6'-6'-167,"1"1"114,0 0 106,0 1 95,1 1 86,0 0 74,1 0 67,0 1 54,1 0 145,1 0 48,23 0 1530,-20 1-1280,5 1-448,0 0-121,1-1-104,-1-1-85,-2 1-69,-1-1-40,35-4-112,-32 3 88,-10 1 25,-1 2-60,0-1-58,0 1-55,0 0-52,-1 0-50,0 0-48,0 0-45,0 1-61,0-1-43,0 0-41,-1 0-38,7-2-645,-1 0-117,-5-1 644,-2 0 121,-1-1 120,-1-1 121,-1 2 145,-1-1 61,-1 0 40,0-3 40,0 7 15</inkml:trace>
  <inkml:trace contextRef="#ctx0" brushRef="#br0" timeOffset="176136.49">16344 555 9894,'0'-3'-43,"0"0"62,0 0 54,0 0 46,0 0 58,0-1 36,0-6 579,0 7-479,0 1-27,0-1 1106,0 3 22,-3 0-1,-5 0-747,1 1-113,0 1-101,0 1-88,0 0-78,1 0-66,-1 1-54,1-1-43,-3 2 2,-13 5 111,7-4-57,2 0-61,0 5-28,3 2-67,9-10-22,0 0 0,-1 1 1,1-1-1,0 0 0,1 1 1,-1-1-1,1 1 0,-1 1-1,1 8 39,0 1 38,1-2-2,4-2-35,20 18-15,-12-16-2,-1 3 49,-7-8-64,19 29 12,-9-9-38,-5 8-72,-9-31 68,-1-1 0,0 1 0,0-1 0,0 1 0,0-1 0,-1 1 0,1-1 0,-1 0 0,0 2 22,-5 4-166,-3-1-83,-8 1-244,-2-2-95,-1 0-186,8-1 221,0-2-51,0-1-47,-1 0-41,-6-1-414,0-1-69,-1-1-51,0 0-37,-1 0-98,20 0 1327,-25-1-1712,16-2 1028,5 0 353,0 0 33,2-1 42,-1-1 49,3 1 126,0 1 45,0-2 30,1-2 29</inkml:trace>
  <inkml:trace contextRef="#ctx0" brushRef="#br0" timeOffset="176557.8">16512 518 7196,'0'0'614,"0"0"-166,0 0-31,0 0 53,0 0 260,0 0-82,0-1-75,0 1-73,0 0-66,0-1-62,0 1-56,0-1-52,0 0-61,0 1-36,0-1 73,0-1-117,0 1-50,0-2 45,0 2-7,0 1-14,0-1 36,0 1 43,0 0 50,0 0 11,0 1-61,-1 0 20,1 3 129,0-2-162,1 0 72,-1-1 57,1 1 97,0-1 113,-1 0-203,1 0 35,14 25 1084,-9-12-848,-3-6-287,0-1-33,-1 0-41,0-2-48,1 3 202,-2-1-49,1 0-44,-2 0-38,1 1 3,-1 0-40,-1 1-2,0 5 45,0 2 25,0-4-60,1-5-374,0 1 85,0 0 74,0 0 60,0 7 145,0 9 245,0-14-274,0 1-48,0 0-93,0-6-56,0 1-37,0-1-39,0 1-44,0 1-126,0 0-96,0 0-104,0 0-114,0-1 4,0 0-91,0 0-98,0 0-104,0 0-107,0 0-115,0-1-120,0 1-126,0-8 1183,0-1 66,0-1 43,0-2 42</inkml:trace>
  <inkml:trace contextRef="#ctx0" brushRef="#br1" timeOffset="-208150.36">15603 2066 385,'0'0'164,"0"0"-28,0 0 92,-3 0 80,3 0-663,-1 0 44,1 0 45,-1 0 42,1 0 42,-1 0 39,1 0 38,-1 0 37,1 0 32,-1 0 57,0 0 53,1 0 51,-1 0 48,1 0 44,-1 0 42,1 0 39,-1 0 106,1 0 48,-1 0 40,1 1 36,-1-1 147,1 0 36,-2 2 1549,1 0 4,1-1-1549,0 0-35,0 1-147,-1-1-35,1 0-40,0 1-47,0-1-106,0 0-39,0 1-41,0-1-44,0 1-47,0-1-51,0 1-52,0 0-57,0 31 606,0 4 48,0 10 171,0 25 450,0 15 415,0-44-651,1-56-958,1-1 0,0 1 0,1 0 0,1 0 0,2-5-55,3-12 64,-2 0-39,2-22-25,-7 33 0,1 0 0,0 1 0,2 0 0,0-1 0,1 2 0,2-2 0,3-19 0,-10 33 0,-1 1 0,1 0 0,0 0 0,1 0 0,-1 0 0,1 1 0,-1-1 0,1 0 0,0 1 0,1-1 0,-1 1 0,0-1 0,3 0 0,6-8 1,-8 8-3,1 1 1,-1-1 0,1 1 0,-1-1-1,1 1 1,0 0 0,0 0 0,1 1-1,-1-1 1,1 1 0,-1 0 0,1 0 0,-1 1-1,1-1 1,0 1 0,0 0 0,0 0-1,5 0 2,-4 1-20,18 1-43,-8 2 57,-4 3 44,0 3 56,11 16 222,-2 2-115,-4 2-98,-6 1-80,4 37 268,-10-37 2,2 0 1,4 6-294,-7-16 127,-4-4-43,2 4-38,4-3-70,0 1-102,-5-9 9,0 2-45,-1-9-143,0-1 98,0-1-52,0 0-62,0 0-62,0 0-60,0 0-59,0 0-35,0 0 62,0 0 58,-1 0 55,1 0 52,0 0 46,-1 0 45,1 0 39,-1 0-62,0 0 103,0 0 83,0 0 40,-3 0 73,3-1-70,-1 0-84,2 0 5,-1 1-37,0-3 25,0 0 41,0-1 26,1-2 27</inkml:trace>
  <inkml:trace contextRef="#ctx0" brushRef="#br1" timeOffset="-207902.55">15622 2213 771,'-6'-1'206,"1"0"79,1-2 74,2 0 69,1-1 65,0 0 60,1-1 55,0 0 51,0-2 247,1 6-118,-1-1-107,0 1-98,1-1-90,0 1-83,0 0-73,0 0-68,0 0-57,0-1-24,1 1-58,0 0-6,3-2 44,-3 2-54,-1 1 71,-1 0-12,0 0 48,6-3 361,0 0-50,1 1-49,-1 0-46,0 0-43,0 1-41,0-1-38,0 1-36,6-1 183,1 1-112,-1 0-92,0 0-72,3 0-26,21-3 125,-11 0-312,6-2-53,0 2-63,-2 3-68,-3 4-78,3 9-546,-17-9 562,10-2-54</inkml:trace>
  <inkml:trace contextRef="#ctx0" brushRef="#br1" timeOffset="-207368.29">16198 2085 4112,'0'0'278,"0"0"-145,1 0-8,0 0 14,0 0 43,2 0 894,-1 1-121,1 0-115,-1 1-105,1 0-97,-1 1-89,0 0-80,1 0-73,-2-1-125,1 1-37,2 3 141,0 2-46,2 5 35,0-2-6,-2-3-28,-1-3 42,-1-2-144,0 0 33,15 37 883,-10-17-616,-2 1-45,0-4-68,-2-8-147,-2-1-37,0 28 418,-2-22-346,1 0 60,-1 1 93,1-3-295,0 0-65,0-13 0,1-4-12,0-11 46,-2-7-59,-3-2-66,-7-22-78,3-30-125,10-56-162,-1 89 289,-1 1 45,3 10 58,-2 28-23,0-1 1,0 1 0,0 0-1,1-1 1,-1 1 0,1 0-1,-1 0 1,1 0 0,0 0-1,0-1-9,8-12 86,3-4-43,6 14-71,7 6-41,-24-1 61,0 0-1,0 0 1,0 0 0,1 1-1,-1-1 1,0 1-1,0 0 1,0-1-1,0 1 1,0 0-1,0 0 1,0 1-1,0-1 1,0 0 0,-1 0-1,1 1 1,0-1-1,-1 1 1,2 1 8,12 36-266,-13-33 223,-1 0-1,0 0 0,0 0 0,-1 1 1,0-1-1,0 0 0,-1 6 44,0-4-55,-1 0-1,0 0 0,0-1 1,-1 1-1,0-1 0,0 2 56,-19 30-315,20-34 343,-2-1-35,-3 6-102,0 1-115,-2 1-102,-2 2-178,-1-1-101,-3 3-219,-7 3-524,10-10 553,-7 5-626,10-8 844,1-1 52,0-1 95,4-2 315,0-2 45,0 1 30,-3-1 29</inkml:trace>
  <inkml:trace contextRef="#ctx0" brushRef="#br1" timeOffset="-206813.88">16608 2140 8738,'0'4'642,"0"0"-72,0 0-67,0 0-63,0 0-57,-1 0-54,1 0-48,0 1-44,-1-1-42,1 0-33,0 4 77,-1 2-67,2 12 114,-1-14-132,1-2 13,0 0 57,1 0 69,-1 1 84,1-2-382,-1 0 64,0 1 56,1-1 50,-1 6 207,1-1 93,-1 1 49,2 15 753,-2-10-570,-1-7-399,0-1-53,0 1-65,0-1-76,-2 1-83,1-10-20,0 1 0,0-1 0,0 1 0,1-1 1,-1 1-1,0-1 0,1 1 0,-1-1 0,1 0 0,-1 1 0,1-1 0,-1 0 0,1 0 0,-1 1 0,1-1 0,-1 0 0,1 0 0,0 0 1,0 0-1,-1 0-1,-1-8 59,1 0 1,0-1-1,0 1 1,1 0 0,0-6-60,1-15 91,0 10-84,-1 2-61,-1-34-30,0-9 58,1 39 38,1 1 1,3-20-13,-2 35 14,-1 0 0,1 0 1,1 1-1,-1-1 0,1 1 1,1-2-15,1-3 10,1 1 1,1 0-1,0 0 1,3-2-11,14-3 125,1 7-55,-18 6-51,4-1-15,0 0 0,-1 1 1,1 1-1,0 0 0,5 1-4,4-1 1,10 4-9,-10 7-61,-16-7 40,0 0 0,-1 1 1,1-1-1,-1 1 0,0 0 0,0 0 0,1 5 29,-2-6-21,0 0-1,0 0 0,0 0 1,-1 0-1,1 1 0,-1-1 1,0 1-1,0-1 0,-1 1 1,0-1-1,1 1 0,-2-1 1,1 1-1,0 0 1,-1-1-1,0 1 0,0-1 1,0 0-1,-1 3 22,-3 4-50,-1-1-1,-1 1 1,1-1-1,-1-1 1,-1 1 0,-3 3 50,-4 4-58,-8 7-94,-1-6-53,0-3-51,1-4-50,12-6 133,-2 2-219,0 0 43,-24 10-667,23-11 548,5-2 155,1-1-36,-2 0-74,0 0-62,-1 0-71,0-1-83,9-1 512,-1-1-64,-1 0-57,0 1-51,-3-1-165,0 0-60,-1 1-162,-3 1-400,3 2 18,6-1 412,2 0 168,3 1 71,0-3 303,-1 0 44,2 0 30,3-1 29</inkml:trace>
  <inkml:trace contextRef="#ctx0" brushRef="#br1" timeOffset="-206293.83">16106 2766 3341,'0'0'245,"0"0"-40,0 0-47,0-1 34,-1 1 45,-1-2 54,-1-1 62,0 0 65,-1 0 64,1 1 64,1-1 446,1 3 607,1 0-1137,0 0-42,-1 0-39,1 1-39,0-1-35,-1 0-33,0 0 180,1 0-157,-1 0-68,0 0-57,0 0-48,-1 0 17,-2 0 39,3-1-59,0 1 79,0 0 112,1 0-106,0 0 38,0 0 42,-1 0 46,1 0 48,0 0 53,5 0 112,-1 0-54,0 0-53,0 0-49,0 0-46,0 1-43,0-1-39,0 0-37,2 1 34,-1 0-56,1-1-49,-1 1-40,6 1 28,8 1 1,-12-1-56,1-1 51,0 1 73,25 3-11,51-4 326,-55-2-372,0-1-43,-2 2-69,-16 0-63,-3 0-45,-1 0-48,0 0-51,-2 0-54,2 0-58,0 0-59,1 0-65,-8 0 35,-1-1-749,-1-1 672,0 0 119,-1-1 36,-8-6-446</inkml:trace>
  <inkml:trace contextRef="#ctx0" brushRef="#br1" timeOffset="-206040.19">16198 2638 6168,'0'-11'409,"0"6"-69,0 3-78,0 2 47,0-1 51,0 1 59,0 0 63,0 0 64,0 0 64,0 0 65,0 0-92,2 1 1129,-1 1-1009,3 3 236,0 0-98,-2 1-91,1 1-85,-1 0-80,-1 1-72,0 1-67,0-1-61,0 6 122,-1 1-115,-1 2-35,0 9 37,0-5-74,1-9-68,0-9-214,0 0 0,0 0-1,0 0 1,-1 0 0,1 0 0,-1 0 0,0 0 0,0 0 0,0 0 0,0 0-1,0 0 1,-2 1-38,-3 10 151,3 8-92,3-15-98,-1 0-70,0 0-62,-1-1-54,-1 2-163,-1-1-64,-13 16-1180,7-13 1007,7-7 267,-1 1 40,0 0-23,-3 2-128,7-6 456</inkml:trace>
  <inkml:trace contextRef="#ctx0" brushRef="#br1" timeOffset="-205057.43">15436 3117 7838,'0'0'519,"0"0"-143,0 0-30,0 0 41,0 1 278,0 1 1004,0 2-1101,1 0-73,0 0-67,1 0-60,1 1 84,0 1-102,1 0-79,0 0-60,9 17 408,-11-19-451,-1 1 36,4 15 397,-2-7-206,1 0-46,0 1-52,2-1-55,7 26 214,-10-13-205,-2-4-111,-1-1-87,1-6-86,2-4-68,0-2-68,1-2-70,-1-1-29,0 1-55,-2 1-56,0 2-58,-1-8 19,0-1-842,0-1 754,0 0 129,0 0 37,0 0-550</inkml:trace>
  <inkml:trace contextRef="#ctx0" brushRef="#br1" timeOffset="-204734.32">15492 3061 7838,'13'-13'302,"-5"4"-30,-1 3 40,-2 1 109,-3 4-88,0 0 57,0 2 55,1 0 57,9 3 527,-1-2-301,-6 0-313,2 0 49,2 3 250,-4-3-309,0 2 38,7 6 49,0 3-42,1 3-52,-1 1-64,-2-4-130,0-1-48,0 1-52,0-3-58,7 9 36,-3 2-55,2 12-67,-7 2-63,-8-29 81,-1 0-1,0 0 1,0 0-1,0 0 0,-1-1 1,1 1-1,-2 0 0,1 0 1,-1 0-1,1-1 1,-2 3 22,0-2-12,0 0 0,-1 0 1,1-1-1,-1 1 0,0-1 1,0 0-1,-2 1 12,-2 3-3,-1-1 1,0 0-1,0-1 0,-1 0 0,0-1 1,-4 3 2,-17 3-88,-2-8-108,23-4 229,-3 0-104,-1 0-94,-2 0-85,-3 0-148,0 0-91,5 0 72,2 0-35,-8 0-530,17 0 728,0 0 35,0-3-143,1 1 351,0 0-57,1 0-49,0 0-44,0 0-82,1 0-44,0 0-101,2-1-243,2 1-4,-1 0 238,0 0 100,1 1 40,0 0 81,-1-1 42,2 1 49,-1 0 53,9-2-309,9 3-68</inkml:trace>
  <inkml:trace contextRef="#ctx0" brushRef="#br1" timeOffset="-204433.89">15863 3228 6553,'1'-4'241,"0"-1"44,1 1 51,0 0 56,1 0 61,0 0 66,1 1 71,-1 0 77,0 0 219,1 0-273,0 2 75,0 0 36,8 2 1019,-5 2-739,-3-1-465,0 1-62,0 0-51,-1 0-104,-2-1-207,0 0-33,0 0-35,0 0-38,4 13 442,0 2-78,0 1-65,0 1-51,-1 12 80,-4-27-275,0 1 1,0 0-1,0 0 1,-1 0-1,0-1 1,0 1-1,-1 3-62,-3 6 105,-1 5-10,-2 4 27,2-9-68,-10 4 129,8-11-130,-1-2-48,0 0-76,4-3-9,0 0-36,0 0-38,-1-1-43,1 0-48,1 0-51,-1-1-56,0 0-60,4 0-219,-1 0 71,1 0 67,-1 0 62,1 0-110,-1 0 112,1 0 96,0 0 81,0 0 66,0 0 45,-2-1-192,2 1 153,1-1-90,-1 1 88,1-1-39,-2-1-274,1-1 52,1-1-36,-1-3-181</inkml:trace>
  <inkml:trace contextRef="#ctx0" brushRef="#br1" timeOffset="-204170.86">15882 3191 2056,'0'-13'453,"0"-13"488,0 20-614,0 1 51,0 1 498,1 2-101,0-1-93,0 1-83,0 0-201,1 1-38,1-2 259,0 1-111,1 1-81,6-2 590,-6 3-544,-3 0-172,1-1 38,-1 1 47,-1 0 56,2 1 94,-1-1-60,0 0-56,0 0-52,0 1-49,0-1-45,0 1-41,1 0-39,-1-1-7,0 1-43,1 2 38,0-1-107,2 3-17,-2-4-12,-1 1 45,0-1 67,1 1 86,21 19 731,24 11 384,-31-24-1044,-2 1-84,-1 1-64,0-1-46,25 18 127,-20-17-109,11 5 60,-1 1-75,9 5-60,0-2-108,-28-17-53,-3-2-63,-3 0-76,-3 0 74,0 0-40,0 0-47,0 0-51,0 0-51,0 0-55,0-1-1105,0 0 1159,0-1 37,0-1 33,0-6-449</inkml:trace>
  <inkml:trace contextRef="#ctx0" brushRef="#br1" timeOffset="-203916.55">16273 3134 2056,'0'-4'97,"0"-1"37,0 1 38,0-1 40,0 0 40,0 1 43,0-1 44,0 0 45,0 1 46,0-1 49,0 1 48,0 0 51,0-1 52,0 2 54,0-1 55,0 0 55,0 1 604,0 3-97,1 0-99,2 3-113,0 1-430,0 1-52,0 1-51,-1 0-47,0 0-46,0 1-42,-1 0-41,0 1-37,-1 0-36,1 0-33,-1 8 185,0 1-102,-1 0-82,0-2-86,1-2-35,2 23 232,4-8-189,-3-13-129,0 0-37,-1 25-48,1-9-90,-2-29 82,3 11-114,-2-6-15,-2-1-79,0-3 66,0 0-42,-1 0 0,0-1-36,0 1-40,0-1-42,-1 1-46,0-1-48,0 1-53,-1 0-56,1-2 153,0 0 37,-8 0-549</inkml:trace>
  <inkml:trace contextRef="#ctx0" brushRef="#br1" timeOffset="-203584.5">16608 3134 9123,'7'-6'-120,"-1"-1"123,0-1 112,0 0 102,-2 2 6,0 0 47,0 0 41,-1 0 37,4-5 443,-2 2 92,-4 6-318,1 0-56,-2 0-52,1 1-49,-2 0-47,1 0-45,-1 1-40,0-1-39,0 2-36,-1-1-33,-2 1 81,0 0-100,-1 1-77,-2 1-56,-8 4-73,11-4 65,1 1 35,-2-1 106,3 0-26,1-1 39,-36 28 501,16-14-235,3 2 48,5 6 51,8 7 56,7 2-190,1-10-167,3-5-97,2-2-84,-5-10-19,0 0 1,0 0 0,-1 0-1,1 0 1,-1 0 0,1 5-27,3 8 68,7 4-39,-4-4-99,-4-4-25,0 8-88,-5-19 154,1 0 1,-1-1-1,0 1 1,0 0 0,0 0-1,-1-1 1,1 1-1,-1 0 1,0 0-1,1-1 1,-2 3 28,1-4-9,1 0-1,-1 1 1,0-1-1,0 0 1,0 0 0,0 0-1,0 0 1,0 0-1,0 0 1,0 0 0,0 0-1,0 0 1,0-1-1,-1 1 10,-39 14-646,28-11 350,7-2-48,0 0 33,-7 0-231,2-1 83,-16-2-541,18 1 660,1-1-39,0 0-69,-1 1-71,1-1-87,-1 1-100,9 0 541,0 0 34,-1 0-26,0 0 64,-4 0-21,2 0 23,2 0-11,-1 0-51,1 0-22,0 1-50,0-1-59,0 0-64,0 1-71,1-1-80,0 1-86,-1-1-93,1 3 317,0-1 40,0 2-24,0 3-127</inkml:trace>
  <inkml:trace contextRef="#ctx0" brushRef="#br1" timeOffset="-203130.13">15920 4001 4497,'0'-1'-63,"0"0"57,0-1 54,0 1 51,0 0 48,0 0 44,0 0 41,0 0 38,0 0 99,1 0 45,-1 0 37,0 0 34,1 0 778,0-1 755,0 1-1026,0 1-54,0-1-360,-1 1-49,1 0-132,0 0-46,-1 0-52,1 0-58,0 0-89,-1 0-46,1 0-51,0 0-53,-1-1-58,1 1-60,0 0-63,0 0-68,-1 0-11,3 0 1080,-3 0-81,2 0-88,-1-1-120,2 1-105,-1 0-91,2 0-34,0 0-86,1 0-36,2 1 13,-2-1-39,-1 0-15,-2 0 14,0 0 42,13 0 217,0 0-79,0-1-69,-1 0-56,12-2 61,31-6 167,-37 7-309,-3 1-44,14 2-15,-23 0-72,0-1-1,0 0 1,1 0-1,-1 0 1,0-1-1,0-1 1,1 0 3,-5 1-80,0 0 37,1 0 30,2-2 43,3 0 34,-3 1-77,-1 1-72,1 0-96,-1 0-63,0 0-102,1 1-117,-4 0 182,1 0-35,-2 0 78,0 0-47,0 0-42,-1 0-37,0 1-460,0-1-101,-2 0 135,-5-2-1506,1 0 1342,1-1 278,0 1 74,0-2-50,-3-3-245</inkml:trace>
  <inkml:trace contextRef="#ctx0" brushRef="#br1" timeOffset="-202867.26">16087 3836 11565,'0'-2'-117,"0"1"34,0-2 14,0 1 120,0-1 109,-1 0 135,1 1 108,0-1 92,0 1 77,1-1 48,-1 1 45,2-4 1639,0 4-1344,1 1-57,-1 0-493,-1 0-36,2 1 19,0 0-67,0-1-75,0 1-84,7 1 571,-2 3-110,-2 2-100,-1 2-92,-2 1-83,-1 1-75,-1 1-66,-1 1-58,-2 8-5,-1 0-92,-8 25-77,6-20 57,4-12-60,1 0-37,0 4-93,1-1-100,0-2-93,0-2-120,-2 2-711,-1-9 649,1 0-106,-1 0-71,0-1 47,0 0-80,0 0-91,-1 0-106,1-1 73,0 0-89,1 1-96,-1-1-105,0 0 645,1-1 43,-1 0 44,0 1 45,0-1 44,0 0 44,-1 1 44,1-1 44,2-2 199,-4 4-230,1 0 90,-2 0 60,-2 3 58</inkml:trace>
  <inkml:trace contextRef="#ctx0" brushRef="#br1" timeOffset="-201780.04">15566 4518 385,'7'0'186,"10"-6"184,-11 2-169,-1 1 70,-2 2-92,0-1 34,0 1 41,0 0 43,0 1 51,0 0 53,-2 0 154,1-1-62,-1 1-58,0 0-54,0-1-50,0 1-46,0-1-44,0 0-38,1 0 84,-1-1-98,1 0-64,1-2 24,-2 2-38,0 1 82,-1 1-49,0 0 39,4-4 508,-1 1-68,1 0-62,-1 1-56,0 0-49,-1 0-44,3-1 304,-2 1-216,4-4 752,-5 3-681,-1-2 112,0 2-293,-1 0 41,0-1 47,1-1 53,-1 0 59,0-1 64,-4-4-246,-6 4-105,-5 5-87,-3 2-63,11 0-99,-1 1-1,0-1 1,0 2 0,1-1 0,-1 1 0,1 0 0,-1 1-54,-3 3 110,1-1-37,6-4-49,0 0 0,1 0 0,-1 1 0,0-1 0,1 1 0,0 0 0,-1 1-24,-3 6 102,1 4 66,1 7-23,1 0-67,3-13-69,0 1 0,1-1 0,0 1 0,0-1 0,1 1-1,0-1 1,1 5-9,9 21 79,4-1-3,2-1 0,18 27-76,-24-42-2,19 20 5,-8-13-41,-11-6-82,-4-2-71,-5 3-106,-2-17 262,0-1 0,0 0-1,0 1 1,0-1 0,-1 1-1,1-1 1,0 1 0,-1-1-1,1 1 1,-1-1 0,1 0-1,-1 1 1,0-1 0,1 0-1,-1 1 1,0-1 0,0 0-1,0 0 1,0 0 35,-1 0-43,1 0-1,-1 0 0,1 0 1,-1 0-1,1 0 1,-1-1-1,0 1 0,1-1 1,-1 1-1,0-1 1,0 0-1,1 1 0,-1-1 1,0 0 43,-30-3-556,1-5 48,16 5 219,11 2 169,-15-4-413,-31-12-569,35 7 647,3-2-88,7 5 228,2-1-35,1-1-40,1 0-42,1 4-164,2 1-79,8-7-1719,-4 8 1455,-2 1 519,-1 0 54,0 1 64,0-1 76,0 0 80,1 1 106,-1-1-86,1 2 50,1-1 33,1 1 31</inkml:trace>
  <inkml:trace contextRef="#ctx0" brushRef="#br1" timeOffset="-201263.07">15938 4573 2056,'2'-2'122,"0"1"-44,1-3-20,4-3-123,-6 4 111,1 0 83,-2 1-10,1 0 41,-1 0 45,1 0 51,-1-1 55,0 1 62,0-1 66,0 0 71,1-2 323,0 0-92,0 2-234,1-1-34,2-2 407,1-4 251,-2 4-341,-2-1-71,0 0 82,-1 3 182,-1 0-97,0 1-93,-1 1-87,0 0-82,0 0-79,-1 1-74,0 1-67,-1-1-65,1 1-60,-1 0-53,0 1-51,-1 0-45,1 0-40,-5 2-14,-2 1-113,-18 11-323,23-12 314,1 0 35,1 0 41,0-1 47,0 1 53,1-1 63,-38 34 60,32-27-160,1 0 0,0 1-1,0 0 1,1 0 0,-5 10-93,-2 18 220,13-34-194,0 1 0,0 0 0,1 0 0,0-1 0,0 1 1,0 0-1,0 0-26,7 20 89,7 0-34,-9-20-41,0 1 0,0-1 0,1 1 0,0-1 0,0-1 0,2 2-14,-2-2 9,0 1 1,0 0-1,0 0 1,0 0-1,-1 1 0,0 0 1,3 4-10,1 4-4,3 5-36,5 0-88,-11-12 64,-3-2-72,-2-1-61,-4-2-53,-5 0-238,-11-2-377,-2-1 81,8 0 432,0 0 45,-3-2-16,-6-3-98,0 1 4,8 2 109,1 0-74,1-1-44,-13-7-631,12 3 460,6 3 294,0-1 56,-2-9-931,6 13 746,3 2 377,0 0 0,1 0-1,-1 0 1,0 0 0,0 0 0,0 0 0,0 0 0,0 0 0,0 0 0,0 0-1,0 0 1,0-1 0,0 1 0,0 0 0,0 0 0,0 0 0,0 0 0,1 0-1,-1 0 1,0 0 0,0 0 0,0 0 0,0 0 0,0 0 0,0 0 0,0 0-1,0 0 1,0-1 0,0 1 0,0 0 0,0 0 0,0 0 0,0 0 0,0 0 0,0 0 55,4 0-398,1 1 70,3-1 91,1 1 113,3-1 24,10 0 72</inkml:trace>
  <inkml:trace contextRef="#ctx0" brushRef="#br1" timeOffset="-200576.97">16236 4537 4497,'12'-2'385,"-8"-1"-80,-2-2 26,-1 0 105,-1 3-83,0 1 62,0 0 61,0 1 57,0 0 175,0 0 1026,0 0-1160,0 0-37,0 0-37,0 0-34,0 0 372,0 0-112,0 1-218,0 0-107,1 0-93,-1 1-83,0 0-43,0 0-78,0 1-48,-1 1-34,1-2 11,0 0 24,0-1 24,0 0 40,0 12 181,0 13 257,-1 1-44,0-16-277,0 0 0,-1 0 1,0-1-1,-1 1 1,0 0-1,-3 5-238,-10 34 581,11-27-293,1-5-33,-1 0 45,0 1 57,-1 0 68,4-14-361,-5 18 228,0 21 230,7-44-519,0 1 1,0-1-1,0 1 1,0 0-1,0-1 1,0 1-1,0-1 0,0 1 1,0 0-1,0-1 1,0 1-1,0 0 1,1-1-1,-1 1 1,0-1-1,0 1 0,1-1 1,-1 1-1,0-1 1,1 1-1,-1-1 1,0 1-1,1-1 1,-1 1-1,1-1 0,-1 1 1,1-1-1,-1 0 1,1 1-1,-1-1 1,1 0-1,0 1 1,-1-1-1,1 0 0,-1 0 1,1 0-1,0 0 1,-1 1-1,1-1 1,-1 0-1,1 0 1,0 0-4,29-9 158,-15 3-140,4 2 43,14 5 107,1-1-33,-12-3-135,-13 0-41,0 1 34,20-3 78,-16 3-69,2 0-86,-2 1-94,-6 1 41,-1 0-36,1-1-42,0 1-45,0 0-48,1 0-54,-8 0 378,2 0 72,-1 0-94,1 0-86,0 0-74,0 0-118,0-1-76,0 1-149,1-1-349,-2-1-26,0 0 330,0 0 139,-2 0 60,1 0 118,0 0 64,-1 0 74,-1-1 83,0-1-89,-1 1 42,-1-2 27,-2-2 26</inkml:trace>
  <inkml:trace contextRef="#ctx0" brushRef="#br0" timeOffset="-183389.29">18003 3670 4883,'0'0'490,"0"0"-81,0 0 105,0 0 343,0 0-309,0 0 232,0 0-18,0 0-282,0 0 66,0 0-64,0 0-67,0 0-80,0 0-89,0 0-64,0-3 118,0 1-285,0 0 39,1-2 149,0 1 85,3 0 496,-2 2-571,0 1-39,1 0-37,0 0-99,-2-1 313,-1 1-79,1 0-70,0-1-60,-1 0-35,0 0-53,0-4-41,0 3 20,0-1 98,0 2 39,0-1 87,0 0 37,1 1 83,0 0 94,0 0 103,0-1-618,1 0 78,-1 1 65,1-1 53,1 0 162,6-3 534,-6 4-594,1 0-61,-2 1-138,0 0-33,2 0 257,-4 0-44,3 0-85,1 0-110,-3 0-24,2-4 37,8-6 95,4 7 6,4 0 56,-10-1-140,-1 1-1,1 0 1,0 1-1,0 0 1,0 0-1,0 1 1,0 0-1,0 1-69,83 1 527,-40 0-218,-43 0-299,0-1 0,0 2-1,-1-1 1,1 1 0,3 2-10,-4-2-6,1 0 1,0 0-1,-1-1 1,1 0 0,3 0 5,21-1-78,7 1 48,14-5 31,-26-3-1,-21 5 0,1 0 0,-1 0 0,1 1 0,-1 0 0,6 0 0,14-1 8,9-5 45,-7 1-7,61-8-20,-43 9-31,40 2 5,287 3-128,-367-1 128,-1 0 0,0 0 0,0 0 0,0-1 0,5-1 0,-4 0 0,0 1 0,0 1 0,0-1 0,0 1 0,0 0 0,0 1 0,139 0-9,-33 0-12,-37 0 51,-74 0-30,0 0 0,1-1 0,-1 1 0,0-1 0,0 1 0,0-1 0,0 0 0,1 1 0,-1-1 0,0 0 0,0 0 0,0-1 0,-1 1 0,1 0 0,0 0 0,0 0 0,0 0 0,0 0 0,1 1 0,-1-1 0,0 1 0,0-1 0,0 1 0,0 0 0,1 0 0,8 0-101,-1-1-85,-2 1-97,-1-2-111,-1 1-124,-3 0 208,1 0-36,-1 0-38,1 0-39,-1 0-41,1-1-42,3 0-381,1-1-115,-3 2 574,0 0 38,0 1 41,0 0 46,2 1-25,1-2 95,1 0 101,2-2 110,-5 1 30,23-7 9,8 4-42,-33 5 35,-1 1-37,-2-2-30,3-3 80,0-1 35,2-1 42,0 3-67,0 2-66,18 1-265,-2 0 88,0 0 76,0 0 63,-1 0 50,-1 0 35,45 0 134,-38 0-113,1 0-68,0 0-103,-25 1 133,0-1 1,0-1 0,1 1 0,-1 0 0,0-1-1,0 0 1,0 1 0,0-1 0,0 0-1,0-1 1,-1 1 0,3-1 2,-3 0 0,1 1 1,-1 0-1,1 0 1,-1 0-1,1 0 1,0 0-1,-1 1 1,1-1-1,0 1 0,0 0 1,-1 0-1,3 0 0,2-1 0,0 1 0,0-1 0,0-1 0,0 1 0,6-3 0,-6 2 0,-1 0 0,0 1 0,0-1 0,0 2 0,5-1 0,7 1-47,0 0-89,0 0-79,0 0-68,2 0-104,1 0-60,13 0-402,46 0-1272,-56 0 1528,0 0 69,-3 0 133,0 0 91,-1 0 108,-10 0 141,0 0 34,-1-1 23,0 0 1,0 0-1,0 0 1,0-1-1,2-2-6,-2 2 19,-1 0 1,1 0-1,0 1 0,0 0 0,2 0-19,3 0 76,-2 0-37,3-2-32,7-1-41,17-4-20,-25 7 73,0 0 35,-7 1-29,24 0-28,-28 0-44,-1 0-88,1 0-78,-2 0-69,1 1-133,-1-1-68,0 0-165,-1 0-400,-1 0-9,0 0 397,0 0 160,-1-1 64,0 1 133,0-1 66,0 0 75,0 0 85,-6-4-7,-3-6 60,11 11 24</inkml:trace>
  <inkml:trace contextRef="#ctx0" brushRef="#br0" timeOffset="-181716.36">20049 3597 385,'-54'0'0,"44"-1"50,1-1 89,3-1 74,0-1 60,-3-1 212,-9 1 326,7 3 96,2-3-116,1-1-89,2 0-61,4 3-54,1 0-102,-1 1-92,1 1-81,-1-1-31,1 1-85,-1 0-47,0 0-42,0 1-34,1-1 17,0-1 51,-1 0 86,1 0 23,0-1-45,-1 0-4,1-1 45,0 0 37,0 2-57,-1 0 11,0 0 65,0 0 10,0 1 67,-1 0 77,-1 0 88,3-1-61,0 1-106,-1-2-91,1 1-79,-1 0-72,1-1-46,-2-1-9,-1-2 32,4 4-20,0 1 60,-3-3 683,6 3 43,7-1-270,1-1-107,-1 0-95,0-1-85,2 0-50,0 0-79,2 1-64,1 1-49,193 1 793,-138 0-651,1 0-93,-13-4 3,30-11 120,3 0-42,-31 11-158,-39 3-72,0-1 0,0 0-1,-1-2 22,1 0-21,0 1-1,0 1 1,1 1 21,7 0 21,0-2 1,-1-2 0,16-4-22,-16 3 21,0 1 0,0 2 0,16 0-21,-37 3-10,1-1 1,0 1-1,-1-2 0,1 1 0,-1-1 0,7-2 10,-7 2-15,0 0 0,1 0 0,-1 1 0,1 0-1,-1 0 1,7 1 15,60 0-70,103 0-190,-115 0 226,-61 0 34,0 0 1,0 0-1,0 0 0,-1 0 0,1 0 0,0 0 1,0 0-1,0-1 0,-1 1 0,1 0 0,0 0 1,0-1-1,-1 1 0,1 0 0,0-1 1,0 1-1,-1-1 0,1 1 0,-1-1 0,1 1 1,0-1-1,-1 0 0,1 1 0,-1-1 0,1 0 1,-1 0-1,1 1-1,-1-1 0,1 0-1,-1 1 1,1-1 0,-1 1 0,1-1 0,-1 0 0,1 1 0,0-1 0,-1 1 0,1 0 0,0-1 0,-1 1 0,1-1 0,0 1 0,0 0 0,-1 0 0,1-1 0,0 1 0,0 0 0,0 0 0,0 0 0,-1 0 0,1 0 0,0 0 0,0 0 1,31 0-94,1 0 62,1 0 63,3 0 64,-30 1-76,2-1-21,3-6 40,10-5 57,-18 10-67,-1 0 0,0 0 0,0 1 0,1-1 0,-1 1 0,1 0 0,-1 0 0,0 0 0,1 0 1,2 1-29,3-1 97,0 0 39,4-3-29,-10-9-64,-3 8 64,0 4 21,-1 1 6,-2-1-52,-12-3 88,2-4-23,0 1-51,-38-17 68,12 0-69,8 4-21,11 10 14,-9 2 86,-31-14 132,37 11-144,2-1 40,-22-15 191,28 17-217,-1-2 60,3 4-97,-4 0 98,-9-3 184,13 1-190,7 6 4,-1 3-157,1 0-49,18 1-271,-2 1 101,3 2 69,5 4 78,-14-7 24,0 0 0,1 0 0,-1 0 0,0 0 0,0-1 0,0 1 0,0-1 0,1 0 0,-1-1 0,0 1 0,1-1-30,0 1 45,1-1 0,-1 1 0,0 0 0,1 0-1,-1 1 1,5 1-45,9 3 79,7 2-19,7-4-49,-12-2-13,1 1 0,-1 0 0,0 2 0,0 1 0,0 0 0,0 1 0,-1 2 1,0 0-1,0 1 0,-1 1 0,8 5 2,-4-3-109,0 1-16,-13-2 102,-7 8-63,-3-18 85,0 0 0,0-1 0,0 1-1,0 0 1,0 0 0,0 0 0,0 0 0,1-1 0,-1 1 0,0 0 0,0 0-1,1-1 1,-1 1 0,1 0 0,-1 0 0,0-1 0,1 1 0,-1 0-1,1-1 1,0 1 0,-1-1 0,1 1 0,-1-1 0,1 1 0,0-1-1,0 1 2,5 5-29,-3 6-40,-3-11 68,0 0 0,0 0 0,0-1 0,0 1 0,0 0 0,1 0 0,-1 0 0,0-1 0,0 1 0,1 0 0,-1 0 0,0-1 0,1 1 0,-1 0 0,1-1 0,-1 1 0,1-1 0,-1 1 0,1 0 0,0-1 0,-1 1 0,1-1 0,0 1 1,3 3-20,-8 4-35,-3 6 10,5-2 59,-2 31 136,1-30-107,-1 0 0,-1 0 0,0 0-1,0 0 1,-7 9-43,-6 14 119,-32 58 213,30-66-273,-3-2-55,14-17-31,0 0-52,-1 0-46,0-1-41,-2 2-79,0 0-42,-3 1-98,-9 4-244,-17 3-424,26-14 738,0-1 32,3-1 80,-1-2 35,0 0 39,-1-2 47,3 0-12,0 0 37,-23-8 15</inkml:trace>
  <inkml:trace contextRef="#ctx0" brushRef="#br0" timeOffset="-180513.57">18690 2822 385,'11'0'19,"-13"0"48,0 0 64,14 0 81,1-3 236,-7-3 97,0-1 108,6 4 121,-4 3-397,-2 0 61,7-3 1141,-9 1-969,-3 0-345,1 1-41,0-1-50,1-1-58,-1 1-66,-1 1 140,1 0-70,-1 1-37,1 0-5,0 1 6,-1-1 79,1 0 12,-1-1 71,1 1 24,-1-1 67,1-1 76,0 0 84,3-3-5,3-2 87,-5 4 449,-4 2-653,1 1-72,0-1-65,0 1-58,0-1-49,0 0-42,1-1-6,-1-3-60,0 3 71,0 1-7,0 0 36,-1 0 173,0 1-99,0 0 39,1-1 39,-1 1 45,0 0 47,-1 0 49,-7 0-146,0 0-41,-5-1 41,-1 1-52,-35 4 342,29 1-290,9-1-73,0 1 38,-4 2 112,0-3-60,1-1-56,0 0-49,-3-1-25,2 2-50,-17 10-4,22-7-43,-6-1 89,-7 6 122,20-7-215,3 3-36,5 10-49,-2-15 15,0 0 1,0-1-1,1 1 0,-1-1 1,1 1-1,0-1 0,-1 0 1,1 0-1,0 0 0,0 0 1,1 0 13,15 10-13,7 6 80,1-2 41,21 14 107,-18-5-113,7 10-31,-21-20-52,0 1 0,-1 0 1,6 10-20,-14-14-30,-5-1-51,-6 2-116,-5-3-63,-20 0-313,12-9 257,5-1 108,-1 0-12,0 0 40,-10-1-88,3-1 103,-32-13-121,27 7 243,-19-3 106,9 3-6,15 2-70,16 5 201,0 0-104,-1 0-98,1 0-90,0 1-83,0 0-75,1 0-68,0 0-59,1 0-53,0 0-46,2 0-592,3 0 147,7 1-507,-7-1 851,1 0 57,-1 0 51,0 0 50,0 0 46,-1 0 42,1 0 39,0 0 37,0 0-12,0 0 42,4 0-137,0 0 49,5 0-75,-5 0 253,1 0 59,0 0 37,5 0 37</inkml:trace>
  <inkml:trace contextRef="#ctx0" brushRef="#br0" timeOffset="-179956.17">18989 2822 4497,'-10'-10'42,"7"7"15,0 1 37,2 0 86,0 1 69,0 0 63,1 1 61,0 0 333,0 0 515,1 0-466,0 0-121,0-1-111,-1 1-99,1 0-165,0 0-45,0 0-40,0 0-35,0 0 49,1-1-86,2 1 10,-2 0-29,0 0 98,-2 0-40,1-1 42,5-2 289,0 0-71,-1 0-44,0 1-42,0 1-35,8-2 191,5 3-90,12-2 42,11-6 99,2 1 2,-11 5-108,-24 2-351,43-1 363,-18-1-197,-7-2-103,1-3-81,-21 5-67,0 1-40,0 1-37,0 1-33,5 1-222,-2 1-102,-3 1-81,-3-1-57,-4-3 557,1 1 1,0-1 0,0 0-1,0 0 1,0 1 0,0-1-1,-1 0 1,1 0-1,0 1 1,0-1 0,0 0-1,-1 0 1,1 0 0,0 0-1,0 1 1,0-1-1,-1 0 1,1 0 0,0 0-1,0 0 1,-1 0 0,1 0-1,0 0 1,-1 0 0,1 0-1,0 0 1,0 0-1,-1 0 1,1 0 0,0 0-1,0 0 1,-1 0 0,1 0-1,0 0 1,-1 0 0,1 0-1,0 0 35,-2 0-564,-1 1-824,-2 1 599,0 1 227,-3 0 99,0 1 99,-2-2 104,3 0 124,0-1 54,-2-1 34,-4 1 35</inkml:trace>
  <inkml:trace contextRef="#ctx0" brushRef="#br0" timeOffset="-179708.79">19138 2803 1670,'2'0'-217,"-1"0"77,1 0 74,0 0 69,0 0 65,1 0 61,-1 0 57,0 0 52,2 0 174,-1 0 82,1 0 71,-1 0 59,1 0 34,-1-1 34,12 2 2674,-11-1-2404,0 0-87,-2 1-473,0-1-35,-1 0-40,0 1-44,1-1-48,-1 0-52,-1 1-57,1 0-61,1 1 402,0 0-68,0 2-58,0-1-50,2 5 148,5 15 505,-8-18-711,-1-1 37,0 7 20,-2-3-78,0 0-34,-3 1 3,0 2 9,2-2 2,2 1 40,0 2 92,1-2-59,0 0 63,0 28 901,0-23-770,0-7-272,0 0-42,0-1-51,0 0-60,1 6-224,5 9-165,-3-15 140,-1-4 67,-1 1-39,1-1-45,-1 1-53,0 1-60,0 0-67,0 0-76,-1 2-81,0-3 254,0-1 33,0 7-449</inkml:trace>
  <inkml:trace contextRef="#ctx0" brushRef="#br0" timeOffset="-179203.89">19471 2933 4883,'0'6'224,"2"-2"65,0 0 118,3 0 267,0-1 2,-2 1-286,-2 1-129,0 1-77,-1 0-56,1 0 73,6 8 655,-4-10-551,-1-2-183,0 0-63,2 2 470,-2 0 86,-1-2 44,-2 3 945,-1-4-689,1 0-434,0-1-68,1-1-85,-1 0-99,2 0-118,-1 0-104,1 0-36,-1 0-37,1-1-39,0 1-42,1 0-43,4-7 292,0-2-50,2-7-47,-1-2-61,16-30-148,-13 33 177,2 2 48,7-14-12,-11 14 30,2 1 41,4-2 33,-4 4 5,0 0 48,1 2 60,-1 2 72,-3 3-43,1-2 272,-1 0 17,-2 4-227,0 0-113,1 2-81,2 2-5,-1 3-77,1 4-69,3 10-108,-2 3-20,-5-8 91,0-3 61,-2-1 63,4 14 46,-2 0 45,5 54 462,-8-45-389,-1-13-127,0-1-40,0-14-52,0 0-1,1 0 1,-1-1-1,1 1 0,0 0 1,1-1-1,0 3-3,1 9-31,-10 6-90,6-19 119,0 1-42,0-1-41,1 1-40,0-1-38,0 1-36,0 0-35,0-1-33,1 4-359,-1 0-111,-1-2-99,-2 0-87,1-4 526,0 0 44,-2 0-26,-2-1-141</inkml:trace>
  <inkml:trace contextRef="#ctx0" brushRef="#br0" timeOffset="-178999.73">19509 2969 4883,'0'-1'163,"0"-1"-26,0-2 586,2 1-61,1 0-61,1 1-55,1 0-54,1 1-51,0 0-46,1 0-45,0 0-41,0 1-39,9 0 169,-2 1-116,0-1-93,-4 1-83,-2-1-36,4 0-158,-2-2-39,4-2-190,-4 0-34,2 3-63,17 6-793,-16-2 676,1-1 83,-5-2 204,1-2 70,5-2 16,6-6 84</inkml:trace>
  <inkml:trace contextRef="#ctx0" brushRef="#br0" timeOffset="-176565.67">19546 2969 385,'0'-3'36,"1"-1"67,-1 1 60,1 0 52,1-1 246,0 0 93,9-6 1496,-8 8-1642,-1 1-37,1 0-42,0 1-64,1-1-75,-1 1-88,0 0 105,-3-3-49,0-10 34,0 12 53,2 0-111,0 0-74,3 1-48,-2 1 14,-1-1 46,0-1 15,-1 1 39,0 0 15,-1-1 36,1 0 42,-1 0 46,0 0-277,0 0 89,0-1 76,0 0 65,0 0 90,0 0 50,0-6 966,0 5-783,0 1-255,0 1-37,0-2 36,0 2-194,0 0-41,0 1-45,0-1-48,0 0-53,0 1-58,0-3 733,0 3 42,0 0 21,0 0 22,-3 3 43,-3 2-377,1 1 6,-1-1-77,1 1-67,1-1-57,-1 0-36,1 1-43,-8 18 13,8-10-1,1-5 8,0 1 39,-4 10 30,-8 15 120,5-14-131,1 0-35,0 5-57,4-5-139,1-5-54,-9 21-286,8-24 280,2-3 17,1-2-21,0 0-56,0 0-107,0 0-107,1-4 168,0-1-34,0 0-37,0-1-41,-1 1-270,-1-1-69,-1-1-211,-3-1-539</inkml:trace>
  <inkml:trace contextRef="#ctx0" brushRef="#br0" timeOffset="-175864.58">20160 2803 4497,'10'-10'164,"-5"5"-28,-3 3-4,-1 0 46,-2 1-20,-1-1 38,2 2-376,-1-2 98,-1 1 92,1 0 85,0 0 15,1 0 34,-2-1 238,0 0 111,0 0 95,-1 0 218,0-1 84,-6-4 1989,5 4-1501,1 2-746,1 0-56,0 0-228,0 1-33,1-1-38,-1 1-40,1 0-73,-1 0-33,1 0-35,0 0-37,-1 0-39,1 1-41,0-1-43,-1 1-46,-6 3 488,0 1-44,1 1-40,-1 1-38,-5 9 156,0 2-111,5-4-123,0 0-43,-8 24 147,15-32-260,-1-1 0,1 1 0,1 0-1,-1 0 1,1 0 0,0-1 0,0 1 0,1 4-22,0 10-4,-1-19 4,-2 8 0,3-8 0,-1 0 0,1-1 0,-1 1 0,1-1 0,-1 1 0,1 0 0,-1-1 0,1 1 0,0-1 0,-1 1 0,1-1 0,0 0 0,-1 1 0,1-1 0,0 0 0,-1 1 0,1-1 0,0 0 0,0 0 0,-1 0 0,1 0 0,0 0 0,0 0 0,0 0 0,-1 0 0,1 0 0,0 0 0,0 0 0,0 0 0,17-5-10,0-7 89,10-16 220,-22 21-174,0 4 3,10 6-106,0 13-18,-4 7-70,-10-17 34,0 1-1,0-1 1,-1 0-1,0 1 0,0-1 1,0 3 32,-1 1-88,1-2 42,4 15-3,-2-14-19,-1-4-7,0 0-37,-1 0-45,1 1-51,-1-1-60,0 1-68,-1 1-76,0 0-82,0 0 85,0 4-82</inkml:trace>
  <inkml:trace contextRef="#ctx0" brushRef="#br0" timeOffset="-175540.02">20438 2785 5525,'1'-1'219,"0"0"-67,0 0-61,-1 1-53,1-1-50,0 0-51,0 0-63,0 0-117,0 0-13,0 0 136,0 0 75,-1 0 69,1 1 61,0-1 68,-1 1 80,1-1 88,0 0 21,-1 0 73,1 1 81,0-1 84,0 0 91,-1 1 96,1-1 103,0 0 107,0 1 372,1 3-128,6 8 522,-5-6-1201,-1 1-32,1-2-118,-1 1-33,0 0-40,0 0-44,-1-1-83,1 0-37,-1 0-40,1 0-43,-1-1-46,0 0-48,0 0-52,0 0-54,3 15 515,-2 1-51,-4 14 223,1-11-192,1-13-132,0 0-46,0-1-41,0 0-34,0 10 55,0 3-39,0-19-131,0 1 0,0-1 0,-1 0 0,1 0-1,0 0 1,-1 0 0,0 0 0,1 0 0,-1 0 0,0 0 0,0 0 1,-3 5-94,1-2-80,1-2 43,1 0-35,0 0-39,0 1-43,0 0-47,1 0-51,0 0-31,0 6-759,0-5 679,0-1 116,0-1 34,0 9-501</inkml:trace>
  <inkml:trace contextRef="#ctx0" brushRef="#br0" timeOffset="-175176.59">20681 2785 1670,'1'0'164,"1"0"-28,-1 0-261,1 0 44,-1 0 40,0-1 39,0 1 35,0 0 33,0 0 157,1 0-5,-1-1 43,0 0 365,3-7 1763,-4 6-1935,0-1-63,0 0 798,0 3-65,1-1-219,-1-1-99,1 1-94,-1-1-88,0 0-81,0 1-75,0-1-70,0 1-62,0 1-109,-1-1-34,1 2 107,-1 1-66,1 2-123,0 2-36,0 1 240,0 0-69,1-1-61,0 1-52,-1 3-18,1 0-65,-3 23-50,-2-18 70,0 0 32,2-2 77,2-1 27,6 20 335,-4-20-440,1 20 235,-3-20-257,0-2-58,0 0-54,-1-1-70,1 1-82,-1-2-58,1 0-86,0-1-94,0 0-104,0-6 119,0 1-832,0-2 746,0 0 132,0 0 42,0 0-25,0 0-127</inkml:trace>
  <inkml:trace contextRef="#ctx0" brushRef="#br0" timeOffset="-174922.33">20700 2822 6939,'0'0'245,"0"-3"-40,0 1-355,0 0 110,1-1 99,0 1 89,-1 0 16,1 0 41,1-2 308,0 0 112,1 0 78,6-3 1389,-4 5-1273,-2 2-417,0 0-51,0 1-60,0 1-70,24 8 901,2 2-59,-9 1-530,1 2-146,-2-6-162,12 4 154,-3-1-57,-9-4-136,-4 1-60,0 1-36,-4-1-68,13 10 102,-14-9-100,2 2-63,-7-5-20,-1-1-33,0 0-37,-1 0-43,-2-1-48,0 1-53,-1-3-507,-1 0 106,-1-1 96,0 1 87,0-1 76,-1-1 66,0 1 56,0-1 46,-2 1-91,-7 0-327,10-2 427,-1 1-48,0-1 171,-1 0 46,-1 0 29,-2 0 29</inkml:trace>
  <inkml:trace contextRef="#ctx0" brushRef="#br0" timeOffset="-174737.33">20960 2785 2056,'13'-19'479,"-9"7"-100,-3 2 12,-1-1 95,1 6-225,-1 2 45,1 0 42,0 0 36,0 0 120,1 1 38,0 0 329,1 0 45,4-4 1630,-6 2-1754,-1 0-60,0 2-74,0 1-34,0 1-36,0-1-38,0 3 77,1-1-105,-1 0-95,1 0-85,0 0-135,-1 0-40,2 1 68,0-1-108,-1 1-75,3 3-44,-2-3 23,-1 0 78,0-2-11,-1 1 34,2 6 67,-1-1-38,1 9 62,-2 4-90,-1 11-95,0 4-21,1-25 15,0 0 0,-1 0 0,0 0 0,-1 0-1,-2 8-31,-7 10 34,0 1-27,9-18-42,0-1-45,0-3-9,1 0-34,-1 0-38,0 0-43,1-1-79,-1 0-57,0-1-50,0 0-40,-1 4-482,-1 9-1359,3-12 1620,1 1 59,0 0-12,0-2 66,0 1-44,0 2-221</inkml:trace>
  <inkml:trace contextRef="#ctx0" brushRef="#br0" timeOffset="-174320.93">21351 2711 7838,'4'-3'45,"0"-1"82,0 1 72,1-1 62,0 0 121,1 0 59,1-1 139,3-1 336,1-2 81,-5 4-432,-1 1-193,-2 0-117,0 0 153,-2 3 62,-1 0 216,-1 1-388,1 0-70,-2 1-61,1-1-53,-1 1-33,0 0-47,-5 3-54,4-3 34,2-1 76,-46 37 581,1-1-35,19-15-219,-17 6 334,25-16-440,1-1-34,0 8 108,15-11-243,6 1-48,-2-7-89,0-1-1,0 0 1,0 0-1,0 0 1,0 0 0,0 1-1,0-2 1,1 1 0,-1 0-1,0 0 1,1 0 0,-1 0-1,0-1 1,1 1 0,-1-1-1,1 1-4,34 5 164,-25-6-83,1 0 0,-1-1 0,1 0-1,-1-1 1,1 0-81,1-1 35,45-13-27,-56 15-2,1 0-1,-1 0 1,1 1 0,-1-1-1,1 1 1,-1-1-1,1 1 1,-1 0-1,1 0 1,-1 0 0,1 0-1,-1 0 1,1 1-1,-1-1 1,1 1 0,-1-1-1,1 1 1,-1 0-1,0 0 1,1 0 0,-1 0-1,0 1 1,1 0-6,1-1-6,-1 1 0,0 0 0,0-1 0,0 1 0,0 0 1,0 1-1,-1-1 0,1 0 0,-1 1 0,1-1 0,-1 1 6,-1-1-3,0 1 0,0-1 0,0 0 0,-1 0-1,1 1 1,0-1 0,-1 0 0,0 1 0,0-1-1,0 1 1,0-1 0,0 0 0,0 1-1,0-1 1,-1 0 0,1 1 0,-1-1 0,0 0-1,0 1 1,0 0 3,-3 9-6,-2 5-33,0 0-41,-1-1-51,0 0-58,-2 0-69,-2 0-76,-2 1-86,-2 0-93,7-10-8,-1 1-58,-3 1-171,-8 4-438,20-13 1185</inkml:trace>
  <inkml:trace contextRef="#ctx0" brushRef="#br0" timeOffset="-167597.09">21983 1291 771,'0'0'163,"0"-3"-26,1 0 36,-1 0-49,5-3 172,-2 4-109,-1 1 7,0 0 72,-1-1 88,1 0 106,-1 1-184,-1-1 33,1 1 35,-1-1 38,1 0 39,-1 0 43,0-1 43,0 1 47,0-1-217,1 1-53,-1 0-45,1 1-38,0-1 93,3-2 274,-1 1-182,-2 2-135,0 0 54,1-1 202,-1 0-204,-1 1 39,1-2 320,-1 2-283,1-1 33,-1 0 36,0 0 38,0 0 39,0 0 42,0 1-469,0-1 73,0 1 64,0-1 52,0-2 391,0-5 1106,0 6-1295,0 0-76,0 1-100,0 1-207,0 0-38,0 0-42,0 1-46,0-1-50,0 1-54,0-3 542,0 3-65,0 0-113,0 0 77,0 0 176,0 0-279,0 1-67,0 0-53,0 0-42,0 10 17,0-7 47,0-2-11,0-1 40,0 19 149,-1 0-34,0 7 16,1 0-77,1 1-86,3-1-98,6 18 87,12 63 188,-19-66-190,-3-25-20,2-1 0,0 1 0,1-1 1,0 0-81,0-2 107,-1-1 0,0 1 1,0 11-108,-2 46 432,0-2-71,0 0-64,0-1-57,0 14-19,0 0-62,0 41-13,0 2-75,-2-102-41,0-1 0,-4 14-30,-3 43 90,6-33-18,-4-3-41,3-24-30,2 0 1,0 0-1,1 0-1,1 150 0,-2-142 14,-6 13 53,1-4-8,5-13-49,2-16-1,-1 0 0,1 0 0,-2 0 0,1 0 0,-1 0 0,0 0 0,0 0 0,-1-1 0,-1 3-9,-11 37 26,10-4 6,5 78 148,1-67-135,1 14-21,0-36 18,-2 1 0,-1-1 0,-5 30-42,0-33 66,-1 1-33,1-6-26,1 0 1,1 0-1,1 1 1,0 10-8,3-25 21,1 1 1,0-1 0,1 0 0,0 1 0,2 3-22,-2-5 21,0 0 0,0 1 0,-1-1 0,0 1 0,0 2-21,-3 32 22,1 21-8,7-23 78,-2-24-78,-1-9 1,0 1-1,-1-1 0,0 1 0,-1 0 1,0-1-1,0 1 0,-1 0 1,0 0-1,-1 0 0,0-1 1,-2 9-15,-3 13 66,-3 49 19,9-44-22,-1-24-59,1 0 0,-2 0 1,1-1-1,-1 1 0,-2 3-4,2-4 4,-1 1 1,1 0-1,1-1 0,0 1 0,1 3-3,0 45 164,0 3-64,0 7-40,0 89 25,0-106-28,0-41-54,1-1 1,0 1 0,0-1-1,1 0 1,3 7-5,-3-8 0,0 1-1,0-1 1,-1 1-1,0 0 1,0 5 0,-3 25 0,1-28 0,1 0 0,0 0 0,0 0 0,1 0 0,1 0 0,1 5 0,1 0 26,0 0-1,-1 0 1,-1 0 0,0 1 0,-2 10-26,0 20 26,0 97 167,0-83-155,0-58-38,0 0 0,0 1 0,-1-1 0,1 0 0,-1 0 0,0 0 0,-1 0 0,1 0 0,-1 0 0,0 0 0,0 0 0,-1 2 0,0-2 0,2 2 0,2 24 0,-1-25 0,0-1 0,1 0 0,0 0 0,-1 1 0,2-1 0,-1 0 0,0 0 0,1 0 0,0 0 0,0 0 0,1 2 0,-2-4-5,0 1 0,0 0 0,0 0 0,0-1 0,-1 1 1,0 0-1,1 0 0,-1 0 0,0-1 0,0 1 0,-1 0 5,3 20-54,4-6 30,-4-13 24,-1-1 0,1 1 1,-1-1-1,0 1 0,0 0 1,-1-1-1,1 1 0,-1 0 1,0-1-1,0 2 0,0 10-33,-1 3-43,1 11-90,0-28 156,0 0 0,0 0 0,0 0 1,0 0-1,0 0 0,0 0 0,0 0 0,0 0 1,1 0-1,-1 0 0,0 0 0,1 0 1,-1 0-1,0 0 0,1 0 0,-1 0 1,1 0-1,0 0 0,-1-1 0,1 1 0,0 0 1,-1 0-1,1-1 0,0 1 0,0 0 1,-1-1-1,1 1 0,0-1 0,0 1 1,0-1-1,0 1 10,2-2-234,-1 1 45,2-3-79,-1-1 107,2-5-81,-4 7 136,0 0-43,-1 1 63,5-16-917,1-11-585,-3 15 825,0-1 48,-1 6 277,1-1 41,-2 7 315,3-11-462,0 0 98,0-1 98,-1 1 97,-2 2 115,0 0 54,0-2 35,-1-6 34,0 19 13</inkml:trace>
  <inkml:trace contextRef="#ctx0" brushRef="#br0" timeOffset="-164702.78">21816 1126 4497,'11'-10'466,"-7"7"-271,0 1 35,-1 0-6,1 1 34,-1 0 40,1 1 45,-1 0 203,0-3-64,14-9 386,0 8-194,-9 4-469,-3-3 41,2-3 347,-1 1 22,3 2 60,-6 3 267,-3 1-527,1-1-86,0 0-76,0 0-65,1 0-34,0-1-63,0 0-41,2 0-30,-3 1 5,0-1 20,0 1 20,-1 0 35,1-2 48,-1-1-75,0-1 20,0 1 73,2 0 77,-1 1-76,1 1 35,1-3-95,0 1 81,2-2 187,-1 0 6,9-5 571,-5 6-451,-3 2-325,0 1-41,0 0-48,0 1-55,3 0 71,1-2 56,1 0 89,5-3 196,1 0 58,-4 2-196,-3 2-90,2 0-52,11 1 204,0 1-61,-1-1-54,0 1-48,18 0 67,-1-1-103,1 0 99,37-6-268,-38 1 65,16-2 69,3 3 52,34 4-107,-1 0 41,328 0 620,-290 0-583,1 0-96,-105-1-31,1-1 1,12-3-31,41-3 89,-55 7-49,-1 1 1,16-4-41,12-7 26,-30 8-46,0 0 0,-1 2 0,1 0 0,0 1 0,12 3 20,27-1-29,-39-2 29,-5 1 0,-1-1 0,1-1 0,-1 0 0,3-1 0,-5 0-8,45-8 13,91-9 119,-102 16-112,1 2-38,-11 2-48,-15 0-25,-1 0-1,1-2 1,0 0 0,9-3 99,-12-3-21,3 0-13,-1 5-39,3 1 75,16-6-60,23-2-36,-29 11 94,-27-1 0,1 0 0,-1-1 0,1 0 0,-1 0 0,1-1 0,-1 0 0,1 0 0,-1 0 0,3-2 0,2 0 0,-1-1 0,1 2 0,0 0 0,0 0 0,0 1 0,0 0 0,6 1 0,16 0 8,57 0 219,-83-1-223,0 1 0,-1-1 0,1 0-1,0-1 1,-1 1 0,1-1 0,0-1-4,-2 1-1,0 1 0,0-1 0,0 1 0,0 0 1,0 0-1,5 1 1,24 0 34,-8 2 54,57-1 219,-19-4-222,-65 4-8,1 1-35,3 8-37,-2-8-1,1 0 242,4 0 187,-5-1-263,0-1 53,-1 0 15,0-1 61,0 1 72,-2 0 81,1 0 95,-2 0 104,0 0 115,1 0-335,0 0 32,2 3-249,3 12-85,13 3-87,1 2 36,0 10-29,8 12 39,20 21-64,-4 0-48,-13-5-58,-12-20 57,3-6 25,-11-20 0,0 1 0,-2-1 0,6 14 0,-7-13 0,7 16 0,-1 1 0,-2 0 0,-1 1 0,-1 1 0,2 38-36,1 2-36,-4 4 74,-7 27 70,-1-21-38,1-35-21,0-18 18,1 1 0,2-1 1,1 5-32,28 166 21,-30-186-21,0 1 0,-2-1 0,0 1 0,0-1 0,-2 2 0,-2 44 0,11 14 0,-8-38 0,-1 0 0,-3 3 0,1-4 0,-11 45-1,11-59 7,0 0-1,2 1 1,0-1-1,1 17-5,-5 33 94,1-15-59,12-1 33,1 6-29,-8-13-39,0-4 0,2 1 0,3 15 0,2-25 0,-2-10 0,-1 0 0,0 22 0,-4-14 0,0-8 0,2-1 0,0 0 0,2 3 0,9 69-5,-8-33 31,-3-27 36,1-1-1,4 9-61,13 69 87,0-4-47,-14-76-47,-3 0 0,0 9 7,-2 257 0,-4-242 0,-1-1 0,-5 4 0,7-37 0,0 1 0,-1 13 0,-2-1 0,-1 1 0,-2-2 0,-1 1 0,-2-1 0,-12 24 0,10-34 0,4-6 0,0 1 0,2-1 0,-2 7 0,-11 30 27,0-1 55,10-15-62,5-5-20,3-16 0,-1 0 0,-5 16 0,4-18-17,-4 20 48,6-14-69,2-6-64,0 0-94,1-7 53,-1 0-86,0-1-76,-1 1-65,0 1-147,-1 0-63,-1 2-173,-2 6-432,0 0 31,3-6 448,0-3 181,0 1 75,2-1 147,0-1 73,0 1 85,1-1 95,-1 3 50,0-1 0,0 0 0,-1 0 0,-2 8 0,2-8 0,-1 0 0,2 1 0,-1-1 0,2 9 0,-1 18 12,-1-24 2,2-1 0,0 1-1,0-1 1,1 1 0,1-1 0,0 0-1,1 0 1,0 0 0,1 0 0,1 0-14,10 22 105,8 30-105,-21-57 2,11 14-2,-10-7-22,-3-12-106,0-4-121,0 0 81,0 0 63,1 0 49,0-4 19,-1 3-11,0 0-36,-1 1-59,1-1-106,-1 0-117,0 1 132,1 0-37,-1 0-41,0 0-43,-4-4-121,-6-5-76</inkml:trace>
  <inkml:trace contextRef="#ctx0" brushRef="#br0" timeOffset="-163510.01">21946 5827 1285,'-2'0'43,"0"0"52,0 0 51,0 0 46,1 0 43,0 0 41,-1 0 37,1 0 35,0 0 192,-1 0 53,0 0 44,1 0 38,-2 0 248,-7 0 1761,4 0-1563,-1 0-173,-1 0-73,6 0-544,1 0 71,0 0 106,1 0-205,0 0 38,0 0 315,0-1 1005,0 0-1204,0 0-62,1-3 230,1 1-87,1 1-81,1-1-74,0 2-67,2-1-61,0 1-53,1 0-47,4 1 12,1-1-75,24 3 10,-24-2-17,-3 0 93,19 1-29,22-1 143,-14-4-47,-20 2-135,17-3 88,0 1-34,33-5 83,-5 2-91,4 2 125,12 3-281,-22 0 233,0-3 0,20-5-233,-9 1 189,5 2 34,235 3 591,-194 5-600,-97-1-186,110 1 194,-43 2-123,-15 3-70,-2 3-64,-22-2-56,77 13-110,-62-14 146,-1-3 38,-7-3-72,-5 1-65,20 0-134,-21-1 131,-6-2 85,3-1 82,99-11 18,182-21 73,-210 29-101,-25-15 0,-53 12 0,0 1 0,1 2 0,0 1 0,21 1 0,-1 4-41,-3 0-64,122 0-398,-86 0 381,-98-1 30,-16 1-117,10 4 17,8 0 251,-1-1-104,0 0-97,0-1-94,-1 0-87,1-1-83,-1 0-78,0-1-71,0 0-68,1-1-63,-1 0-56,1-1-51,0-1-48,0 0-41,-7-6-985,11 5 1273,0 1 62,0-1-47,-2-2-222</inkml:trace>
  <inkml:trace contextRef="#ctx0" brushRef="#br0" timeOffset="-153790.06">22243 297 385,'0'-3'150,"1"-4"-34,2 2 47,2 2 65,2 2 79,-4 1 464,-3 0-463,0 0-80,1-1 3,0 1-72,0-1-63,-1 1-53,1 0-48,0 0-48,2 2-225,-2-2 187,0 1 52,0-1 55,0 0 42,0 0 28,-1 0 41,1 0 44,0 0 48,0 0 5,0 0 39,-1-1 43,1 1 45,0-1 47,0 0 51,0 1 53,0-1 55,4-5-579,3-1-84,-6 4 31,-1 3 64,-1 0 89,3 0 80,2-1-2,-1-1 54,-1-1 60,0 0 67,0-1 65,-1 1 76,2 1 82,2 1 89,-6 1-231,0 0-45,0 0-44,1-1-39,-1 1-38,0-1-34,1 0 126,-1 0-118,1-1-73,0 1-46,0-4 47,-1 4-53,1 0 59,-1 1 99,1-1 72,1 1-60,0-1-47,1 0-40,1 0 20,6-4 202,-4 2-102,-4 0-86,0 0 51,0 0 62,-2-1 75,0-2 37,0 1-50,-1 0-46,0 1-43,0 1-39,-1 0-35,-2-1 139,0 1-145,-1 2-47,-18 1 224,9 0-191,-4 0 111,0-1-36,-10 0 83,-12 2 117,2 7-8,16 4-122,3 0-167,12-8-77,0 1 0,1-1 0,-1 1 0,1 1-1,-3 2-110,-4 14 205,10-9-145,2 3-39,1-5-27,-1-4-11,1-1 1,0 0-1,0 1 1,0-1 0,1 0-1,0 1 1,0-1 0,1 0-1,0 0 1,0 0 0,0 0-1,1 0 1,0-1 0,3 6 16,19 18-10,2 0 0,21 16 10,-22-20-2,-16-14 2,-2 3-52,-7-13 44,-1 0 1,1 0-1,-1 0 1,0 0-1,0 1 0,1-1 1,-1 0-1,0 0 1,0 0-1,0 0 0,0 1 1,0-1-1,0 0 1,0 0-1,-1 0 1,1 0-1,0 0 0,-1 1 1,1-1-1,-1 0 1,1 0-1,-1 0 1,1 0-1,-1 0 0,0 0 1,0 0-1,0 0 8,-8 6 19,-2-3-113,2-2-37,0-2-43,-10-2-262,-21-10-530,27 7 697,1-1 63,3 3 106,1-1 59,-17-7-322,-27-15-299,34 16 320,8 5 125,0 0-41,5 2 338,2 0-109,0 1-98,2 0-88,1 1-78,1 0-67,1 0-57,1 0-46,3 0-391,14 0-1259,-13 1 1506,-1 0 49,1 0 89,-1 0 343,0 0 50,2 0 33,6 0 31</inkml:trace>
  <inkml:trace contextRef="#ctx0" brushRef="#br0" timeOffset="-153389.22">22392 240 1670,'-1'0'216,"0"0"-33,-1 0 89,1 0-107,-1 0-91,1 0-72,0 0-53,-3-1-332,3 0 308,0 1 33,1-1 67,-1 1 38,1-1 72,-1 0 72,1 1 85,-1-1 93,1 0 143,0 0-215,0 1 35,0-1 35,0 1 38,-1-1 40,1 0 40,0 1 42,0-1 45,0 0 45,0 1 46,0-1 50,0 0 50,0 0 51,0 0 54,0 1-402,0 0-54,1 0-53,-1 0-49,1 0-46,-1 0-41,1 0-40,0 0-35,1 0 60,0 0-91,0 0-74,-1 0-35,5 0-29,-4 0 44,0 0 78,-2 0-16,1 0 33,10 1 225,14 0 215,-15-3-330,0-1 57,6-2-48,0 1-50,8-2 30,0 1-57,23-6 115,-38 9-366,1 0 77,0 1 65,15 0 167,-16 1-184,-2 1-43,0-1-37,0 0-45,0 0-53,-2 1-2,0-1-35,0 0-38,1 0-41,-1 0-44,0 1-48,1-1-51,-1 0-53,3-1-663,-8 1 416,-1 0 309,-1 1 55,0 0 70,-1 1 84,2 0 75,0 1 37,0 8 15</inkml:trace>
  <inkml:trace contextRef="#ctx0" brushRef="#br0" timeOffset="-153148.9">22559 205 1285,'-1'0'-86,"0"0"41,-1 0 40,1 0 38,0 0 38,0 0 34,-1 0 204,1 0 121,0 1 109,0-1 94,1 1 83,-1 0 232,1 0 79,1-1-20,1 4 1915,-1-2-1698,0-1-374,0 1-44,-1-1-56,1 1-69,0 0-81,0 0-92,0 0-104,0 0-116,0 0-167,-1 0-60,0-1-64,1 1-68,-1 0-71,0 0-75,0 0-78,0 0-82,0 17 1236,0-1-74,0 1-71,0 0-70,0 0-65,0 1-65,0-1-61,0 0-60,0 1-56,0 0-55,0-1-51,0 1-49,0 1-48,0-1-44,0 1-42,0-1-39,0-14-98,0 3-77,1-4 11,0 0-17,1-1-51,0-2-9,2 0-50,0-1-56,1 0-61,0-1 134,0-1 48,-1-1 48,1-1 49,3-7 19,3-12 73</inkml:trace>
  <inkml:trace contextRef="#ctx0" brushRef="#br0" timeOffset="-152687.43">22819 315 7196,'-5'5'60,"1"1"111,1 0 100,0 1 88,1 1 77,0 0 64,1 0 54,0 1 40,0 27 1915,1-20-1470,1-5-354,0-1-73,-1 0-121,1-1-98,-1 0-114,0-5-187,0 0-35,0 25 905,0-22-674,0-1-39,0-3-16,0-5-112,0-1-111,0-2-39,0-2-41,0-3-45,2-7-200,5-3-107,0 2 2,0-8-296,1 2 124,0 0 110,1 0 95,2-4 29,2 0 94,2-6 36,11-18-21,-9 25 223,2 2 34,24-20 105,-30 32-58,-4 4-14,-1 4 39,4 4 174,-11 2-201,1 0 1,0 0-1,-1 0 0,1 1 0,-1-1 0,0 1 0,1-1 1,-1 1-1,0 0 0,0-1 0,0 1 0,0 0 0,0 0-53,9 13 283,-6-8-185,-1 0 0,0 0 0,0 0-1,0 0 1,-1 1 0,0-1 0,-1 1-98,15 42 621,-7-28-317,-2-1-53,1 20 141,1 4-54,-5-15-155,-5 3-99,0 1-101,5-5-104,1-19-107,-1-4 31,-2-1-48,1 0-110,-2-3 125,-1 1-41,1-1-44,-1 1-50,0-1-217,0-2-105,0 1-104,0-1-105,0 0 70,-1-2-1183,0 0 1427,0 0 37,0-1 130,-1 0 35,0 0 37,1-1 36,-1 1 36,0-1 36,1 0 36,-1 1 36,1-2-25,0 0 74,0 0 49,1-2 47</inkml:trace>
  <inkml:trace contextRef="#ctx0" brushRef="#br0" timeOffset="-152440.06">22800 278 6168,'0'0'644,"0"0"-132,0 0-58,7 3 699,0 0-734,2 0-42,0-1-42,1 0-40,0-1-38,0 0-36,1 0-35,0 0-32,1 0-19,0 0-38,12 2-3,9 3-62,-12-2-76,-4-1-57,1 0-75,-4 1-40,1-1-73,0 0-82,0 1-92,-5-3 242,-1 0 40,0-2 41,0 0 39,6-4 18,7-4 59,-22 8 24</inkml:trace>
  <inkml:trace contextRef="#ctx0" brushRef="#br0" timeOffset="-152201.75">23340 186 11822,'10'3'1199,"-4"5"-101,-4-3-597,0 1-37,-1 1-40,0 0-46,-1 1-47,0-1-53,-1 1-56,1-1-59,-1 0-64,0-1-68,-1-1-71,1 0-75,-1-1 168,0 1 0,0-1 1,0 0-1,-1 1 1,0-1-1,1 0 1,-2 0-1,-1 2-53,2-3 56,-1 1 1,1 0-1,1 0 0,-1 0 1,0 0-1,1 0 0,0 1 1,-1 2-57,-1 19 198,2-9-85,-1-7-92,-1-2-59,-2-1-64,5-7-117,1 1 35,-1 0-87,0 0 110,1 1 92,-1-1 78,0 4 246,2-3-232,-1-1-62,0-1-41,0 1-48,0 0-55,0-1-68,0 1-73,1-1-81,-1 1-87,0-1-97,0 0-103,0 0-111,0 0-119,0-2 545,0-1 38,0-7-551</inkml:trace>
  <inkml:trace contextRef="#ctx0" brushRef="#br0" timeOffset="-151938.96">23322 186 2570,'0'-5'14,"0"1"86,1 1 78,-1 1 68,1 0 60,0 1 53,0 1 44,1 0 35,0 0 354,4 5 1131,-4-3-1372,0 0-43,0 1-9,0-1-91,4 1 711,-1-1-510,2 2-46,4 4 84,21 22 963,-20-18-1099,1 1-56,-8-7-276,1-1-38,-2 0-52,0-1-37,7 7 264,-1-2-61,-1-1-51,0-2-43,7 8 69,7 11-4,-5-5-199,-4-12-46,-3-3-42,1 0-57,-3-1-43,0 0-64,0 1-75,-2 0-85,-7-4-159,0-2 57,0 1 54,1 0 49,-1 0 46,0-1 44,0 1 38,1-1 36,-1 0-3,0 1 41,1-2-88,0 0 101,0-1-160,0 2 202,-1 0-33,0 1-46,0 0-55,2-2-224,1 2 49,1-1-40,3 1-183</inkml:trace>
  <inkml:trace contextRef="#ctx0" brushRef="#br0" timeOffset="-151669.87">23564 148 4112,'0'-14'227,"0"8"-102,0 0 70,0-1 87,0 2 40,0 0 97,0 1 112,0 2-217,0 0 34,0 0 148,0 1 35,0 1 1140,0 0-335,0 3-81,0 3-447,0 0-67,0 0-66,0 1-60,0-1-59,0 1-54,-1 0-51,1 0-49,0 4 141,0 1-97,-1-1-87,1 1-73,0-1-73,0 0-43,0 6 51,2 22 221,0-29-255,0 0 56,5 18 106,-1-4-141,-4 1-122,-2-17-145,0 1 53,0 17 96,0-16-100,0 1-77,0-1-110,0-5 46,0-1-40,0 3-133,0-1-90,0 0-99,0 0-110,0-6-128,0 0 70,1-1 66,-1 1 63,0 0 59,1-1 55,-1 1 51,1-1 48,-1 1 24,1-1 46,0 0 39,-1 1 35,1-2-65,1 1 65,1-3-268,-1 2 211,-2 2 81,1-1-40,-1 1-47,0-1-55,2-3-386,-1 1 73,-1-2-53,0-2-261,0 7 928</inkml:trace>
  <inkml:trace contextRef="#ctx0" brushRef="#br0" timeOffset="-151353.82">23805 186 9380,'0'0'520,"1"0"-141,0 1-26,0 1 44,8 11 1390,-6-3-690,-2-1-288,0-5-451,-1 1-38,1 1 79,0 1-104,0 0-117,0-4-137,0 0-35,12 31 1128,-5-15-514,-1 1-62,-2-1-81,-3 0-96,-2-16-338,0 0 0,0 0 0,0-1 0,1 1 0,-1 0 0,1 0 0,0 0 0,0-1 0,0 1 0,0 0-43,2 8 184,-5-5-131,-2 4-35,1-4-53,1-1-61,0-1-154,-10-1-482,11-3 483,0-1 53,1 0 46,-1 0 38,1-3-15,0-5-5,0 7 0,0 2 73,0-10-382,0 1 74,-1 0 67,1-1 60,-1 1 58,1 0 42,-1-10-38,2 3 96,4-22-44,-4 36 135,4-21 69,2 0-1,0 1 1,8-13-78,-12 27 37,2 1-1,-1 0 0,1-1 1,0 2-1,2-3-36,13-10 147,4 4 53,-7 7-9,5-3 129,0 1 61,3 4 62,3 4 64,-16 1-362,-9 1-91,1 0-1,0 0 1,0 0-1,0 0 1,-1 1-1,1 0 1,0-1-1,2 2-53,7 5 197,1 5 61,10 14-27,-18-20-196,0 1 0,-1 0-1,-1 1 1,1-1 0,-1 1-1,0 0 1,-1 0 0,0 0-1,0 0 1,-1 1-35,9 53 244,-4-19-145,-6-3-76,-9-8-34,3-12-23,3-7-95,-1 0 52,-8 22-17,4-22 20,3-6-10,-1 0-41,0-1-19,0-1-42,0 1-47,-1-1-54,0 0-60,-1 1-64,0-1-72,-1 1-77,-1-1-167,-1-1-61,-25 4-1943,20-8 1616,6 0 503,1-2 54,-1 0-21,1-1 66,-2-1-38,-4-2-205</inkml:trace>
  <inkml:trace contextRef="#ctx0" brushRef="#br0" timeOffset="-150251.66">24513 240 5140,'-10'-10'-68,"8"6"96,0 0 65,1 1 51,0 0 75,0 0 89,1 0 103,-1 0 20,1 0 89,0 1 97,-1-1 104,1 1 113,0-1 121,0 2-430,0-1 34,0 1 33,0 0 36,0 4-141,1 0-49,0 0-42,0 0-40,1 2 257,1-1-101,7 16 963,-9-13-1120,-1 0 46,0 3-275,0 1 33,0 9 240,0-1 67,0 27 720,0-14-538,0-14-381,0 1-59,0 2-74,0 1-86,0-10-54,0-14-61,0-5-96,0 5-112,0 0 39,-2-2-133,1 2 169,0 1 51,-2-2-41,-1-2-51,3 2 114,0 1-56,2-9-286,4-7-278,2-24-779,-7 27 1067,-1 0 58,0-6-44,1 1 99,2-1 97,1 2 94,3-6 108,2-8 25,3 0 90,0 14 54,5 1 78,-8 9-123,-3 4 34,0 1 39,1-1 133,0 2 46,8 3 367,-2 4-286,-1 3 132,-1 2-44,-2 2-44,-2 1-45,0 0-49,-2 2-47,0 0-51,0 0-51,-4-12-176,4 26 357,-4 1-70,-1-2-76,5 0-71,-2-17-220,0-1 56,4 24 234,-5-24-205,1 4-56,-2-7-40,1 1-41,0 3-124,-1 0-115,0-5 120,0 1-37,0-1-37,0 0-40,0-2 233,0-1-103,0 0-90,0 0-76,0 0-155,-1 0-68,-1 2-1357,0-2 1015,1-2 510,0 0 42,-1 0-43,1 0 116,-1 0 155,0-1 110,0 0 123,1 1 9,-1-1 36,-1-1-263,-1-1 53,-1-1 36,-1-3 34</inkml:trace>
  <inkml:trace contextRef="#ctx0" brushRef="#br0" timeOffset="-149982.02">24494 259 4883,'1'-1'890,"0"0"-551,0 0 38,2-2 217,1 0-39,-1 1-36,1-1-36,-1 1-34,1 0-32,4-1 322,1-1-114,0 2-105,0 0-94,1 0-82,-2 1-122,0 0-40,8-1 82,4 2-72,8-1 2,-14 2-229,17 3 58,-22-2-41,0 0-35,-1-1-29,0 1-44,0-1-52,0 1-59,0-1-69,1 0-76,0-1-85,0 0-92,-4 0 265,1 0 60,-1 0 94,1 0 37,6 0 2,10 0 73</inkml:trace>
  <inkml:trace contextRef="#ctx0" brushRef="#br0" timeOffset="-149612">24903 223 2955,'0'0'566,"0"0"-160,1 0-34,1 0 41,2 1 406,0 0-32,2 3 687,-1 2-129,-1 2-129,-1 1-128,0 1-128,-2 1-126,1 0-125,-1-3-234,0-1-79,1 0-76,-1-1-78,2 2 143,0-1-62,-1 0-3,0 0-54,3 13 462,-4-9-367,-1-3-99,0 1 48,1-3-130,-2-4-60,-4 6 15,-6 12 94,3-9-229,5-12-44,-2-3-33,2 1 27,2 1-191,0 0 48,0 0 42,0 0 35,1-2-56,1-2 32,-1 3 46,0 0-63,-2-22-547,-1 13 395,-1 0 33,1-2 20,0 0 50,0-1 56,3-1 60,-1-10 28,1-1 41,1 0 41,-1 9 30,2 0 0,0 0-1,1 1 1,1-1 0,0 1-1,2-3-49,-4 16 13,0 1 0,0-1-1,0 0 1,0 0-1,1 1 1,-1-1 0,1 1-1,0 0 1,0 0 0,1-1-13,25-17 4,-8 13-51,0 3-50,0 5-56,-1 6-66,-12 3-7,1 6-46,-1-3-44,-5-6 246,0-1-39,2 7-203,-3-7 146,0 0 0,-1 0 0,0 0 0,0 0 0,-1 0-1,1 0 1,-1 0 0,0 1 166,-1 4-232,-1 0 57,-5 8-105,1-1 83,4-6 140,1 2 34,1 11 39,2-2 73,3 0 80,4 0 92,-3-8 21,-3-2-99,3 3 63,-1-10-114,4 1 74,5-1 94,-10-3-304,1 0 32,0 2 39,4 2 74,5 3 64,-5-4-112,-1-1-69,0-2-69,-1-1-59,0 0-72,0-3-84,0 0-94,-4-1 79,12-10-927,-15 13 1201,8-7-466,3-4-94,-11 10 540</inkml:trace>
  <inkml:trace contextRef="#ctx0" brushRef="#br0" timeOffset="-149333.65">25367 167 6939,'4'-3'-100,"-2"0"76,1 2 71,-1-1 64,0 1 60,0 1 53,0 0 49,0 1 42,0 0 264,0 2 72,1 1 192,1 5 468,-2-4-634,1 1-37,-1-2-12,-1 0-94,0 0-84,-1 0-73,1 0-65,-1 0-56,0 0-44,0 0-36,0 12 447,1-13-443,2 5 195,0 0-56,0 0-49,1 0-46,-1 0-40,0 0-36,3 8 57,0 4-70,-2 10-25,-2-15-154,1-9-19,0-1-39,-1 0-91,-1-1-90,-3-2-106,-4-1-122,3-1 187,3 0-80</inkml:trace>
  <inkml:trace contextRef="#ctx0" brushRef="#br0" timeOffset="-149064.45">25349 112 3726,'1'-1'31,"1"-1"-1,0 0 0,-1 0 0,1 0 0,-1 0 0,0-1 0,1 1 0,-1 0 1,0-1-1,0 1 0,-1 0 0,1-1 0,0 0-30,0-8 195,-1 0 97,1 7 303,-1 0-40,1 0-40,0 0-38,0 0-37,1 1-33,2-3 308,0 1-257,0 1-62,0 1-55,1 0-50,1 0-44,-1 0-39,7-1 113,0 2-97,17-1 202,-19 3-234,-2 1 10,0 0 54,-1 0 65,0 1 80,-1-1 81,1 1-40,0 0-38,0 1-36,7 2 265,-1 0-122,0 1-107,0 1-92,-1 1-77,-1 0-62,7 8 23,6 16 30,-16-17-99,-2 3 60,-1 1 81,-2 3-177,-2 2-39,-3-1-38,-1-1-41,-3 1-39,-1-1-42,-3-1-42,-1-1-43,-2 0-42,-2-2-46,-1-2-44,-2 0-46,-1-3-46,-2-2-48,-1-1-47,-1-3-50,13-4 218,1-1-50,-3 1-135,0 0-63,1 0-61,-1 0-57,1-1-54,0 0-52,0-1-47,1-1-47,4 0 461,2 0 46,-2 0-38,0 0-172</inkml:trace>
  <inkml:trace contextRef="#ctx0" brushRef="#br1" timeOffset="-137925.68">22746 1790 2955,'0'-3'279,"0"2"-422,0 1 46,0-1 45,0 0 40,0 0 39,0 0 36,0-1 160,0 0-1,0 0 48,0-2 382,0 1-169,0-4 958,0 4-851,0 1-110,0 0-65,0 0 840,0 1-48,0 1-648,0 0-63,-1 0-59,1 0-54,0 0-53,-1 0-46,1 0-44,-1 0-40,0 0 80,0 0-101,-1 0-87,1 0-39,-2 0 32,2 0 2,0 0 92,1 0-42,0 0 40,2 1 639,2 3-112,-1-1-399,-1 0-34,-1 1-36,0 0-39,-1 84 650,0-1-75,0 0-80,0 1-86,-1-73-497,0 0 0,-1 0 1,0 0-1,-2 3-108,-7 19 265,-3-4 43,13-42-268,0-16-35,0-7-49,4 0-64,1 13 45,4-30-155,-4-9-100,-1-13 35,3 24 132,0 6 64,1 0 51,-2 20-45,0 1 0,8-18 81,-2 6-74,-9 27 65,-1-1 1,1 1-1,0 1 0,1-1 0,-1 0 1,1 0-1,0 1 0,0 0 0,1-1 1,-1 1-1,2-1 9,4-2-7,-1 1 1,1 1 0,-1 0-1,2 0 1,6-2 6,-14 5 0,1 1 0,-1 0 0,1 0 0,0 0 0,-1 1 0,1-1 0,0 0 0,0 1 0,0 0 0,-1 0 0,1 0 0,0 0 0,0 0 0,0 1 0,0-1 0,-1 1 0,1-1 0,0 1 0,-1 0 0,1 0 0,0 1 0,-1-1 0,1 0 0,-1 1 0,0 0 0,2 0 0,15 9 0,0 1-21,-1 2-35,-4 1-43,-1 0-1,-1 1 1,0 1 0,3 6 99,-5-8-40,-10-14 31,11 14-104,-1 1 50,19 34 3,-18-25 1,-3 0-93,-5-9-28,-2 1-84,0-5-283,0-2 91,2-1-2,2 1-123,0 0 49,-3-3 134,-1 1 12,0 3-68,-1-8 371,0 1 32,0 7 14</inkml:trace>
  <inkml:trace contextRef="#ctx0" brushRef="#br1" timeOffset="-137671.72">22765 1993 8224,'-3'-3'-27,"0"0"88,0 0 79,1 0 73,-1-1 66,1 1 58,1 0 51,0 0 44,1-2 537,3 1 91,14 0 1106,-11 4-1813,0 0-48,-1-1-45,1 1-40,2-2 45,0 1-65,0-1-51,0 0-36,18-3 158,-14 3-116,21-3 275,1 1-57,0 0-62,0 1-66,0 0-73,1 1-77,0 1-82,2 1-88,-29 0 98,1 1-39,-1-1-43,0 2-47,1-1-51,-1 1-54,0 0-58,1-1-63,-2 1-44,1 0-64,0-1-66,0 1-69,-1-1-72,1 0-77,-1-1-79,1 0-81,-3 0 316,-1 0 61,1 0-41,1 0-207</inkml:trace>
  <inkml:trace contextRef="#ctx0" brushRef="#br1" timeOffset="-137305.51">23378 1901 7838,'-1'0'323,"-1"3"-67,0-1-205,-1 0 107,1 1 91,1-1 78,-1 1 53,1 0 46,-3 11 1758,4-10-1595,0 1-109,1-3-263,-1 1-61,1 0-70,-1-1-78,2 2 374,-1 1-34,2 3 258,0 0-109,0-1-93,0 3-8,0-1-87,7 22 457,-6-18-362,5 18 400,-4-13-355,0 0-99,-3-6-200,-1-1-83,0 0 55,1-2-45,2-1-28,3 1-18,-4-3 54,-4-12-94,0-2-37,-3-13-131,0 2-81,1 0 0,0 0 0,2-3 258,0-2-238,-1 0 34,-2-1 33,1 1 36,-3-18-17,4 22 125,1 1 33,0-19-37,0 20-1,1 1 0,0-1 0,2 1 0,1-11 32,-2 24-4,0 0 0,0 0 0,0 0 0,1 0 0,-1 0 1,1 0-1,0 1 0,0-1 0,1 0 0,-1 1 1,1 0-1,-1 0 0,1 0 0,0 0 0,0 0 0,0 0 1,1 1-1,-1-1 0,1 1 0,1-1 4,-4 3-2,0-1 0,0 1-1,0 0 1,0-1 0,0 1-1,0 0 1,0 0 0,0 0-1,0 0 1,0 0 0,0 0 0,0 0-1,0 0 1,0 0 0,0 0-1,0 1 1,0-1 0,1 1 2,16 12-114,-4 7-56,-9 2-40,-5-6-52,1 12-171,-2-19 252,-1-1-34,-1 0 4,0-1-35,-2-1-39,-1 1-45,-3 3-376,-2 6-440,4-6 397,2-4 278,1-2 106,0 0 32,-5 0-191,0-2 116,4 0 207,1-1 50,1 1 46,1 1 42,1 1 26,1 3 27</inkml:trace>
  <inkml:trace contextRef="#ctx0" brushRef="#br1" timeOffset="-136735.72">23805 1826 6553,'-3'0'12,"0"0"40,0 0 37,1 1 36,-3 1 224,0 0 120,3 0-137,0 0 33,-2 2 455,1 2 286,-1 5 704,2 1 41,1-3-672,1-2-272,0 0-97,0-1-228,0 1-102,0-1-118,1-3-230,-1 0-35,0-1-37,0 1-41,0 0-41,0 0-43,0-1-47,1 1-47,-1-1-50,0 1-52,0 10 668,1 0-99,2 1-40,2 7-1,0 2-39,-3-6-38,0-2 27,-2 1 82,0 3-10,0-1-27,0-3-42,0-5-55,-2-4-64,-1-3-48,0-3-33,-4-4-13,7 4 33,-5-17 119,4-9-70,2 10-83,-2 5-46,-4-8-48,2 0-108,-4-44-719,6 50 754,1 1 43,-1-13-211,0 3 102,0 5 85,2-23-131,4 12 45,-3 20 151,17-56-487,-4 34 357,-5 18 157,0 3 48,17-2-87,0 3-57,-16 11 72,-9-3 67,0 1-1,0 0 1,0 0-1,-1 0 1,1 0 0,0 1-1,-1-1 1,1 0-1,-1 1 1,1-1 0,-1 1-1,0-1 1,0 1-1,1 0 8,0 8-79,-2 5-62,0 15-226,0-16 127,-2 0-51,0-1-60,-1 1-69,-2 0-77,-1 0-87,2-7 218,-1 0-72,1 0-80,-1 0-91,1 0-119,-1 0-114,1 0-125,2-4 434,0 1-35,1 0 47,0-1 53,0 2-42,1 2-197</inkml:trace>
  <inkml:trace contextRef="#ctx0" brushRef="#br1" timeOffset="-136065.85">22913 2749 4497,'-2'0'18,"0"0"66,1 0 60,-1 1 57,0-1 52,0 1 48,0-1 43,0 1 40,-1 1 464,-1-1 100,1 1 47,-4 4 1405,2-3-1011,3-1-739,0 0-57,0-1-68,0 1-80,1-1-223,0 0-35,0 0-38,0 0-41,0 0-42,0 0-45,0 0-48,0 0-51,1-1 2,0 1 638,1-1-51,1 0-47,0 0-46,0 0-43,1 0-39,1 1-39,-1-1-34,2 0 10,-1 0-43,1 1-38,-1-1-32,1 0-7,0 0-34,-1 0-10,0 1 12,20-2 413,-1 0-78,0-1-71,0 0-64,-1-1-59,0-1-53,-1 0-47,1-1-40,12-3 2,1-2-64,70-24-18,-69 20-111,-19 7 12,0 1-62,-6 2-11,0 1-52,-4 2 14,0 0-69,-1 0 5,1 0-43,-1-1-42,-1 1-43,0-1-43,-1-1-45,-1-1-44,-3-1-45,0 2 186,-2-1 37,-8-7-499</inkml:trace>
  <inkml:trace contextRef="#ctx0" brushRef="#br1" timeOffset="-135765.47">23173 2472 3341,'-1'0'-212,"-1"0"43,1 0 43,0 0 40,-1 0 39,1 0 37,0 0 35,0 0 34,-2 0 143,1 0 107,0 0 95,0 0 83,0 0 192,-1 0 82,1 0 235,-2 2 591,1-1 9,2 1-585,0 0-230,0 0-78,0-1-191,1 2-80,-1-1-91,1 1-103,0 20 824,0 1-37,0 7 252,0-4-323,0-14-523,0 1-35,0 8 175,0 0-123,0-11-275,0 1-36,0-1-39,0 0-40,0 7-57,0-9-47,0 1-34,0-1-33,0 0-35,0 0-36,0 0-37,0 0-39,0 0-40,0 0-40,0 0-41,0 0-44,0 0-44,0-1-44,0 1-47,0-8 173,0 0 41,0 0-30,0-1-143</inkml:trace>
  <inkml:trace contextRef="#ctx0" brushRef="#br1" timeOffset="-134964.04">23135 2749 3341,'0'0'245,"0"0"-40,0-1 140,0 1-121,0-2 42,0-1 47,0-1 49,0 1 47,0 0 49,0 1 364,0 1 498,0 1-258,0 0-47,0 0-43,0 0-81,0 0-117,0 3-113,2 5-27,3-4-74,4 6 216,-6 0-459,-2 1 14,0 22 500,-2-11-409,0-8-216,1-7-149,0-1-36,0-4-18,0 0 0,0 1 0,-1-1 0,1 0 0,-1 0 0,1 0 0,-1 0 0,0 0 0,0 0 0,0 0-1,0-1 1,0 1 0,0 0-3,-3 4-12,1 0-38,1 2-54,1 0-68,1-4 19,0 0-33,-2 2-266,0-1-67,-5 5-789,3-6 585,2-2 372,1-2 37,0 1-499</inkml:trace>
  <inkml:trace contextRef="#ctx0" brushRef="#br1" timeOffset="-134662.8">22783 3153 9123,'0'4'208,"0"0"57,0-1 50,0 1 44,-1 0 93,1 1 37,1 16 1944,0-14-1749,1 0-85,1 0-201,1 6 166,-2 1-69,-4 5 89,1 1 127,6-3-208,-1-7-229,-3-2-132,-1-1-63,0 1-45,0-2-48,0 0-43,-1 0-49,1-1-55,0-1-10,-1 0-41,1-1-43,0 0-47,0-1-172,0-1-112,0-1-113,0 0-112,0 0-65,0 0-1270,0 0 1441,0 0-65,0 0 434,0 0 34,0-1 34,0 1 35,0-1 35,0 0 35,0-1-25,0-1 74,0-1 49,0-3 47</inkml:trace>
  <inkml:trace contextRef="#ctx0" brushRef="#br1" timeOffset="-134399.56">22746 3172 2955,'0'-4'29,"0"-1"64,0 1 59,1 1 57,-1-1 52,1 1 48,0 0 43,0 1 40,1-2 124,0 2 44,3-3 664,22-8 2753,-21 11-3214,1 0-89,2-1 64,0 0-112,0 1-99,1-1-84,2 1 1,0 0-75,26 3 551,-21 3-468,1 1-37,0 1-36,0 2-37,0 1-36,0 0-36,-1 2-37,-1 1-36,-1 2-37,-1 0-37,-1 1-36,-3 2-36,-1 0-38,-3 1-36,-2 2-37,-2 0-36,-2-15 72,-1 0 1,1-1-1,-1 1 1,0-1 0,0 1-1,0-1 1,-1 1-1,1-1 1,-1 0-1,0 0 1,0 1-1,-1-1 1,1-1-1,-1 1 1,-3 3 23,1-1-59,-1-1-1,0 1 1,0-1-1,-1 0 1,-4 2 59,-20 10-247,-3-2-66,1-3-83,1-2-99,14-4 132,5-1 105,-14 4-317,7-5 91,3-4-19,7-1 209,0 0-34,-20-7-609,15 3 332,4 2-273,1 0 71,0-2 60,2 0 48,-1-1-97,9 5 691,-1 0-1,0 1 1,0-1 0,1 0-1,-1 0 1,0 0 0,1 0-1,-1 0 1,1 0 0,-1 0-1,1 0 1,0 0 0,-1 0-1,1 0 1,0 0 0,0 0-1,0-1 106,1-4-479,3 0 107,0 0 110,-3 3 168,0-1 37,0-7 15</inkml:trace>
  <inkml:trace contextRef="#ctx0" brushRef="#br1" timeOffset="-134161.22">23211 3134 12978,'0'-4'439,"0"1"43,0 6 565,0 8 247,0 1-482,0-4-351,0 0-49,0 0-60,0 0-73,0 0-84,0-2-95,0 0-107,0-2-119,-1 9 152,0 1 42,-2 2 56,-2 7 109,-2 14 117,5-26-273,2 1-34,-3 7-124,2-14 20,-1 0-35,0 0-16,-1-1-36,1 0-42,0 0-48,0-1 24,0 0-34,1 0-35,-1 1-38,2-4 94,-1 1 56,1-1 47,-1 1 40,0 0 5,-3 3 44,3-2-20,-1-1-60,1 0 11,1-1-34,-1 1-37,0 0-42,1-1-68,-1 1-58,0-1-65,1 1-70,0-1-75,-1 0-82,1 1-86,0-1-93,0-3 272,0 0 61,0 0-36,0-4-192</inkml:trace>
  <inkml:trace contextRef="#ctx0" brushRef="#br1" timeOffset="-133960.41">23192 3117 6939,'9'2'1024,"1"1"-69,-2 1-75,0 2-79,0 0-82,0 2-86,-1-1-92,-1 0-93,0-1-131,-1 0-82,10 10 478,-1 1-99,0 0-89,-1-1-78,4 5 21,0-1-89,5 4-10,14 8 78,-13-14-260,-4 2-109,4 1-99,-1-5-94,-18-14-109,0 0 34,1 1-108,-2-1 99,0 2-183,-2-2 159,1 0-82,-1-1-182,1-1-710,-2-1 804,0-1 30,0-1 40,0-6-469</inkml:trace>
  <inkml:trace contextRef="#ctx0" brushRef="#br1" timeOffset="-133728.94">23508 3061 5911,'0'-2'10,"0"0"40,1 0 37,-1 0 34,1-1 114,0 1 55,2-2 406,2 3 826,-4 3-1081,-1 2-81,0 2 284,-1 1 68,1-1 37,-1 0 42,7 21 1710,-2-8-1601,-3 2-105,-1 0-114,-1-10-388,1 0-32,-2 10 134,2-11-245,0 0-34,0 1-33,1-2-36,0 1-36,1-1-38,-1-5-58,0 0 34,2 6 17,0 1-3,-1-7-14,-1-1-33,-1 0-17,1 1-32,0-1-39,-1 0-41,1 0-1,-1 0-35,1 0-39,-1 0-40,0 0-43,0 0-46,1 0-49,-1 1-52,0 0-201,1 5-1052,-1-7 1254,2 1 33,0 1-94,1 0 65,1 0-39,2 3-204</inkml:trace>
  <inkml:trace contextRef="#ctx0" brushRef="#br1" timeOffset="-133397.12">23862 3153 4112,'3'-7'284,"1"0"116,0-1 100,-1 1 84,2-2 207,-1 0 71,8-17 1883,-7 14-1569,-3 6-635,1 1-41,0-2 85,1 0-108,-2-2 745,-3 6-443,-2 2 124,-3 2-113,3 1-447,-1 0-42,1 0-46,0 0-50,-1 0-54,1 1-58,0-1-64,1 1-68,-7 8 244,-4 6-24,-2-6-88,13-9-87,1-1 0,-1 0 0,0 1 0,0-1 0,1 1-1,-1-1 1,1 1 0,-1 0 0,1 0 0,0 0 0,0 0-1,0 0 1,0 0 0,0 0 0,0 0 0,1 0 0,-1 0-6,-1 4 15,-11 41 125,13-29-54,2 0 37,3 0-5,8 28 201,-6-30-251,3 0-38,-3-2-4,0 0 0,-1 1 0,0 0 0,-1 4-26,-2-10 3,-2-7-5,0-1 1,-1 1-1,0 0 0,1 0 0,-1 0 0,0 0 0,0 0 1,0 0-1,0 0 0,-1 0 0,1 0 0,0 0 0,-1-1 1,1 1-1,-1 0 0,0 0 0,0 0 2,-9 15-79,7-13 39,2-3 19,-1 1 1,1-1-1,0 1 0,0-1 0,-1 1 0,1-1 0,-1 0 0,0 0 0,1 1 1,-1-1-1,0 0 0,0 0 21,-8 2-172,-1-1-39,-5 0-141,7 1 96,-1 0-35,-2 2-149,-1-2-57,-1-2-53,-1-3-50,0-2-42,0 0 101,-1 0 16,-20-10-610,24 9 680,10 4 527,0 0-46,1 0-42,-1 1-39,1 0-36,0 0-33,-1 0-209,0 0-85,0 1-65,-1 3-1261,2-1 1066,1-1 381,0 0 44,0-1 52,0 1 63,0 1-391,0-3-120</inkml:trace>
  <inkml:trace contextRef="#ctx0" brushRef="#br1" timeOffset="-133040.13">23005 3909 10408,'0'0'130,"-2"0"-39,-6 0-69,5 0 75,1 0 78,0 1 114,2 0-92,-1-1 39,1 1 44,0-1 45,0 1-268,0-1-1,0 1 0,0-1 1,0 1-1,0 0 0,0-1 1,0 1-1,0-1 1,1 1-1,-1-1 0,0 1 1,0-1-1,1 1 0,-1-1 1,0 0-1,1 1 1,-1-1-1,0 1 0,1-1 1,-1 0-1,1 1 0,-1-1 1,1 0-1,-1 1-56,10 2 863,8-1 129,-9-2-546,2 0-41,0 0-24,0 0-62,0 1-69,-1 0-76,10 5 76,-14-4-183,0 0 0,1-1 0,-1 0 0,0 0 0,1 0 0,-1 0 0,0-1 1,1 0-1,-1-1 0,6 0-67,67-9 337,-49 8-264,0 0-37,-6 1-41,0 1-39,0-1-44,-2 1-50,-14 0 82,10 0-11,-8 0-52,-5 0-11,0 0-63,-1 0-78,1 0-92,-2 0-1136,-3 0 1021,0 0-94</inkml:trace>
  <inkml:trace contextRef="#ctx0" brushRef="#br1" timeOffset="-132824.01">23211 3798 8481,'0'0'404,"0"0"-80,0 0-82,0 0 38,0 0 44,0 0 51,0 0 54,0 1 57,1 0 56,1 0 57,1 3-373,-1 0 51,1 0 47,-1 1 42,0 1 119,0 0 44,0 5 327,-1 0 47,0 12 927,-1-8-687,-1-2-299,1-6-472,-1-1-41,1 1 34,0 1-91,-1-2-101,1 1-112,-1 27-98,-2-19-65,-1-3-61,-3 3-92,5-11 56,1 1-85,1 0-71,0 0-55,0 0-166,-4 6-834,2-10 1085,-1 0 36,-7 0-446</inkml:trace>
  <inkml:trace contextRef="#ctx0" brushRef="#br1" timeOffset="-131945.37">23081 4426 3726,'-5'-14'380,"2"11"-225,0 1 43,0-1 93,1 0 96,0 1-149,2 0 32,-1 0 36,1-1 39,0 2 190,0-1-60,-1 1-56,1 0-51,-1 0-48,1 0-45,-1 0-41,0 0-38,0-1 83,-1 0-94,1 1-85,0 0-37,-3-2 61,2 3-24,1-1 88,1 1-49,0 0 38,-3-3 695,0 3-492,0 0-48,-30 5 479,-1 9-94,1 4-108,1 1-119,6-3-161,-4 2 54,4 3-73,-1 3-22,14-11-90,1 1 1,0 1-1,-2 4-198,-1 4 244,-1 14 186,9 1-95,7-9-134,4-1-35,12 24 94,-14-48-243,-1 0 0,2 0 0,-1 0-1,0 0 1,1-1 0,-1 1 0,1-1-1,0 0 1,0 1 0,1-1 0,-1-1-1,1 2-16,14 11 56,7 15-33,-1-2-28,4-11-56,-26-16 112,0 0-37,2 2-86,-1 0-109,-2 0-82,-2 0-399,-10-6-2,0-2 106,0 1 74,-1 0 66,1 1 55,-2-1 19,0 0 43,-5-3-68,-23-17-435,18 5 444,-1-3 75,1-2 102,13 13 140,0 1 36,12 10-482,2-1 75,2-2-12,4-3-146,0 0-111,-5 3 119,13 0-727,-9 2 794,1-1 36,0 0 84,0-1 38,24-8-551</inkml:trace>
  <inkml:trace contextRef="#ctx0" brushRef="#br1" timeOffset="-131528.32">23359 4500 10408,'4'-7'42,"5"-9"-76,-6 8 74,-1 1 56,-1 2 82,-2 0 102,0 3-94,0 0 33,-5-2 518,-2 0-101,3 1-283,-1 0-46,1-1-46,0 0-49,-2-2 45,0 1-38,-8 0 122,-1 5-58,-11 7 25,7-1-67,4-2-49,-19 6 289,3 2 79,18-3-239,1 2 34,2 3 39,1 3 44,2-2-248,1 1-1,1 0 1,0 0-1,2 1 1,-1 3-190,2 7 209,5-1-41,6-1-56,6-1-71,59 67-37,-22-37-30,-41-44-20,-3 2-32,-1 3-114,-6-6 3,-3-2-66,-5-3-80,-4-2-90,-15-3-184,0-1-69,-1-4-69,-2-4-68,-15-8-330,8 4 295,12 4 228,5 1 42,1 1-78,11 2 278,5 0-39,3 1 107,2 1-34,2-1-145,3 1-77,2 2-92,2 1-104,-4 1 455,2-1 56,0 1 56,0-2 56,6-3 24,8-6 84</inkml:trace>
  <inkml:trace contextRef="#ctx0" brushRef="#br1" timeOffset="-131127.59">23489 4537 5140,'2'-1'-26,"0"-1"45,0 0 41,0 0 39,0 0 37,0 0 34,2-3 262,-1 2-66,0 0 45,4-4 515,-3 3-267,7-6 1265,-7 6-1127,-1 1-132,-1 0-64,0 2 224,-1 0-83,0 0-79,1 1-75,0-1-68,-1 1-64,1-1-60,0 1-53,0 0-68,-1 0-38,3 0 137,-1 1-142,-1-1-56,6 2 250,-6-1-194,-1-1-76,0 0 35,0 1 41,-1-1 49,1 1 27,1 1-34,0 3 181,0 0-108,0 1-88,-1 0-84,1 0-42,0 11 187,-1-12-149,-4 12 131,-2 1-85,-1-1-70,-12 19 131,16-32-237,-21 43 341,-1 3-93,2-6-100,3-7-64,2 6-29,6-6-52,2-4-34,7-12-26,2-20 13,1 0 0,-1-1-1,1 1 1,-1 0 0,1 0 0,-1 0 0,1 0 0,0 0 0,-1 0 0,1-1 0,0 1 0,0 0-1,-1-1 1,1 1 0,0 0 0,0-1 0,0 1 0,0-1 0,0 0 0,0 1 0,0-1 0,0 0 3,6 2-22,-1-1-1,1 0 1,0 0 0,-1-1 0,1 0 0,3 0 22,0-1-18,100-4-26,-74 0-6,-5-3-49,-14 2 10,-1 2-66,-2 1-71,0 0-74,-1 1-77,0 1-82,0 1-86,1 0-88,-6 0-95,0-1 92,-2 0 79,0-1 67,1 0-26,-2 0 59,11-7-771,-15 9 1192,4-4-358,0 0 44,0 0-27,1-3-139,-5 7 504</inkml:trace>
  <inkml:trace contextRef="#ctx0" brushRef="#br0" timeOffset="-123606.84">25591 2988 385,'0'-1'164,"0"-1"-28,0-5 100,0 4-74,0 0 40,0 1 47,0 1 48,0 1 48,0 0 49,0 0 137,-3 0 801,-3 0-451,0 0-113,3 0-237,3 0 202,0 0-104,0 0 48,0 0 780,0 0-910,0 0 233,0 0-23,0 0-293,0 0 39,0 0-64,0 0 354,0 0-340,0 0-178,0 0-36,0 0 79,-4 0 174,1 0 86,1 0-60,0 0-55,1 0-54,0 0-50,1 0-47,0 0-44,1 0-42,1 0-38,-1 0-35,3 0 57,2 0-105,0 0-83,2 0-69,11 0-164,-14 0 174,0 0 39,0 0 93,-3 0 5,0 0 42,89 1 339,-32-1-203,-2 0-39,0-1-52,-2-2-65,6-3 13,-4 0 63,0 3-1,1 2 1,28 4-198,6 5 43,129 0-43,-112-6-41,12 0-41,-68-3-52,20-5 134,-39 2-48,39-4-92,6 4-58,15-1-6,-20-4 130,-26 5 27,1 3 0,11 2 47,3 0-13,-51-1 13,0-2 0,0 1 0,0-1 0,3-2 0,-3 1 0,1 1 0,0 0 0,-1 0 0,5 1 0,76 1 0,-56 0-129,-25 0 135,-8 0 28,2 0 33,1 0-50,-14 0 9,4 0 81,3 0 43,0 0 64,0 0-42,0 0 42,0 0-64,0 0-22,0 0 1,1 0-22,0 0-46,9 0 6,-19 0-24,6 0 64,3 0 22,0-3-22,-2-25-1,-4 23-68,-2 1-32,1-9-7,6 12 3,1 0-1,-1 0 0,1 0 0,-1 0 1,1-1-1,-1 1 0,0 0 1,0 0-1,1 0 0,-1 0 0,0 1 1,0-1-1,0 0 0,0 0 0,0 0 1,0 1-1,-1-1-1,0 0 18,0 0 1,-1 0-1,1 0 1,0-1-1,0 1 1,0-1-1,0 1 0,1-1 1,-1 0-1,0 1 1,1-1-1,-1 0 1,0-2-19,-10-10 103,-60-44 304,52 37-272,-7-6 12,-4 3-44,-16-2 39,-66-25 252,57 34-119,43 14-195,1 0-1,-1-1 1,-9-5-80,-12-6 235,21 13-90,9 4-76,1 8-30,9 2-34,17 11-82,-17-17 25,14 11-55,0-6 34,23 6 11,-10-6 68,25 8 82,-39-14-83,-1 1 0,0 0-1,0 2 1,12 6-5,-12-2 0,-13-9 0,0 1 0,0-1 0,0-1 0,0 1 0,1-1 0,-1 0 0,1 0 0,-1 0 0,1-1 0,3 1 0,6 2 0,0 0 0,0 2 0,-1 0 0,4 2 0,29 12 0,-43-19-6,-1 0 0,1 0 0,0 0 0,-1-1 0,1 1-1,0-1 1,-1 0 0,3-1 6,12 4-79,-8 9-50,2-6 1,3 12 58,-14-17 57,-1 1-1,1-1 0,0 1 0,0 0 1,-1-1-1,1 1 0,-1 0 0,0-1 1,1 1-1,-1 0 0,0-1 0,0 1 1,0 0-1,0-1 0,0 1 0,0 0 1,-1 0-1,1-1 0,0 1 0,-1 0 1,1-1-1,-1 1 0,0 0 14,-8 15-101,1-3 74,5-9 33,0 0 1,0-1 0,-1 0 0,1 1-1,-1-1 1,0-1 0,-2 2-7,-14 15 81,-48 76 259,28-31-191,9-9-102,-1 4-90,29-55 177,0 1-49,0-1-48,-1 0-46,0 1-44,0-1-42,0-1-40,-1 1-39,0 0-36,0-1-35,-5 4-341,0-1-115,-1-1-102,2-2 99,0-1-47,-10 1-862,15-3 1244,0-1 0,1 0 1,-1 0-1,0 0 0,0-1 0,1 1 0,-1-1 0,0 0 0,1 0 1,-1 0-1,0 0 0,1-1 0,0 0 0,-2 0 369,-3-4-773,-1 0 81,0-3-58,-4-4-286,13 13 1032</inkml:trace>
  <inkml:trace contextRef="#ctx0" brushRef="#br0" timeOffset="-102278.63">27283 1936 7838,'0'0'563,"0"0"-119,0 0 89,0-3 369,0 2 18,0 0-48,0-1-47,0 0-44,0 0-45,0-1-42,0 1-41,0-1-41,0 0-38,0 0-37,0 0-37,0 0-34,0-4 366,0 0-124,0 2-337,0 1-40,0-1-36,0 1-33,0-6 167,0 1-108,0-1-55,0 0-100,0-1-56,0-1-14,1 11 53,2 0-73,1 0-51,3-1-43,-6 1 43,2-4 31,-2-8 120,0 2-68,0 6-105,12-11 40,-13 16-39,1-1 0,-1 1 0,1-1 0,-1 1 0,1-1 0,-1 0 0,0 1 0,1-1 0,-1 1 0,0-1 0,1 0 0,-1 0 0,0 1 0,0-1 0,0 0 0,0 1 0,0-1 1,0 0-1,0 0 0,0 1 0,0-1-4,1-6 22,1 5-22,-1 0 0,1 0 0,0 0 0,-1 1 0,1-1 0,0 1 0,0-1 0,0 1 0,0 0 0,1-1 0,-1 1 0,0 0 0,1 1 0,22-16 0,-4-7 0,-16 17 0,0 0 0,1 0 0,-1 0 0,1 1 0,1-1 0,-1 1 0,7-3 0,-2 3 2,35-17 41,-43 20-38,0 0 1,0 0 0,0 0-1,0-1 1,0 1 0,0-1-1,0 1 1,-1-1-1,0 0 1,1 0 0,0-2-6,6-9 45,10 0 121,-8 9-120,7-3-42,-2 2 34,-2-1 34,0-2 35,-1-1 36,-3 2-93,1 0 0,0 1 1,0 1-1,0 0 0,1 0 0,4-1-50,-6 3 20,9 1 62,3 0-35,-9-2-11,8-4 49,-2 7 29,-6 0-35,0-5-30,3 0-8,0 4 26,62 3 304,-1 0-85,159 0 385,-209 5-582,-1 6 57,-12-6-58,5-5-49,0 1-16,0 6 46,-15-5-48,-1-1 0,1 1 0,0-1-1,0 0 1,0 0 0,1-1 0,-1 1 0,2-1-21,-4 0 14,0 0 1,0 0 0,0 0-1,1 1 1,-1-1 0,0 1 0,0-1-1,0 1 1,0 0 0,0 0-1,0 0 1,1 1-15,12 4 81,3-1-21,39 15 135,-51-17-161,1 0 0,-1 1 0,1-1 0,-1 1 0,0 1-1,0-1 1,2 4-34,38 29 107,0 0 43,8 7-8,-39-34-89,-1 1-1,-1 1 1,3 3-53,13 4 168,-12-9-90,-7-2-67,46 28 203,-8 2-106,-26-22-43,1 4 41,4 3 54,18 7-17,2 2 5,-18-7 22,5 5-89,-28-26-48,0 1 0,0 1-1,0-1 1,-1 1 0,0 0 0,3 3-33,14 20 120,-18-25-106,0 1 1,0-1-1,-1 1 1,0 0-1,0 0 1,0 0-1,-1 1 1,1 1-15,8 22 69,7 9-7,1 0 6,-10-12 11,0 9 22,11 17-26,-9-28-15,0-4-35,-2 0 0,-1 1 0,0 0 0,-1 1 0,-1 1-25,0 34 25,-6-47-18,1-1 0,1-1 1,-1 1-1,1 0 1,1 1-8,0-1 14,-1 0 0,0 0 0,-1 0 0,0 0 0,0 2-14,-1 189 42,-3-171 50,-4-7-72,5-17-21,0 0 1,1 0-1,0 1 0,0-1 1,0 0-1,0 1 1,1 1 0,0 15 0,1-10 0,-1-1 0,0 0 0,-1 0 0,-2 11 0,-3-3 0,4-15 0,1 0 0,0 0 0,0 0 0,0 1 0,0-1 0,0 1 0,1-1 0,0 1 0,1 24 0,0-18 0,-1 0 0,0 0 0,0 0 0,-1 0 0,-1 0 0,0 2 0,-5 5 0,5-14 0,1 0 0,0 0 0,-1 0 0,1 0 0,1 0 0,-1 0 0,0 0 0,1 1 0,0-1 0,1 11 0,-1-11 0,1 0 0,-1 0 0,0 1 0,-1-1 0,1 0 0,-1 0 0,1 0 0,-1 1 0,-1 0 0,-1 3 0,1-1 0,-1 1 0,1 0 0,0 0 0,1 0 0,0 0 0,-1 8 0,2-12 0,-1 1 0,1 0 0,-1-1 0,0 1 0,-1-1 0,1 1 0,-1-1 0,0 1 0,0-1 0,0 0 0,-2 1 0,-12 33 0,13-26-24,-13 56 72,14-44-142,1-12-8,1 1-48,0-6-70,-1 0-80,1-1-70,-1 1-58,0 1-107,-1-1-45,-3 17-1430,2-14 1187,2-4 371,-1 0 39,0 0 74,1-1 47,-1 1 55,1 0 62,-2 3 27,0 1 42,-5 9-4,0 2 103,6-14 26,0-1 1,0 1-1,0-1 0,1 1 1,0 0-1,1-1 0,-1 2-19,0-2 2,0 0 0,0 0-1,-1 0 1,0 0 0,0 0-1,0 0 1,-1 0-1,0 0 1,0-1 0,0 0-1,-1 1 1,0-1 0,0-1-1,0 1 1,-2 1-2,-24 33-3,22-27 14,4-5 8,0 0 0,0-1 0,-1 0 0,0 0 1,-3 2-20,4-4 4,0 1-1,0 0 1,0 0 0,0 0 0,1 1 0,-2 1-4,2-1 0,0 0-1,-1 0 1,0-1 0,-1 1-1,-3 2 1,-21 31 46,26-33-37,-1-1 0,1 1 0,-1-1 1,-1 0-1,1 0 0,-1 0 0,0-1 0,0 1 1,-6 3-10,-2-1-3,10-6 5,-1 1 0,1 0 0,-1 0 0,1 0 0,0 0 0,0 1 0,0-1 0,0 1 0,0 0 0,1-1 0,-1 1 0,0 2-2,-22 31 91,-23 17-75,17-19-16,27-28 0,0-1 0,-1 0 0,0 0 0,0 0 0,0 0 0,-1-1 0,-2 2 0,-9 4 13,6-3 16,1-1 0,0 2 0,0-1 0,-8 9-29,13-11 13,-1 0 0,0 0 0,1-1 1,-2 0-1,-2 1-13,-28 22 62,34-24-62,0-1 0,0 0 0,0 0-1,0 0 1,-1 0 0,1 0 0,0-1 0,-1 1-1,1-1 1,-4 1 0,1-1 4,1 1 0,0 0 0,-1 1 0,1-1 0,0 1 0,-1 1-4,-26 12 83,-11 5-59,36-17-24,-1-1 0,1 0 0,-1 0 0,0-1 0,0 0 0,-2 0 0,-42 15 0,39-12 4,0 0 1,0 0-1,0-1 1,-1-1-1,-8 1-4,-20 4 85,17-1-66,12-3-18,-1-1-1,0 0 0,0 0 1,0-2-1,-8 0 0,-194-1 129,206 1-120,-1 0 1,1 0 0,0 1 0,-9 2-10,10-1 17,0-1 0,-1-1 0,1 0 0,-8 0-17,-17 0 45,-27 0 37,28-6-59,-28-12-23,46 13-1,1 0 0,1-1 0,-1-1 1,1 0-1,0-1 0,-8-5 1,-41-30 26,29 23 63,28 17-64,-1-1-1,0 0 0,1 0 1,0-1-1,0 0 1,-2-2-25,-8-10 67,12 12-58,-1 0 1,0 0-1,0 0 0,0 1 0,0-1 0,0 1 0,-1 0 0,0 0 1,-1 0-10,-22-10 78,-25-12 63,25 4-125,3-9 6,5 12 42,-12-15-6,16 3 34,11 14-87,-2 0 0,0 0 1,-1 0-1,-5-6-5,-5-13 2,8 1 41,3 11 19,6 19-59,0 0 1,0 0-1,0 0 0,1 0 1,0 0-1,-1 0 0,1 0 1,1 0-4,-3-18-5,-3 7 8,4 13-4,0 0-1,0 0 1,0 0-1,0 0 1,0 0 0,1 0-1,-1 0 1,1 0 0,-1-1-1,1 1 1,0 0-1,0 0 1,0-1 0,0 1-1,0 0 1,1 0 0,-1 0-1,1-1 2,6-12-67,-2 1 36,11-30 23,-14 40 7,0-11-1,-1-14-63,-1 2-5,3 12 57,5 0-42,-7 14 49,0-1 1,-1 1-1,1-1 0,0 1 1,0-1-1,-1 0 1,1 1-1,-1-1 0,1 0 1,-1 1-1,0-1 0,0 0 1,1-1 5,-1 1-13,0 0 0,0 0 0,0 0 0,1-1 0,-1 1 0,1 0 0,0 0 0,0 0 0,0 0 0,0 1 0,0-1 0,0 0 0,0 0 13,0 0-15,0 1 0,0-1 0,0 0 0,0 0 0,0 0 0,0 0 0,-1 0 0,1 0 0,0 0 0,-1-1 0,0 1 0,0 0 0,0 0 15,0-1-37,-1-8-9,3 7-16,1 0-50,9-7-17,-9 8 1,-3 3-1,-1 0-4,0 0 51,-9 0-67,11 0 93,5 0 54,-3 0-52,-2 0-85,-2 0 26,0 0-37,-11 0 107,8 0-21,4 0 82,0 0 50,0 0 60,0 0 1,-6 3-21,4 2-72,0-2-40,0 0-34,-2-1-43,-2-1-47,-9 2-22,12-1 122,-14 6-48,4 1 51,8-2 29,4-6-6,0 0 1,1 0 0,-1 0 0,0 0-1,0-1 1,0 1 0,1 0 0,-1-1-1,0 1 1,0 0 0,0-1 0,0 1-1,0-1 1,0 0 0,0 1 0,0-1-1,0 0 1,-1 1 0,1-1 0,0 0 1,-33 17-86,-3 7 60,20-13 31,12-9-5,1 2 0,-1-1 0,1 1 0,0-1 0,0 1 0,0 0 0,1 1 0,-4 3 0,4-4 0,0 1 0,-1-1 0,0 0 0,0 0 0,0 0 0,0-1 0,-1 0 0,-3 3 0,-21 15 42,2 0 1,1 2 0,-2 4-43,-8 6 0,26-28-3,-14 15 28,20-10 82,4-11-100,0 0 0,1 1 1,-1-1-1,0 1 0,0-1 1,0 1-1,0-1 0,1 1 1,-1-1-1,0 1 0,0-1 1,1 1-1,-1-1 0,0 1 1,1-1-1,-1 1 0,1-1 1,-1 1-1,1 0 0,-1-1 0,1 1 1,-1 0-1,1-1 0,-1 1 1,1 0-1,-1 0 0,1 0 1,-1-1-1,1 1 0,-1 0 1,1 0-1,0 0 0,-1 0 1,1 0-1,-1 0 0,1 0 1,-1 0-1,1 0-7,0-1 175,1-2-79,-1-1-50,1-3-35,-2 3 47,16-22 118,1 2-96,7-4-79,19-14-117,-32 31 82,49-41-126,-33 33 63,-8 2 1,-2-8 54,-5 6 6,-1 6-26,6-4 65,24-14 115,-24 21-132,-15 10 9,-1-1-1,0 0 1,1 1-1,-1-1 1,0 0-1,1 0 1,-1 0-1,0 0 1,0 0 0,0 0-1,0-1 1,1 0 5,36-38-63,-36 38 60,-1 1 0,1-1 0,0 1 0,1-1 0,-1 1 0,0 0 0,0 0 0,0 0 0,1 0 0,-1 0 1,1 0 2,24-1-97,-24 2-31,0 0-1,6 0-156,17 0 227,-8 3 123,-16-3-65,-1 1 0,0 0 0,0 0 0,0 0 0,0-1 0,0 1 0,0 0 0,0 0 0,0 1 0,0-1 0,0 0 0,0 0 0,0 1 0,1 3-31,10 21-46,6 17 80,-13-25-27,-1-4-1,1-1 0,0 0-1,1 0 1,6 9 25,-3-4-6,6 9 45,-8-15 16,0 0-1,1-1 1,1 0-1,4 5-54,17 8 107,-25-18-105,1 0 1,0-1-1,-1 0 0,2 0 0,-1 0 0,0-1 0,1 0 0,0 0 1,0 0-1,6 1-2,6 2-50,-1 0 46,-8-3-38,-1 0-47,0-1-74,-2 0-43,1 1-79,0-1-90,0 1-103,-4-1 257,1 1 40,0 0 41,-1 1 39,3 2 23,3 3 49,-8-8 29</inkml:trace>
  <inkml:trace contextRef="#ctx0" brushRef="#br0" timeOffset="-45279.17">27539 700 385,'3'-2'-32,"-1"-1"47,0 1 47,0 0 47,0-1 46,0 1 46,0 0 44,-1 0 45,2-2 234,-1 2 99,0-1 97,1 1 95,-3 1-613,1 0 57,-1-1 49,1 0 42,-1-2 542,0-5 698,0 5-938,0 0 44,0 1-252,-1 1-103,1 1-216,-1 0-34,1 0-37,0 1-40,-3-3 343,2 2-70,-2-1 36,0-3 336,2 3-402,1 0 61,0-1 132,-1 1-178,1 0 35,0 0 39,0-1 42,0 1 47,0-1 49,0-2 629,0 0-118,1 2-112,-1 0-104,1 1-101,0 1-94,-1 0-87,1 1-82,0 0-76,0 1-69,0 0-65,1 1-58,-1 0-52,0 0-46,0 1-40,1-1-34,1 6-131,3 11-383,-4-12 421,0-2 99,-1-1 99,-1-2 4,1 0 34,-1-1 36,1 1 41,3 18 34,-1 0 0,-1 0 1,-1 5-230,0 13 264,-1-10-124,-1-1-60,1-1-71,0 0-77,0-21-14,-4 7-29,3-8 43,0 0-40,0-1-21,-1 0-46,1 0-52,1 1-61,-1-1-68,0 0-78,1 0-83,0 0-93,0-2-109,0 0-117,0-1-118,0 0-114,0 0 91,0 0-1377,1 0 1673,0 0 46,0 0-124,1 0 86,1 0-51,1 0-268</inkml:trace>
  <inkml:trace contextRef="#ctx0" brushRef="#br0" timeOffset="-44630.63">27337 767 5140,'0'0'322,"0"0"-66,0 0 156,0 0-149,0 0 47,0 0 56,0 0 58,0 0 60,0 0 63,0 0 33,0 0 844,0 0-944,0 0 67,0 0-61,0 0-55,0 0-53,0 0-91,0 0-35,0 0 152,0 0-117,-1-1-97,1 0-72,0 0-74,0-3-104,0 3 97,0 0 48,0 0 63,1 0 19,-1 1 53,0-1 60,0 1 66,1-1 74,-1 1 79,0 0 87,1 0 94,5 0-257,0 0-39,0 0-37,0 0-35,6 1 214,1-1-115,-4 1-180,1-1-43,9 1 79,2-1-88,29-3 114,-33 0-106,27-3-80,2 1-79,36-5-56,-66 8-36,19 0 5,-25 3 15,0-1-36,2 1-95,0-1-110,-10 0-31,-2 0-96,0 0-86,0 0 195,0 0-53,0 0-62,0 0-68,0 0-73,0 0-76,0 0 44,0 0-853,0 0 630,0 0 344,0 0 54,0 0-32,0 0-167</inkml:trace>
  <inkml:trace contextRef="#ctx0" brushRef="#br0" timeOffset="-43627.86">28163 633 1285,'2'0'-134,"0"0"75,-1 0 71,1-1 66,-1 0 62,0 1 57,0-1 51,-1 0 49,1 0 115,0-1 54,-1 1 46,0-1 38,1 0 509,-1-6 1530,-1 6-1689,1-1-72,0 3-174,1-1-57,-1 1-55,0 0-51,1 0-49,-1 0-45,1-1-43,-1 1-41,1 0-36,-1 0-35,2 0 150,-1 0-104,0 0-81,0 0-33,0 0 125,-2 0-156,-1 0 55,0 0 77,0 0 101,0 0 406,1 0-65,1 0-85,0 0-65,0 0-42,-4 0-65,-6 1-179,1 1-45,0 1-38,1 2-36,-8 7 72,3 3-95,3-1-75,-14 30 36,15-25-29,0 0 72,2-3-92,4-1 54,0 32 335,3-46-436,0 0 4,0 1 0,0-1 1,0 0-1,1 1 1,-1-1-1,0 0 0,1 0 1,-1 1-1,1-1 0,-1 0 1,1 0-1,0 1 1,-1-1-1,1 0 0,0 0 1,1 1-9,19 11 33,-14-11-47,0 0 1,0-1-1,0 0 1,0 0-1,0 0 0,4-1 14,0 0-42,0 0-98,-5 0-2,1 0-41,0 1-44,1-2-45,-1 1-45,0 0-47,0 0-47,0-1-50,0 0-49,0 0-52,0 0-52,0-1-53,0 0-55,0 0-55,0-1-58,0 0-57,-5 1 757,1 0 52,0-1 36,2-1 34,-5 4 13</inkml:trace>
  <inkml:trace contextRef="#ctx0" brushRef="#br0" timeOffset="-39285.36">28488 647 2056,'0'-3'169,"0"0"-38,3-4 182,-1 4-156,0 1 118,0 0 1,-1 0 93,1-1 112,-1 2-192,-1 0 35,1-1 264,0 0 90,-1 1 81,0-1 68,-1 1 424,1-1 83,-5-1 3218,3 2-3609,1 1-34,0 0-171,-1-1-39,1 1-45,0 0-53,-1 0-58,1 0-65,0 0-72,0 1-78,-1-1-84,1 0-90,0 0-98,0 1-104,0-1-111,1 0-116,-1 1-123,1-1 151,-1 0-34,-5 11 713,-4 3 14,8-10-404,-1-1 0,1 1 0,0-1 1,0 1-1,0 0 0,0 0 0,0 0 0,1 0 0,0 0 0,0 0 0,0 0 0,0 1 0,1-1 0,0 0 0,-1 3-42,-1 13 117,-2-1-72,3-17-45,0-1 0,1 1 0,-1 0 0,1-1 0,-1 1 0,1 0 0,0 0 0,0-1 0,0 1 0,0 0 0,0 0 0,0-1 0,0 1 0,1 0 0,-1-1 0,1 3 0,3 22 0,-4-24 0,1 0 0,-1 0 0,1 0 0,-1 0 0,1 0 0,0 0 0,0 0 0,0-1 0,0 1 0,0 0 0,0 0 0,1-1 0,-1 1 0,0-1 0,1 1 0,0-1 0,-1 1 0,1-1 0,0 0 0,-1 0 0,1 0 0,0 0 0,12 2-22,-11-4 7,1 0 0,-1 0 0,0 0 0,0-1 0,1 1 0,-1-1 0,0 0 0,-1 0 0,1 0-1,0 0 1,0 0 0,-1 0 0,1-1 0,-1 1 15,23-25-137,-13 10-7,-8 10 83,0-1 0,0 0 0,-1 0 0,0 0 0,0-1 0,-1 0 61,4-23-193,-5 7-21,-5 1-72,-6 5-92,-6 5-113,9 11 254,0 2-36,-6 1-370,1 5-107,2 3-84,-1 4-240,-7 18-1519,17-28 2422,0 1-164,0 0-68,1 0-81,0 1-93,0-4 577,0 2-532,0 1-54,0 0-168,0 2-436</inkml:trace>
  <inkml:trace contextRef="#ctx0" brushRef="#br0" timeOffset="-38499.74">28732 659 4497,'0'0'246,"0"0"-42,0 0 417,0 0-357,0 0-47,1 0-40,-1 1-33,2-1 70,3-1 196,-3 0-231,-1 0 58,1-1 189,-1 1 106,0 0 84,-1 1 63,1 0 335,-2 1 398,1 0-523,0 0-219,0-1-92,0 1-275,1-1-53,-1 1-59,1-1-65,0 1-71,1-1-79,0 0-84,0 0-91,-2 0 472,0 1-34,1-1 150,-1 1-105,1 1-88,-1-1-78,0 1-43,0 5 109,0-6-86,0 0 59,0 20 855,0 2-59,0 0-113,-1-6-270,-1 0-43,-6 17 433,7-27-818,0 2 10,1-3-63,0 6 91,0-4-50,0 2 33,-1-3-195,-2-3-61,-2-4-74,1-11-140,4-4-104,0-1 104,1 1 87,-1 0 68,2-3 38,3-31-57,-2 29 47,0-13 9,1-4 45,4 13-24,-3 11 46,-4 11 31,-1 0 1,1 0-1,0 0 1,0 0-1,0 0 1,0 0-1,0 0 1,0 0-1,1 0 1,-1 1-1,1-1 17,9-4-48,0 1-8,6-4 23,15-7-3,-10 11-75,-11 7 37,-8-1 68,0-1 0,0 1 0,0 1 0,0-1-1,0 0 1,-1 1 0,1-1 0,-1 1 0,3 2 6,3 4-43,-3 3-44,-5 2-63,-4 1-83,-2-4 195,-1 0-79,0 0-71,0-1-62,-3 1-117,0 0-58,-3 1-139,-8 6-332,-2 3-113,7-5 430,10-4 508,7 5 102,6-2 105,7-4 110,-2-6-59,1 0 90,20 6 523,-23-6-592,0 0-74,3-1-131,-7-3-48,-1 0-32,3 0-101,-1 1-81,-5 0 241,-1 0-36,2 0-149,0 0-114,0 1-92,1 0-276,0 0 40,4 0-925,-6-1 1117,1-1 34,-1-1 82,1 1 44,0-1 51,-1 0 61,1-1 56,0 0 49,0-1 32,1-2 32</inkml:trace>
  <inkml:trace contextRef="#ctx0" brushRef="#br0" timeOffset="-38115.04">29029 659 5140,'0'0'245,"0"0"-40,0 0 143,0 0-118,0 0 48,0 0 169,0 0-45,0 1-43,0-1-40,0 0-37,0 0-34,0 1 157,0 0-74,0 0-98,0 0-70,0 2 133,1-1-47,0-1-32,-1 0 73,2 1 383,1-1-75,-2 1-115,1-1-47,1 3 324,-2 0-166,-3 14 702,0-15-1136,1 1 43,-2 1 88,1 2 39,1-6-229,0 1-1,1 0 1,-1-1 0,1 1 0,-1 0 0,1 0 0,0-1 0,0 1-1,0 0 1,0 0 0,0 0 0,0-1 0,0 1 0,1 0 0,-1 0-1,1-1 1,-1 2-101,5 4 263,0 1 22,-3 4-40,-2-11-222,0 1 0,0-1 0,1 0 0,-1 0 0,0 0 0,1 1 0,-1-1 0,1 0 1,-1 0-1,1 0 0,0 0 0,-1 0 0,1 0 0,0 0 0,0 0 0,-1 0 0,1 0 0,0-1 1,0 1-1,0 0 0,0-1 0,0 1 0,0 0 0,1-1 0,-1 1 0,1-1-23,17 7 251,1-3-51,-10-2-116,15-1 17,4-6-52,0-2-54,-3-1-56,-17 5 20,-1 0 59,0 0-54,0 0-58,-1 0-64,0-1-70,0 1-74,-2-1-80,-1 0-85,-2 2 161,-2 2-34,1-1-35,-1 1-39,0 0-31,0 0 46,0 0 42,0 0 40,0-1 37,0 1 35,0-1-152,0 1 213,0-1 35,0 0-63,-1-1 69,0-1 32,1 2 0,-1 0-24,1 1-36,0 0-71,0 0 18,-1-1-92,0 0-80,0 0-66,-1 1-41,1-1-37,-5-2-1326,3 1 1099,1 1 57,0 0 112,0 0 309,1 1 62,0-1 67,0 1 78,1 0 80,-1-1 76,-1 0-471,-1 1 44,0-1-26,-2 1-141</inkml:trace>
  <inkml:trace contextRef="#ctx0" brushRef="#br0" timeOffset="-37883.43">29002 728 5525,'-2'0'-78,"1"0"41,-1 0 39,1 0 36,-1-1 134,0 1 114,0-1 175,1-1 96,0-6 1319,1 8-1166,0-1-92,1 1-84,-1 0-80,1 0-73,-1-1-67,1 1-60,0 0-55,-1 0-61,1 0-34,1 0 16,-1 0-84,3 0-82,-2 0 79,-1 0 99,0 0-13,-1 0 43,7 0 75,1-1 38,15-5 633,-11 3-472,1 1-98,-5 1-194,1 0-83,6 1-45,0-1 64,32-7 341,-27 3-315,-9 3-103,1-1-58,-1 1-69,0 0-82,0 0-95,0 1-106,1 0-119,-7 1 215,1 0-34,-5 0-192,0-1-784,-1 0 887,0-1 47,0 0 41,0-1-30,0-2-143</inkml:trace>
  <inkml:trace contextRef="#ctx0" brushRef="#br0" timeOffset="-37698.89">28988 647 3726,'-3'0'141,"1"-1"67,2 1 62,0-1 54,2 0 47,0 0 42,5-2 507,20-3 1926,-21 5-2265,-2 1-37,4 0 24,0 0-72,0-1-66,0 0-60,0 0-55,1 0-49,-1 0-44,0 0-39,6-2 50,0 2-64,27-2 198,-12 1-189,-10-1-98,-4 0-55,3-1-51,-16 4 175,1-1-78,0 1-72,0 0-65,1 0-61,0 0-54,0 0-51,0 0-42,3 1-300,1-1-89,-2 0-43,7-2-997,-8 0 742,-4 0 857,0 0 40,-1-1 28,0-2 26</inkml:trace>
  <inkml:trace contextRef="#ctx0" brushRef="#br0" timeOffset="-37097.1">29517 592 2056,'8'-1'392,"-4"0"-152,0 0 37,0 0 47,0-1 51,-1 0 59,1 0 67,-2 0-127,-1 0 34,1 1 38,-1-1 37,0 0 42,0 1 42,0-1 45,-1 0 48,0 2-159,0 0-39,0 0-38,0-1-36,1 1 287,0 0-122,-1 0-274,1-1-35,0 1 151,0 0-167,0 0-47,1 0 85,-1 0 33,-1 0-145,-1 0 68,0 0 78,0 0 30,-1 0 87,-1 0 102,0 0 118,-9 1 178,-2 1-122,-2 1-109,1 3-95,1 1-80,3 2-66,3 3-52,5 2-39,3-13-250,0 1 1,0 0-1,-1-1 0,1 1 0,0 0 0,-1-1 0,0 1 1,1-1-1,-1 1 0,0 0 0,0-1 0,0 1-2,-3 9-15,15-1-81,6 0 73,-2 2 33,8 16 88,-8-15-76,-14-13-23,0 1 1,0-1 0,0 1-1,0 0 1,0-1 0,0 1-1,0 0 1,-1 0 0,1 0-1,0 0 1,0-1 0,-1 1-1,1 0 1,0 0 0,-1 1-1,1 0 1,-1-1-7,0 0 0,0 0 0,0 1-1,0-1 1,0 0 0,0 0-1,0 0 1,-1 1 0,1-1 0,0 0-1,-1 0 1,1 0 0,-1 0 0,0 1 7,-4 7-75,-10 6 83,6-9-30,-2 1-80,1-2-77,0-1-116,5-3 95,-1 0-39,1 0-43,-1-1-46,-31 7-1499,27-5 1289,0 1-61,-1-2-84,0 0-103,1-2-42,-12 1-855,13 3 1003,6-1 586,1 0 37,-7 6 15</inkml:trace>
  <inkml:trace contextRef="#ctx0" brushRef="#br0" timeOffset="-36355.17">28596 1332 4497,'-5'0'1008,"0"0"-44,2 0-43,0 0-42,0 0-42,2 0-41,0 0-40,0 0-39,2 0-40,-1 0-38,1 0-38,1 0-37,0 0-36,0 0-36,1 0-35,-1 0-35,1 0-33,1 0-34,2 0 259,1 0-125,0 0-120,0 0-114,-2 0-110,0 0-104,-2 0-99,11-1 574,0 1-78,-1-1-74,1 0-65,-1 0-60,0 0-53,0 0-46,0 0-41,1-1-27,0 1-34,54-3-31,-38 0-408,-21 2 192,0 0-97,-5 1 99,0 0-39,0 0-45,0 0-50,0 0-55,0 1-59,0-1-65,-1 1-70,0 0-285,-1-1-1272,-2 0 1443,0-1 74,0 0 66,0-1-49,0-1-236</inkml:trace>
  <inkml:trace contextRef="#ctx0" brushRef="#br0" timeOffset="-36052.11">28745 1210 6168,'1'-2'42,"-1"0"80,0 0 73,1 1 66,-1-2 241,1 1 113,0 0 88,0 0 69,2-5 2394,-3 6-2522,0 0-40,-1 1 5,0-1-81,-1 1-97,0 0-116,2 0 453,0 1-70,-1 0-67,1 1-64,0 0-61,0 1-56,-1 0-53,1 0-50,0 1 8,0 0-61,0 0-54,0 1-49,0 0-18,0-1-51,0 2-12,0-2-58,0-2-21,0 5 100,-1 0 41,-4 11 471,1-6-234,2-4-192,1 0-91,1-1-68,0-1-64,0-1 52,0 14 254,0-10-207,0-4-76,0 0-43,0-1-34,0 1-41,0-1-48,0 0-53,0 0-59,0 1-64,0-1-71,0 0-76,0-2 251,0 1 41,1-1 39,0 0 41,3 0 16,3-1 61</inkml:trace>
  <inkml:trace contextRef="#ctx0" brushRef="#br0" timeOffset="-33612.32">29137 1237 771,'0'0'150,"0"0"-6,0 0-38,-1 0 11,-1 0-88,-2 1-67,2-1 46,1 0 41,0-1 59,0 1 76,1-1-9,0 1 47,0-1 54,1 1 57,-1-1-717,1 1 121,0-1 113,-1 1 104,1-1 96,0 1 88,-1-1 79,1 0 71,0 1 55,0-1 53,-1 1 43,1-1 37,1 0 533,2-1 1439,-3 2-1760,1-1-66,-1 1-78,1 0-114,-1 0-266,-1-1-37,1 1-40,0 0-43,1 0 1584,-3 2-761,1-1-120,0 2-109,-1 0-101,1-1-193,0 1-46,1 0-43,-1 0-37,0 3 122,0-1-100,1 1-52,-1 1 44,0-2-143,0 13 277,-2 12 377,-1-17-448,0-1-54,-3 1-90,-2 6-18,0-1 27,-3 1 82,5-7-155,-1 2 1,-4 0 16,9-12-98,0 0-58,2-4-77,1-5-45,0-4-34,0-1-144,2 0 46,1 0 39,1 0 37,8-10-142,2-1 87,11-18-152,-16 24 374,3 0 52,1 0 74,2 1 100,-6 6 11,0 0 61,0 1 68,-1 0 75,0 5-164,2 9 230,-4 7-19,-3-4-244,-3-5-138,9 28 21,-8 8 129,-2-31-130,-1 0 34,1-4-23,-1 0-1,0 0 1,0 0 0,0 0-1,-1 0 1,1 0 0,-1-1-1,0 1-73,2-3 32,-2 18 71,4 0-109,3-19-394,2-6 71,-1-5 57,1-2 44,7-9-192,-2 10 215,-3 0 96,-1 2 64,14-10-3,-10 12-30,-1-2 61,17-23 142,-19 17-112,-9 15-7,1 0 0,-1 0 0,1 0 0,0 1 0,0-1 0,-1 0 0,1 0 0,0 1 0,0-1 0,0 0 0,0 1 0,0-1 0,-1 1 0,1-1 0,0 1 0,1-1-6,3 0 59,-1 1 43,-4 2 53,0 1-77,0 3-55,0 4-54,0-2 41,0-1-113,0 1 38,0 8 30,0-3 87,-1 0 55,-3 32 403,1-26-328,-1 0-94,2-9-98,-1-1-43,1 0-38,-1 0-45,1-1-50,-1 0-54,-1 1-61,1-1-63,-1 0-69,0 0-74,4-7 229,-1 0-7,-1 3-34,1-2 157,0 0-109,-1-1-54,1 0 118,0 0-34,0-1-38,0 0-42,0 1-45,0-1-49,-1 0 310,0 0 42,-1 0 27,-2 0 26</inkml:trace>
  <inkml:trace contextRef="#ctx0" brushRef="#br0" timeOffset="-33201.47">29598 1251 5140,'2'0'-154,"1"0"97,-1-1 93,1 1 87,0 0 88,0 0 80,-1-1 75,1 1 68,0 0 62,-1 1 58,1-1 52,-1 1 45,1 0 471,0 2 80,-1 1 310,0 6 818,-2 0-1735,-2 1-35,0 0-42,0 1-50,-2 0-56,-1 0-62,-1 0-71,0-1-77,-4 6-32,6 4-62,2-8 21,-2-4-5,2-2-50,3 0-41,0-2-35,0-4-10,-1 0 0,1 0 0,-1 0 0,1-1 0,0 1 1,0 0-1,-1 0 0,1-1 0,0 1 0,0 0 0,0-1 0,0 1 0,0-1 0,0 1 0,0-1 0,0 1 0,0-1 0,0 0 0,0 1 0,0-1 0,1 0 12,11 0-167,-1-1 107,-1 1 75,-1-1 41,22-5 225,-19 3-212,0-1-94,-6 2-38,-1 0-42,0 0-29,0 0-41,-1 0-45,1-1-51,0 1-54,-1-1-58,1 0-62,-1 0-66,-2 2 389,-1 0-99,-1 0-90,1 0-82,-1 0 51,0 0-38,0-1-474,0 1-102,-1-1-72,-2-4-1978,-1 2 1783,1 2 589,0 0 44,0-1 53,-1 1 62,1-1 341,-1 0 72,-3-3 44</inkml:trace>
  <inkml:trace contextRef="#ctx0" brushRef="#br0" timeOffset="-32909.13">29639 1371 385,'0'0'430,"0"0"-102,0 0 77,0 0 82,0 0 55,0 0 812,0 0-916,0 0-43,0 0-43,0 0-42,0 0-36,1 0 169,-1 0-118,1 0-74,0 0-90,0 0-60,2 0 79,0 0 16,-1 0-5,0 0 78,0 0 202,1 0-34,1 0 342,1-1-118,-1 0-106,0 0-94,0 0-85,-1 0-72,1-1-62,1 1-15,-1-1-54,13-1 268,-9 3-193,26 0 238,-23 0-371,0 0-66,-1 0-77,-1 0-76,1 0-91,-1 0-106,-6 0 49,0-1-39,1 0-384,0 0-69,4-4-1054,-6 3 1297,-1 0 50,1 1-19,-2 0 54,1 1-32,-1 0-167</inkml:trace>
  <inkml:trace contextRef="#ctx0" brushRef="#br0" timeOffset="-32661.79">29625 1251 7196,'0'0'222,"0"-1"-44,-1 0 71,1 0-105,2-5 66,-1 5-113,2-1 45,1 1 97,0-1 37,7-1 353,7-2 416,-6 0-407,0 0-276,0 1-104,1 1-93,1 1-83,2 1-78,1 0-86,4 1-105,10 1-209,9 1-217,-23-2 409,8 0-42</inkml:trace>
  <inkml:trace contextRef="#ctx0" brushRef="#br0" timeOffset="-32091.5">30005 1237 8738,'0'11'1383,"2"-1"-85,0-1-100,0 0-113,-1-4-572,0-1-36,0 1-40,0 0-40,0 1-44,0-1-44,-1 1-48,0 0-48,0-1 68,1 2-85,-1 4-21,-1 12 80,-1-18-91,-1-1-20,0-2-102,1-1-82,1-2-61,0-12-516,1 9 525,0 0-103,1-1 36,1-4-65,3-2 85,-2 2 102,1 1 34,5-11 10,-7 11-6,1 1-1,1 0 0,-1 0 1,1 0-1,4-5 0,19-17 67,-24 27-52,0 0-1,1-1 1,-1 1 0,1 0-1,-1 1 1,1-1 0,3-1-15,0 1 20,-1-1 75,0-1 94,2-3 187,0 0 68,-1 3-198,-3 3-30,0 1-39,2 4 77,-1 4-105,-2 3-69,2 18 38,-5-21-40,0-2 50,0 7 98,0 22 455,0-26-539,0-1-78,0-2 17,0-4-49,1 0 16,3 5 62,3 5 90,-7-11-199,0-1 0,0 1 0,1-1 0,-1 0 0,0 1 0,0-1 0,1 1 0,-1-1 0,0 0 0,1 1 0,-1-1 0,0 0 1,1 0-1,-1 1 0,1-1 0,-1 0 0,1 0 0,-1 1 0,0-1 0,1 0 0,-1 0 0,1 0 0,-1 0 0,1 0 0,-1 0 0,1 0 0,-1 0 0,1 0 0,-1 0 0,1 0 0,-1 0 0,1 0 0,-1 0 0,0 0 0,1-1 0,-1 1 0,1 0 0,-1 0 0,1 0 0,-1-1 0,0 1 0,1 0 0,-1-1 0,0 1 0,1 0 0,-1-1 0,1 1-1,7-9-42,-3 2-71,3-8-70,8-9-182,1-1-22,-7 8 187,-1 3 57,2 0 55,-1 1 58,-1 1 56,-4 3 23,1 5 96,1 4 118,3 8 229,-2 7-14,-4-4-237,-2-1-124,-1-1-103,1 18 366,0-16-214,-2 1-42,0-4-77,-2 1-36,1-2 23,1 1-42,0 1-40,0 0-40,1 4-103,-2-1-75,-1-1-70,-2-2-68,0-3 175,0-1 28,0-1-15,0 0-60,0-1-8,1 1-58,-1-1-66,1 0-73,1-1 133,-1 0-35,2 0-37,-1 0-39,-3 2-483,0-1-95,-1 1-298,-3 1-770</inkml:trace>
  <inkml:trace contextRef="#ctx0" brushRef="#br0" timeOffset="-31358.47">29368 1868 2056,'0'0'241,"2"-2"-54,5-5 1309,0 1 79,-1 2 85,1 1 93,1 0 100,0 2 107,3 0 113,1 1 120,-8 0-1758,-1 0-38,1 0-36,0 1-34,2-1 231,1 1-116,0 0-102,-1 0-88,1 1-74,-1-1-60,5 1-17,15 2-3,-18-4-9,1 1 70,13-2-131,-2-1-89,-1-2-85,-1-1-82,-13 4 101,-1-1-38,0 1-38,0 0-38,2-1-253,-1 1-105,-1-1-102,0 0-101,0-1-97,1 0-96,0-2-94,1 0-91,-3 2 658,-1 0 54,1 0-41,2-2-198</inkml:trace>
  <inkml:trace contextRef="#ctx0" brushRef="#br0" timeOffset="-31057.74">29557 1720 8224,'0'0'614,"0"0"-166,0 0-31,0 0 53,0 0 345,0 0 1282,0 0-1402,0 0-59,0 0-60,0 0-63,0 0-146,0 0-35,0 0 32,0 0 137,0 1-23,0-1-88,0 0-77,0 1-69,0-1-85,0 1-37,0 0 35,0 1-79,0 2 38,0-3-37,0 0 47,0 0 65,0 1 82,0-1 96,0-1 112,0 11 106,0 0-122,0 1-109,0 0-96,0 3-57,0 0-98,0 2-76,0 6-106,-1-14-82,1-2 105,-3 6 8,1-9 2,1 0-36,0-1-49,0 1-62,0 0-75,0 0-86,0 0-100,1 0-113,0-2 237,0 1-33,-1-1-35,1 1-36,0 0 70,0-1 42,0 2-25,0 0-127</inkml:trace>
  <inkml:trace contextRef="#ctx0" brushRef="#br0" timeOffset="-30418.47">30113 1707 6553,'4'-4'137,"0"2"41,-1 0-26,-1 0 35,1 1 43,-1-1 49,0 0 54,0 1 62,0-1 68,-1 0 75,0 0 82,-1 0 87,0 1-30,0 1-87,0 0-79,-1-1-74,1 1-69,-1 0-62,1 0-58,-1 0-51,0 0-59,1 0-32,-2 0 22,1 0-82,-3 0-67,2 0 52,1 0 100,1 0-11,-1 0 44,-5 0 14,-11 0 195,-1 0-65,12 1-195,0-1 0,0 1-1,0 0 1,0 1 0,0-1 0,0 1 0,-4 2-113,3 0 62,-1 0 34,-7 4 179,-1 3 165,-4 8 330,6 4-28,11-6-355,3-1-174,2-7-156,0-1-37,22 39-20,-11-24 0,-12-21 1,0-1-1,-1 1 0,1 0 1,0 0-1,-1 0 1,1 0-1,-1 0 0,0 0 1,0 0-1,0 0 1,0 0-1,0 0 0,0 0 1,0 0-1,0 0 1,-1 0-1,1 0 0,-1 0 1,0 0-1,0 0 1,1 0-1,-1 0 0,-1 1 0,1-2-3,0 1-1,0-1 0,-1 0 1,1 1-1,0-1 0,0 0 0,-1 1 1,1-1-1,-1 0 0,1 0 1,-1 0-1,0-1 0,1 1 0,-1 0 4,-30 8-504,12-6 115,5-2-29,7-1 163,1 0-38,-2-2-134,0 0-77,1-1-88,-1-1-97,1-1-109,0-1-117,4 3 410,0 0-33,0-1-35,0 0-36,3 3 27,0 1 67,1-1 63,-1 0 60,1 0 55,0 1 52,0-1 46,0 0 44,0 0-67,0 0 110,0 0 90,0 0 45,2-1 78,-2 1-76,0 1-88,1-1 3,-1 1-38,0 0 132,1-1-109,1 1 45,1-1 30,2 1 29</inkml:trace>
  <inkml:trace contextRef="#ctx0" brushRef="#br0" timeOffset="-29986.24">30180 1788 4883,'-2'0'821,"-1"-1"-60,1 1-58,1 0-55,0 0-51,0-1-49,1 1-45,-1-1-44,2 1-38,-1-1-38,1 0 286,2 0-111,0 0-86,2-1 67,8-1 606,-9 2-668,1 0 135,-3 1-255,0 0 42,5 0 45,0-2-89,-2 1-137,0 0-35,4-2 110,10-2 189,-12 4-291,1 0 42,4 1 91,1-2-48,-1 0-49,0 0-46,-1 0-52,0 0-41,0 0-39,-1 2-38,-5 0-107,0 0 53,1 0 52,0 0 59,4 0 93,-3 0-117,-2 0-102,-2 0-16,0 0-36,2 0-166,-2 0 89,0 0-36,0 0-40,0 0-42,0 0-44,0 0-48,0 0-148,-1 0-40,-1 0-678,-7 0-1430,2 0 1739,0 0 43,0 0 337,1 0 36,-4 0-266,4 0 455,0 0 39,-1 0-110,1 0 261,1 0 37,0 0 39,1 0 42,-1 0 43,1 0 46,-5 0-195,1 0 59,-2 0 37,-3 0 37</inkml:trace>
  <inkml:trace contextRef="#ctx0" brushRef="#br0" timeOffset="-29732.3">30261 1774 8738,'0'0'408,"0"0"-67,0 0 2,0 0-40,0 0-36,0 0-35,1 0 140,-1 0-106,1 0-70,0-1-81,3 1 45,-2 0-20,-1 1 12,0-1 71,-1 0 5,1 0 59,0 0 66,0 1 72,-1-1 81,1 0 87,0 1 95,-1-1 103,4 5 156,-1 0-98,-1 1-92,0 0-89,-1 1-83,0 0-80,-1 1-75,0 0-70,0-1-67,-1 1-61,-1-1-57,1 1-53,-1-2-48,0 1-44,0-1-39,-1-1-34,1 2 36,2-1-40,-1 1-48,0-1-56,0-6 157,1 2 42,-1 0-60,0 0-58,0 0-52,0 0-49,-1 0-45,1 0-41,0 1-37,0-1-102,-1 1-42,-1 2-532,-5 7-2220,7-11 2658,0 0 58,1-1-40,-1 0-194</inkml:trace>
  <inkml:trace contextRef="#ctx0" brushRef="#br0" timeOffset="-25822.54">30613 1774 2056,'0'0'-179,"-1"0"55,0 0 52,0 0 47,0 0 45,0 0 42,0 0 37,1 0 35,-2 0 52,1 0 35,-1 0 305,0 0 67,-3 0 891,3 0-1055,1 0-33,0 0 11,-1 0-88,0 0 1608,2 0-1016,0 0-65,0 0-86,-2 2-64,-8 11 945,3-3-619,1 0-250,1 0-95,-1 0-143,3-5-314,1-1-34,-1 1-38,0-1-39,0 0-43,1 0-44,-7 8 529,1-1 34,3-3-111,0 0 1,0 0 0,1 0-1,1 1 1,0 0-1,-1 1-474,3-8 35,0 1 64,-1 2 87,-3 8 320,4-8-367,2-1-52,0-1-89,9 3-4,3-3-61,3-4-72,1-2-86,1-3-96,-2-1-108,-1-2-121,-9 4 225,0 1-33,5-9-268,0-1 78,-2 1 91,0 3 53,-2 3 123,-2 1 35,4-7-151,-4 1 110,-3 0 90,-1 3 91,-2-1 35,-6-22-34,5 24 82,-4-8-8,5 14 36,0-1 0,0 1-1,-1 0 1,1-1 0,-1 1 0,1 0 0,-1 0 0,0 0-1,0 0 1,0 1 0,0-1 0,0 0-5,-10-3-53,5 2-12,0 2-35,-1 0-39,-1 0-45,4 2-69,0-1-98,1 2-121,-5 5-726,7-3 816,1-2 93,0 1 33,1 4-398</inkml:trace>
  <inkml:trace contextRef="#ctx0" brushRef="#br0" timeOffset="-25243.04">30817 1801 8738,'4'1'701,"-1"0"-56,-1 2-54,0 0-52,-1 1-49,0 1-47,0 0-44,-1 0-41,1 1-40,-1-1-36,-1 6 181,-1-2-117,1-2-96,-3 5 410,0-1-41,0 0-38,0-1-40,-1 0-38,0-1-40,0 1-39,0 0-39,4-5-119,-1 9 454,3-11-508,-1-3-64,0-2-89,0-5-114,0-11 82,2 0 1,0 0 0,0 1 0,2-1 0,5-16-28,-6 24 7,1 0 1,0 0-1,0 0 1,1 0-1,1 1 1,-1 0-1,2 0 1,-1 1-1,1-1 1,2 0-8,2-3-42,12-11-140,-9 16 79,-5 8 66,8 9-29,-8-4-7,-2 2-35,-1 0-44,-3 2-49,-3 1-56,-5 1-64,1-5 139,1-2-15,2-2 61,-1 0-35,1 1-125,1 2-93,-1 3-271,-1-3 113,-1-2 100,-1-1 84,-1 2-34,-1 3 110,5-3 229,-1 0 1,1 0-1,1 1 0,-1-1 0,1 0 0,0 0 1,0 2 57,0-6 9,0 0 0,0 1 1,0-1-1,0 0 0,0 0 0,0 0 1,0 0-1,1 1 0,-1-1 1,0 0-1,1 0 0,-1 0 1,1 0-1,0 0 0,-1 0 0,1 0 1,0 0-1,-1 0 0,1 0 1,0 0-10,11 6 206,-1-1 40,-6-2-79,1 0 34,-5-2-252,0-1 58,5 3 228,-5-3-200,2 0-59,-2 0-38,1-1-42,0 1-131,0-1-119,0 1 127,-1-1-37,0 0-39,1 0-42,-2 0-47,0 0-94</inkml:trace>
  <inkml:trace contextRef="#ctx0" brushRef="#br0" timeOffset="-24837.89">31048 1882 4497,'0'0'709,"0"0"-192,0 0-36,0 0 61,0 0 348,0 0-114,0 0-107,0 1-97,0-1-91,0 0-81,0 1-75,0-1-64,0 1-6,0 0-80,0 0-11,0 3 26,0-3-59,0 0 88,0 0 78,0 0 119,0-1-157,0 1 38,0-1 41,0 1 43,0 4 28,0 1 82,1 0 68,-1 10 805,-1-11-909,0 1 50,-2-2-101,2-2-250,-1-1-38,0 0-41,-1-1-45,1 0 419,2 0-243,2 0-48,5-1-68,-3-1-59,-2-2-47,-1-2-54,-1 3 35,2-3-24,1-1-45,3-7-205,9-24-718,-6 14 461,2-2 104,-1 5 161,-6 11 198,-1 1 36,-3 8 55,3-13-82,2-2 77,1 0 82,1 0 87,3 3 91,0 5 98,3 5 102,2 7 107,-9 1-22,0 1-53,-2 2-54,1 1-53,-1 1-54,-1 0-53,1 0-54,-1-1-52,-1-1-67,0-2-36,0 5-27,-2 9 64,2 12 76,0-27-165,4 12 26,-4-6-74,-1-1-95,0-4 21,-1 1-41,0-2 74,-1 0-114,1-1-103,-1-1-89,-1 1-180,0-2-90,-1 1-220,-1 0-544,-3 2-241,2-1 648,4-3 563,0 0 49,1-1-35,-1 0-168</inkml:trace>
  <inkml:trace contextRef="#ctx0" brushRef="#br0" timeOffset="-24597.49">31115 1855 5525,'4'0'436,"0"-1"-41,2 0 290,-1 0-7,3-3 167,-1 0 21,0 2-189,-4 2-351,1-1 33,0 1 38,1 0 43,19 1 161,-12 0-381,-5 0-154,-1-1-40,3 0-68,-1 0-106,0-1-71,-1 0-99,0 0-110,-1-1-122,-2 0 202,12-3-1035,-11 4 948,1-1 37,-1 2 107,0-1 44,0 0 53,1 1 63,-1 0 27,1 0 40,0 0 28,4 0 26</inkml:trace>
  <inkml:trace contextRef="#ctx0" brushRef="#br0" timeOffset="-24077.58">31548 1734 8224,'2'-2'-36,"1"0"92,-1 0 83,0 1 74,0-1 127,1 1 78,-1-1 320,1 1 89,-2 0 1059,-1 1-1454,-1 0-34,0 0-42,0 0-52,-2 0 7,1 0-203,0 0-35,0 0-39,-1 0-40,1 0-43,-1 0-47,-12 4 527,-4 12 323,-8 27 558,16-24-811,0-2-94,0-1-290,8-11-48,1 1 1,-1 0-1,1 0 0,0 0 0,0 0 0,1 0 0,-1 2-69,0 15 169,4-3-94,3 0-106,-3-18 31,-1 0 0,1 0 0,0 0 0,0-1 0,0 1 0,0 0 0,1-1 0,-1 1 0,0-1 0,1 0 0,-1 0 0,0 0 0,1 0 0,0 0 0,-1 0 0,2 0 0,28-11-4,-20 4-44,-1 0-71,-7 3 176,0 1-57,0-1-53,-1 0-50,1 1-46,0-1-43,-1 0-38,1-1-34,2-1-287,0-2-77,-1 2-9,9-12-1249,-8 9 1104,-3 3 104,1 1 47,0 0 46,0-1 48,0 1 48,0 0 51,1 0 50,-1 1 52,1-2 22,0 1 68,-1 0 69,1-1 72,-1 1 72,-1-1 74,1 1 76,-1-1 77,0 0 73,0 1 92,-1 2-41,1 0 34,2-2 420,6-4 801,-9 6 226,-1 2-734,1 2-395,1 1 248,-1 2-123,1-1-110,-1 2-99,0 0 4,0 2-104,-1-3-178,0 1-38,1 5 191,1 6 204,-2-10-347,3 15 335,-3-10-375,0 0-42,-1 0-50,-1 0-57,1 1-64,-1-1-72,1-1-63,-1-1-64,1 1-69,0-1-74,0-7 125,0-1-38,1 0-39,0 0-40,1-1-41,0 0-42,0-1-42,1 0-44,-2 0-28,0 0-37,-1 0-40,0 0-44,0 0-47,0 0-46,0 0-45,0 0-41,1 0-1156,-1-1 1317,1 0 48,1-1 61,0 0 54,0-1-37,3-1-182</inkml:trace>
  <inkml:trace contextRef="#ctx0" brushRef="#br0" timeOffset="-23830.4">31738 1949 2570,'0'0'355,"1"0"-55,-1 0-51,1 0-44,0 0 54,0 0-81,1 0-57,3 0 98,-2 0-18,-1 0-49,-1 0 47,1 0 56,0 0 66,-1 0 31,0 0 66,0 0 76,1 0 82,-1 0 89,-1 0 95,1 0 104,0 0 110,3 0-253,0 0-81,0 0-77,0 0-70,0-1-67,0 1-60,-1 0-56,1-1-50,1 0-8,0 1-56,0-1-48,0 0-37,3-1 19,12-2 94,-16 3-58,0 1-92,1-1-93,0 1-93,1 0-94,-1 0-92,0 0-94,0 0-94,-2 0-26,1 0-75,-2 0-74,0-1-75,-3 1 410,0 0 38,-7 0-448</inkml:trace>
  <inkml:trace contextRef="#ctx0" brushRef="#br0" timeOffset="-23561.42">31697 1855 6939,'4'-4'276,"0"0"88,0 1 75,1-1 64,-1 2 40,0-1 38,15-7 2294,-13 8-2059,0 0-89,-3 1-350,1 0-50,0 0-57,0 0-65,0 1-64,0-1-91,1 1-100,-1 0-107,0-1-118,1 1-124,-3 0 149,1 0-34,-1 0-35,0 0-38,1-1-1154,-3 0 1159,0-1 37,0 0 33,0-6-449</inkml:trace>
  <inkml:trace contextRef="#ctx0" brushRef="#br0" timeOffset="-23377.17">31697 1720 5911,'0'0'318,"0"0"-79,0 0 36,0 0-33,0 0 150,0 0-106,0-1-89,0 0-73,0 1-50,0-3 23,0 1-18,0 1 95,0 0-37,0 0 43,0 0 53,0 0 57,1 1 63,-1-1 70,0 0 77,1 1 83,-1-1 90,1 1 97,2-4-177,2 2-67,0-1-63,0 2-60,1-1-55,0 1-51,1 0-48,0 0-43,4 1 43,1 0-84,6 1-42,-1 0-98,14 0-53,-17 0-81,-7 0-59,-4 0 53,-1 0-36,0 1-39,0-1-47,-1 1 0,1 0-40,-1 0-42,1 0-46,-1 1-49,1 0-53,-1 0-56,1 0-59,0 0 217,0 0 36,5 5-535,-7-8 815</inkml:trace>
  <inkml:trace contextRef="#ctx0" brushRef="#br2" timeOffset="19932.58">21702 4816 385,'0'0'175,"1"0"-107,5 0-100,-5 0 67,1 0 45,0 0 63,-1 0 76,0 0 91,1 0 106,2-1 229,2-5 981,-5 2-1113,-1 3-68,0 0 181,0 1-19,0 0-229,0 0-36,0 0 130,0 0 299,0 0 0,0 0-259,0 0-123,0 0-112,0 0-98,0-1-96,0 1-53,0-1-46,0 1-38,0-1-133,0-2-391,1 3 446,-1-1 56,-1 0 78,1 0 103,0 1-7,0-1 34,0 1 36,0 0 40,0-1 13,0 1 35,0 0 38,0-1 39,0 1 41,0 0 44,-1 0 45,1-1 47,0 1 50,0 0 50,0 0 53,0 0 56,-1 0 56,1 0 59,0 0 61,0 0 63,-21 0-610,0 0-60,-15 0 98,-24 0 152,35 0-277,0 0 61,1 0 83,0 2-91,4 3-83,-19 1 145,31-5-281,1-1 0,0 1 0,0 1 0,0-1 0,-6 3-95,9-2 39,3-2-30,1 0-1,-1 0 1,1 0-1,-1 0 1,1 0 0,-1 0-1,1 0 1,-1 1-1,1-1 1,-1 0 0,1 0-1,-1 1 1,1-1-1,-1 0 1,1 1-1,-1-1 1,1 0 0,-1 1-1,1-1 1,0 1-1,-1-1 1,1 1 0,0-1-1,-1 1 1,1-1-1,0 1 1,0 0-9,-2 1 48,-2 0-61,-9 0-86,-9-2-112,24 0-289,0 0 134,0 0 6,0 0-72,0 0-1,-1 0-81,1 0-92,0 0-108,-1 0-6,0 0-99,1 0-110,-1 0-118,0 0-125,-1 0 535,0 0-35,1 0-35,-1 0-38,0 0-38,0 0-39,-1 0 655,-1 0 65,-1 0 44,-2 0 42</inkml:trace>
  <inkml:trace contextRef="#ctx0" brushRef="#br2" timeOffset="20480.09">21160 4857 385,'-1'0'208,"0"0"-97,0 0-42,-1 0-31,0 0-92,-1-1-155,3 1 191,-1-1 52,0 1 97,1-1-20,0 1 35,0-1 186,-1 1-121,1-1 34,0 1 35,0-1 38,0 0 39,0 1 42,0-1 43,0 0 46,0 1 48,0-1 50,0 0 52,0 0 54,0 0 56,0 0 59,-1 1-430,1 0 52,-2 0 45,1 0 39,-3 0 573,-9 0 1604,9 0-1904,-1 0-52,0 0 44,2 0-438,1 0-38,-1 0-25,1 0-54,0 0-59,0 0-64,0 0-69,1 0-74,0 0-80,0 0-84,-12 0 718,0 0-35,0 0-35,0 0-33,-13 0 314,0 0-117,-1 0-107,1 0-97,-1 0-87,0 0-77,6 0-96,-5-2 28,2-2 43,6 1-3,1 1-1,0 0 1,-13 1-209,28 1-129,2 0-85,0 0 89,0 0-28,0 1-219,1 1 38,0 0-241,0 1 5,3 1-180,-2-1 335,-1-1-54,0 0 109,0-1-50,0 0 24,-1 1-47,1-1-53,-1 0-58,1 2-2202,-1-3 2194,1 0 38,1 0-101,0 0 71,1 0-42,2 0-218</inkml:trace>
  <inkml:trace contextRef="#ctx0" brushRef="#br2" timeOffset="21250.43">20253 4896 2570,'0'0'572,"0"0"-95,0 0 124,0 0 426,0 0-614,0 0-46,0 0-43,0 0-40,0 0-38,0-1-34,0 1 118,1-1-83,-1 0-100,0 0-69,-1-2 19,0 1 29,1 1 19,-1 0 73,1 1-4,-1 0-71,0 0-14,-2-1-25,2 0-24,-1 1 66,1-1 97,0 1 79,0 0-116,1-1 33,0 1 36,0 0 39,-1 0 41,1 0 44,0-5 232,-2 2-33,-5-3 498,-2 2-128,-3 1-126,-2 1-123,1 1-119,0 1-117,1 0-112,11 0-339,-47 0 993,23 0-558,-1 0-41,1 0-49,-1 0-55,0 0-64,1 0-71,-8 7 0,16-3-121,-1-2-40,-31-2-63,33 0-14,3 0-33,12 0-128,1 0 32,0 1-90,-1-1 107,1 0 89,0 1 77,-1-1 66,1 3 339,0-2-294,0 0-105,0 0-59,0-1-37,0 1-50,0-1-55,0 1-62,0-1-67,0 1-74,0-1-80,0 0-85,0 1 171,0-1-35,0 0-38,0 0-38,0 0-41,0 0-41,0 1-43,0-1-45,0 0 128,0 0 61,0 0-36,0 0-192</inkml:trace>
  <inkml:trace contextRef="#ctx0" brushRef="#br2" timeOffset="21937.23">19332 4950 2570,'1'-1'572,"0"0"-95,0 0-230,-1 1-36,1 0 112,-1-1-114,1 0-97,0 1-77,0-1-55,2-1-218,-2 2 167,0-1 91,0 0 41,0 1 43,0 0 84,0-1 82,0 1 91,0 0 104,-1 0-170,1 0 35,-1-1 36,1 1 37,-1 0 40,1 0 41,0 0 43,-1 0 45,1 0 46,-1 0 48,1 0 50,0 0 51,-1 0 53,1 0 55,0 0 56,0 0 58,-1-1-685,0 1-32,0 0 180,0-1-110,0 0-95,0 0-56,-1 0-91,1-1-64,-1-1-66,0 2 19,1 0 44,0 1 35,0 0 48,-8-3 392,-5 1-74,-2 3-84,1 0-93,5 0-138,2-1-52,-3 0 192,1 0-41,-7 0 116,-2 2-75,-22 4 200,25-3-232,-7 1-35,-2-2-89,1-3-80,-2 0-71,4 0-45,0 1-41,19 0-148,0 0 119,0 0 97,1 1 80,0-1 79,-2 3 339,2-2-304,0 0-105,1 0-49,-1-1-63,1 1-72,-1 0-85,0-1-94,0 1-107,0-1-118,0 1 118,0-1-61,0 0-64,0 0-66,-1 1-72,1-1-73,-1 0-77,1 0-80,-1 0 398,0 0 61,-1 0-36,-2 0-192</inkml:trace>
  <inkml:trace contextRef="#ctx0" brushRef="#br2" timeOffset="22555.99">18628 4950 2570,'0'0'309,"0"0"-44,0 0-44,0 0-37,0-1 78,-1 1-117,1-1-92,0 0-63,0-1-169,0 0 183,0 2 50,0-1 46,0 0 55,0 0 64,1 1 81,-1-1 84,0 0 95,0 1 104,1-1 114,-1 0 122,0 1-360,1 0 34,-1-1 35,0 1 37,2-2-410,-1 1 113,0-1 100,0 1 87,-1-1 189,0 1 88,0 0 232,-2 0 579,-1 0 9,1 1-574,0 0-229,-1 0-82,1 0-189,0 0-84,-1 0-97,1 0-108,0 0-131,1 1-53,-1-1-56,0 0-60,0 0-63,1 0-65,-1 0-70,0 0-73,-9 0 568,0 0-33,-11 0 70,-9 0-43,-20 0-5,29 0-64,-17 6 46,19-1-86,-3-2-42,21-4-49,-3 1-37,-3 0-37,-1 0-35,-8 1-221,7 1-113,9-1 165,0 0 89,0 0 47,0 1 33,0 0 13,0-1-29,0-1-66,0 1 63,1-1-34,-2 0-207,1 0 149,1 1-34,-1-1-36,-1 0-39,1 0-40,0 0-44,1 0-171,0 0-65,0 0-198,0 0-505</inkml:trace>
  <inkml:trace contextRef="#ctx0" brushRef="#br2" timeOffset="23142.02">17992 4950 1670,'0'0'164,"0"0"-28,0 0 100,0 0-74,0 0 40,0 0 48,0 0 51,1-1 57,0 0 61,0 0 730,-1 1-55,0-1-53,0 1-53,0-1-52,0 1-49,0 0-49,-1-1-49,1 1-45,-1-1-46,0 1-44,0 0-43,0-1-41,0 1-41,-1 0-39,1-1-39,0 1-35,-1 0-37,0 0-34,1-1-33,-3 1 218,0 0-119,0-1-108,-1 1-98,0 0-90,0-1-79,1 1-59,0 0-44,-5 0-174,-2 0-150,-13-1-667,16 1 749,2 0 136,1 0 73,-1 0 90,1 0 107,2 0 69,-1 0 89,1 0 97,0 1 106,-4-1-486,1 0 82,-14 0 335,13 0-298,3 0-107,-1 0-73,0 0-106,3 0 52,-1 0-32,0 0-37,0 0-38,1 0-41,-1 0-43,3-1-442,1 1 61,0 0 58,0-1 55,0 1 53,0-1 49,0 0 46,0 0 44,0 0 39,0 0 38,2-2-234,-1 0 113,1 1 89,0-2-37,4-3-411,-5 5 450,3-1 185,0 1 71,1-2 45,3-1 45</inkml:trace>
  <inkml:trace contextRef="#ctx0" brushRef="#br2" timeOffset="24864.73">18492 4602 385,'0'0'350,"0"0"-60,0 0 93,0 0 115,0 0 102,0 0-73,0 0-68,0 0-63,1 0-60,-1 0-55,0 0-50,1 0-46,-1 0 52,1 1-116,0-1-89,0 0-45,2-1-135,-2 1 139,0-1 103,0 0 7,-1 1 46,1-1-447,-1 1 75,1-1 71,-1 0 68,0 1 64,0-1 60,0 1 56,0-1 54,0 0 208,0 0 121,-1 0 103,0 1 87,1-1 53,-1 0 49,-2 1 1887,1 0-1554,1 0-65,0 1-568,1-1-40,-1 1-40,1-1-54,-1 1-61,1 0-68,-1 0-74,1 1-80,0-1-87,0 1-93,-9 0 834,-10-2-109,2 1-190,6 0-83,-11 6 189,-2 2-55,6-2-164,-1-1-38,1 0-41,0-1-45,2 1-29,-4 5 4,-15 7 83,4-9-149,-26 8 61,23 1-102,-7 0-38,36-17 0,0 1 0,0 0 0,0 0 0,1 0 0,-1 1 0,0 0 0,-1 1 0,-5-2 0,6-2 0,1 1 0,1 5 0,-25 12 0,14-15 0,-3-1-20,14 2-24,-1 1 0,-13-3 24,9-3 20,6 1 0,0 1 0,0-1 0,-1 0 0,1 0 0,0 1 0,0-1 0,0 1 0,0 0 0,0 0 0,0-1 0,0 1 0,0 1 0,0-1 0,0 0 0,0 1 0,-1-1 9,0-1-58,-1 1-67,1-1-79,0 0-109,0 0-112,1 0 162,1 1-33,0-1-35,0 1-36,-3 5-1881,4-5 1565,-1 0 40,0 0 58,-1 0 75,1 0 217,-1-1 46,0 0 52,-1 0 57,-2 0-4,0 1 35,-2 0-16,2 2 84,2 1 79,2-3-36,0 1-43,-15 7-64,7 2 59,4-4 36,-1-3-8,2-1-35,3 3-38,-1-4-27,-8 1 33,7 5 33,3-8 28,-4 1 12,0-1 41,-11 13-15,13-11-43,2-2-50,-1 0-19,0 0 33,-2 5 12,-1-1 30,2-1-38,0-2-42,-1 0-63,3-1 155,0-1 0,-1 1 0,1 0 1,0 0-1,0 0 0,-1 0 0,1 0 1,0 0-1,0 0 0,-1 0 0,1-1 0,0 1 1,0 0-1,-1 0 0,1 0 0,0 0 1,0 0-1,-1 0 0,1 0 0,0 1 0,0-1 1,-1 0-1,1 0 0,0 0 0,0 0 1,-1 0-1,1 0 0,0 0 0,0 0 0,0 1 1,-1-1-1,1 0 0,0 0 0,0 0 1,0 0-1,0 1 0,-1-1 0,1 0 0,0 0 1,0 0-1,0 1 0,0-1 0,0 0 1,0 0-1,0 1 0,-1-1 0,1 0 0,0 0 1,0 1-1,0-1 0,0 0 0,0 0 1,0 1-1,2 1 46,1 0 58,0 0 77,1 1 97,-3-2-110,-1 3-64,1 1-12,8-1 93,0-4 51,-8-1-214,0 1 0,0 0 1,0 0-1,-1 0 0,1 0 0,0 0 1,0 0-1,0 0 0,-1 0 0,1 0 1,0 0-1,0 0 0,0 1 0,-1-1 1,1 0-1,0 1 0,0-1 1,-1 0-1,1 1 0,0-1 0,-1 1 1,1-1-1,0 1 0,-1-1 0,1 1 1,-1 0-1,1-1 0,-1 1 0,1 0 1,-1-1-1,0 1 0,1 0 1,-1 0-1,0 0-22,9 11 360,11 1 34,3 2 8,-16-8-283,0-2-40,4 2-22,0-2-47,20 14-18,65 43 8,-61-38 4,-11-10 32,-2 4 53,11 11 14,-11-12-67,-2-4-38,0 1-37,7 4-88,0 1-101,-21-14 260,0-1-43,0 0-40,-1-1-39,1 1-38,0-1-35,7 2-262,1-1-121,2-1-105,3-1-93,4-1-77,-21-1 1011,-1 0-84,1 1-80,-1 0-72,0 0-66,1 0-61,-1 1-55,-1 0-48,2 1-324,-1 0-102,-1 0-50,1 3-1065,-1-5 1292,0 0 37,0 0 3,0 0 49,0-1-39,0 0-185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2.305"/>
    </inkml:context>
    <inkml:brush xml:id="br0">
      <inkml:brushProperty name="width" value="0.05" units="cm"/>
      <inkml:brushProperty name="height" value="0.05" units="cm"/>
    </inkml:brush>
  </inkml:definitions>
  <inkml:trace contextRef="#ctx0" brushRef="#br0">241 114 7838,'1'-9'31,"1"1"80,1 0 112,-2 5-60,0 0 40,2-2 189,-2 1 113,0-2 403,-4-11 1800,-1 10-1596,1 4-571,1 0-37,-1 0-43,1 1-51,-1 1-58,1 0-67,-1 1-73,1 1-81,-15 8 363,-2 0-111,0 2-94,-1 0-75,-4 3-30,-38 25 157,40-22-147,9-6-46,2 3 68,1 3 107,0 11 223,10 0-26,7-11-242,2-4-116,5-2-85,30 6 178,1-8-93,-22-5-108,36 8-21,-19-5-14,-13-2-37,-5 0-29,0 0-38,-4 0-21,-1 0-39,0 1-42,0 1-48,-8-4 137,-1 2-114,-2-1-93,-2 1-74,-3 2-143,-2-5 440,1-1 0,-1 1 0,1-1 0,-1 0 0,0 1 1,0-1-1,0 0 0,0 0 0,0 1 0,0-1 0,0 0 0,0 0 0,0 0 0,0 0 0,-1 0 0,0 0 82,-9 6-381,0 0 42,-1-1 40,-1 0 38,0-1 36,0-1 35,-14 3-99,-2-1 109,0-2 91,0 0 75,0-1 57,-32 4 168,0-4 142,40-6-256,12-1-99,2-3-91,4 0-86,7 1-82,17-1-104,-3 4 71,-3 0-13,0-1-77,-5 1 99,35-8-950,-23 6 723,12-3-133</inkml:trace>
  <inkml:trace contextRef="#ctx0" brushRef="#br0" timeOffset="419.89">711 100 5525,'3'-6'2,"-1"-1"58,1 0 54,0 0 52,1-5 199,0 1 114,1 2 103,0 2 92,-2 4-139,5-6 1534,-7 7-1424,0-1-40,0 1-140,-1-2-41,0 1-48,0-2-55,-1 3 195,-3 2-111,-13 2 55,-9 11 279,0 6-31,9-5-303,5-3-145,0-2-70,-8 9 197,17-16-323,2 0 0,-1 0 0,0 1 0,0-1 0,1 0 0,-1 1 1,1 0-1,0-1 0,0 1 0,0 0-64,0-1 56,0 1 0,1-1 0,0 1 0,0-1 0,0 1 0,0 0 1,0-1-1,0 1 0,0-1 0,1 1 0,0 0-56,8 22 347,10 4-203,-13-22-73,1 0 0,0 0 1,1 0-1,-1-1 0,1-1 0,7 5-71,25 12 186,-17-9-151,0-1-64,-2 0-65,0-2-72,0-1-80,-6-2-55,-6 2-89,-4 1-100,-3 3-107,-3-8 19,0-1 64,-2 0 60,0-1 53,-1 0 50,-1-1 44,0 1 39,0-1 33,-10 1-221,-17-1-370,17-2 615,-28 0-233,25 0 205,1 0-59,9 0 108,-1 0-34,-1 1-445,1 1 116,1 0 4,-1 3-143,5-3 328,1 0 35,1-2 53,2 0 56,0-2 60,0 1 76,0-1 33,0-7 14</inkml:trace>
  <inkml:trace contextRef="#ctx0" brushRef="#br0" timeOffset="688.09">1067 114 9894,'-5'0'62,"1"-1"113,2 0 99,0 0 83,2 0-20,0 0 37,0 0 240,2 0 41,2 2 680,-1 1-508,-2 1-367,0 1-61,0 1-76,0 1-90,-1 3 211,1-1-55,1 0-52,0 1-46,0-1-42,1 0-37,3 9 119,-2-4-133,2 6 28,-4-12-274,0 0 61,3 15 199,-3-12-174,-2-5-60,1 0-38,0 0-47,0 0-52,-1 0-92,1 1-86,0 0-97,-1 0-108,0-1-119,0-2 282,1 1-33,-1-1-35,0 0-36,0 0-39,0 0-38,0 0 173,0-1 41,0 2-30,0 0-143</inkml:trace>
  <inkml:trace contextRef="#ctx0" brushRef="#br0" timeOffset="969.71">1067 170 385,'-3'-5'-25,"-1"-1"45,2 0 37,-1 0 45,0 0 50,0 0 54,0 0 62,0 0 65,1-1 72,-1 0 78,2 1 83,-1-1 88,2 0 94,-1 1 100,2-1 105,0 1 111,1 0 116,0 0 123,0 2-723,1 1-36,0 0-36,0 0-34,4-1 378,1 0-118,0 0-107,2 2-95,0 0-85,0 1-72,3 0-4,-1 1-68,0 1-63,17 3 347,-19-2-309,11 4 48,0 1-65,0 1-61,0 1-60,-1 1-56,-1 2-55,-1 1-53,-2 2-49,-6-5 67,0 1-40,0 1-38,-1 1-35,7 13-221,-3 2-122,-7 1-107,-8-1-93,-10-1-79,-10-2-64,16-20 620,0-1-1,0 0 0,0-1 0,-1 1 1,1-1-1,-2 0 186,-26 8-673,4-4 193,-1-1 101,10-2 190,-1 1 69,9-2 87,-2-1 48,0 0 44,0 0 36,-23 2 243,-18-3 301,39-1-536,7-2-60,5 0-47,5-1-35,6-2-213,19 3-444,-10 1 429,0 0 95,0-3 105,10-4 48,-24 8 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9.567"/>
    </inkml:context>
    <inkml:brush xml:id="br0">
      <inkml:brushProperty name="width" value="0.05" units="cm"/>
      <inkml:brushProperty name="height" value="0.05" units="cm"/>
    </inkml:brush>
  </inkml:definitions>
  <inkml:trace contextRef="#ctx0" brushRef="#br0">43 395 8224,'9'-17'84,"11"-18"41,-11 24-47,-2 2 21,2 0 44,1 0 53,0 0 64,1 1 97,0-2-45,0 1-43,1-1-41,-2 0-39,1 0-36,11-11 52,-1-1-121,-1 0-103,-1-1-86,-1-1-69,-10 10 108,-3 1 81,-3 0 72,-4 0 67,-2 1 60,-3 1 51,-2 1 47,-2 1 39,-3-1 111,-2 2 35,10 5-252,0 1 0,0 0 0,-1 0 0,1 1 0,0-1 0,-1 1 0,-3 0-245,-11 3 706,12 0-382,2 2-47,-1 0-42,2 1-39,-5 7 100,2 2-101,2-2-82,-3 20 91,5-13-32,3-12-64,-7 33 349,4-2-98,2-3-85,5 61 374,1-54-330,9 37 27,0-29-144,0-9-66,1-1-40,1 5-48,-1 2-80,-2 0-94,-3 2-108,-8-46 194,1 6-72,0 16-72,-2-8-7,0-11 67,-1 1-37,-1-1-41,0 0-51,-1 0-55,-1-1-62,-1 0-70,-1-2-75,4-1 366,-1-1 0,1 0 1,-1 0-1,1 0 0,0 0 0,-1-1 1,0 0-1,1 1 0,-1-1 1,1-1-1,-1 1 0,1 0 0,-1-1 1,1 0-1,-4 0 150,-17-11-861,14 6 548,1-2 33,1 0 39,1-2 45,0 0 50,2-1 55,1-1 61,1-1 65,2 3 0,0-1 1,1 1 0,0-1-1,2-10-35,-1 10 22,1 0 0,1 0-1,0-1 1,2-2-22,21-42 21,11 5-79,6 3-87,5 5-100,2 4-109,-2 5-122,-38 27 345,1-1 41,0-2 38,0 1 36,2-2 35,-1 0 32,13-8 138,0 6 92,-4 7 67,-16 10-206,-9 9 179,-4 2-32,4-9-205,-12 16 493,-7 9 246,-9 19 454,27-40-968,1-1 1,0 1-1,0-1 0,-1 8-309,0 22 754,5-28-622,0-3-66,0-1-38,1-2-39,1 0-39,2-2-37,1-1-37,2 0-38,3-2-37,0-1-297,-1-4 92,-1-2 79,-1-2 66,2-8-54,3-10-28,-9 20 252,1-5-17,-1-1 1,0 0-1,0 0 0,-1-2 106,3-15-100,2 1 109,-2 10 43,1-10-20,1-7 51,0 14 72,1 5 74,-3 10-71,0 0 33,5 1 384,-1 5-56,0 5-63,-1 3-72,-1 2-78,-1 1-85,-1-2-95,-2-1-100,-2-7-27,4 14 39,-1-2-37,-2 2-35,0 7-60,0 1-9,8 56-345,-8-54 331,-2 1 39,0-21 44,1 1-1,-1 0 0,1-1 1,0 1-1,0-1 0,0 1 1,2 2 34,-1 0-106,0 1-56,0 1-73,-1 1-91,2 4-634,6-8-99,-7-6 877,0-1 0,0 1 0,1 0 0,-1-1-1,0 1 1,0-1 0,1 1 0,-1-1 0,0 0 0,0 0 0,0 0-1,1-1 183,14-8-1014,-8 4 552,0-1 38,0 0 46,-1 1 54,0 0 60,-1 0 67,1 0 55,7-5 42,11-6 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3:21.668"/>
    </inkml:context>
    <inkml:brush xml:id="br0">
      <inkml:brushProperty name="width" value="0.05" units="cm"/>
      <inkml:brushProperty name="height" value="0.05" units="cm"/>
    </inkml:brush>
  </inkml:definitions>
  <inkml:trace contextRef="#ctx0" brushRef="#br0">71 29 771,'8'-1'47,"-7"0"23,0 0 44,-2-1 51,0 0 59,-1 0 67,0 0 77,1 1-148,0 0 274,-1 0 746,2 1-832,0 0-47,0 0-40,0 0 23,0 0 129,0 0-1,0 0-127,0 0-24,0 0 40,0 0 48,0 0 38,-2 2 989,0 0-691,0 0-74,1 0-69,-1 0-66,0 0-60,1 1-56,-1-1-52,1 0-47,0 0-60,-1 1-34,0 1 142,1 0-131,-1 0-47,-2 10 317,3-8-239,1 0 108,0-3-134,0 0 45,0-2-174,2 0-42,4 0-29,3-2-92,10 0-159,-16 0 186,-2 1 50,4-6-154,7-2-240,-3 0 118,-3-10-232,-7 8 322,-2 2 62,-1 3 52,-1 1 42,-6 1 76,-11 7 216,16-2-291,-6 2 58,-2 1 62,2 2 51,4 1 42,-1 5 132,2 0 61,9-11-276,15-2-126,-3 1-105,-4 0-37,-2-1-41,0-1-78,1-2-180,-6 0 306,0 0-52,0 0-48,0-1-43,2-2-207,-1-1-70,0-1-54,0 0-36,-2-2 233,-2-7-82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9.986"/>
    </inkml:context>
    <inkml:brush xml:id="br0">
      <inkml:brushProperty name="width" value="0.05" units="cm"/>
      <inkml:brushProperty name="height" value="0.05" units="cm"/>
    </inkml:brush>
  </inkml:definitions>
  <inkml:trace contextRef="#ctx0" brushRef="#br0">237 278 6553,'0'-1'112,"0"-5"1035,0 3-76,0 3-79,0 3-81,0 1-211,0 0-60,0 2-64,0-1-64,1 1-66,-1-1-68,1-1-69,-1 0-71,3 10 658,-1 0-91,1 1-85,-1 1-80,0 1-26,1 1-83,0 0-76,0-1-68,1 1-63,1-1-56,0 0-47,1-1-43,0 0-127,-1 2-66,0 0-97,-3-8 10,0-1-34,1 5-132,0-2-92,-2-7 158,0 1-39,0-1-43,-1 1-46,0-1-49,0 1-53,0-1-57,0 0-60,0 1-179,0-1-93,-1 4-1327,1-6 1255,-2-1-41,1-1 90,-2 0 230,1-1 102,-2 1 118,2-1 248,0 0 35,-3 0-88,0 0 79,-1 0 51,-4 0 50</inkml:trace>
  <inkml:trace contextRef="#ctx0" brushRef="#br0" timeOffset="265.39">96 757 11950,'7'0'42,"0"0"35,8 0 171,0 1 129,0-1 88,-1 0 47,20-2 744,-13-1-566,-11 1-393,1-1-53,-1 0-62,1 0-74,33-16 426,14-5 118,-18 14-253,-24 8-339,-4 0-65,-3 1-40,0 0-48,1 0-60,-1-1-68,-1 0-81,0 0-90,-1 0-101,0-1-112,-4 1-62,-2-1 71,-2-1 73,0 1 72,-2-1 71,0 0 74,0 1 72,1 1 72,1 1 118,-2-2-60,0 0 41,0 0 26,-2-2 27</inkml:trace>
  <inkml:trace contextRef="#ctx0" brushRef="#br0" timeOffset="418.96">9 334 5525,'0'-11'-54,"-1"0"83,-1 0 78,1 1 74,-1-1 71,1 1 65,0 0 58,1-1 54,1 1 47,1 0 42,6-12 622,7-5-293,4 1-111,2 0-92,3 3-77,20-6 226,-37 26-675,-1 0-1,1 0 1,0 1 0,0-1 0,0 2 0,0-1-1,1 1 1,-1 0 0,7 1-118,-4 0 122,1 1-44,0 1-46,1 1-47,0 0-48,0 1-49,1 0-49,-1 0-50,0 1-53,0 0-52,0 1-53,-1-1-55,0 0-55,-1 1-57,0-1-57,-1 0-58,-3-1 290,1 0 40,0 0-24,4 1-127</inkml:trace>
  <inkml:trace contextRef="#ctx0" brushRef="#br0" timeOffset="671.72">636 95 7838,'0'-11'-4,"0"4"44,0 1 39,0 0 56,0 1 30,0 0 56,0 0 63,0 0 72,0 1 0,0 0 60,0 0 64,0 0 68,0 0 72,0 0 78,0 0 82,0 0 86,0 2-315,0 1-66,0 0-64,1 0-57,-1 0-54,1 1-49,-1-1-46,1 0-40,0 0 51,1 0-92,0 0-52,0 0-45,-1 1 5,0 0 103,-1 0-19,0 0 48,-1 0 154,1 2-44,1 0-42,0 1-36,1 4 117,2 2-87,3 10 243,-2 3-60,-1 1-36,3 26 285,-2 3-112,-1-1-90,0 1-45,1 8-160,5 68 417,-7-73-422,-3 6-51,-1-30-148,-2 1-36,0 6-54,0-5-55,1-1-68,-1 0-78,0-3-90,2-21 303,0 0-54,-1 0-59,1 0-63,-1-1-67,0 1-70,0-1-75,-1 1-78,0-1-83,0 0-86,0 0-91,0 0-94,0 0-99,-1-1-102,0 1-106,0-1-111,2-3 788,0-1 39,1 0 39,-1 0 40,0-1 40,0 0 41,0 0 40,1-1 43,-2-1-31,0 0 87,-1-2 57,-1-2 55</inkml:trace>
  <inkml:trace contextRef="#ctx0" brushRef="#br0" timeOffset="1052.58">1020 377 3341,'-5'-5'790,"0"-1"76,-1 1 10,1-1 42,4 4-419,-1 0-1,0 0 1,0 1 0,-1-1-1,1 0 1,0 1-1,0 0 1,-1-1 0,0 1-499,-5 0 1525,5 3-808,0 0-41,0 2-46,0 2-55,0 1-61,1 1-68,-1 2-11,0 0-82,0 0-68,-1 0-56,-1 6 55,-6 25 234,9-28-322,2 2 53,0-1-32,-1 0-40,-1 13 90,-1 40 214,6-36-188,1-11-37,8 19 406,-5-27-463,1 1-43,3 0-80,1-6 38,2-4-80,0-4-64,1-3-44,22-18-220,-26 12 201,-5 4 44,-1 0-1,0-1 1,0 0-1,0 0 1,-1 0-1,0 0 1,-1-1-1,3-5 50,-2 0-86,-1 0 0,0 0 0,0 0 0,-2 0 0,1-1 0,-2 1 1,0-1-1,-1-5 86,-1-2-131,-1 0 0,0 0 0,-2 0 0,-1 1 0,-1-3 131,0 5-113,0 0 0,-1 1 0,-2-2 113,8 15-26,-22-37-215,16 27 107,-1 2-65,5 6 138,-1 2-78,2 2-69,-1 1-62,2 2-51,-1 2-44,0 5-461,-1 19-1311,4-18 1500,-1-2 97,1 1 215,0-1 36,0 18-446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0T03:31:09.065"/>
    </inkml:context>
    <inkml:brush xml:id="br0">
      <inkml:brushProperty name="width" value="0.025" units="cm"/>
      <inkml:brushProperty name="height" value="0.025" units="cm"/>
    </inkml:brush>
  </inkml:definitions>
  <inkml:trace contextRef="#ctx0" brushRef="#br0">105 60 385,'0'0'1414,"0"-15"-643,-15 15 771,0 0-1285,15-14 128,-14 14 1,14-15-129,-15 15 257,0-15 257,-16 15-514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17:49.05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FFC114"/>
    </inkml:brush>
    <inkml:brush xml:id="br2">
      <inkml:brushProperty name="width" value="0.05" units="cm"/>
      <inkml:brushProperty name="height" value="0.05" units="cm"/>
      <inkml:brushProperty name="color" value="#00A0D7"/>
    </inkml:brush>
    <inkml:brush xml:id="br3">
      <inkml:brushProperty name="width" value="0.05" units="cm"/>
      <inkml:brushProperty name="height" value="0.05" units="cm"/>
      <inkml:brushProperty name="color" value="#008C3A"/>
    </inkml:brush>
  </inkml:definitions>
  <inkml:trace contextRef="#ctx0" brushRef="#br0">77 9953 2056,'-5'6'304,"1"0"51,1 1 46,0 0 41,0 9 542,0 3 95,3 34 2086,1-42-2526,0 0-34,-1-2-88,1 0-45,-1-1-52,0-1-59,0 12 18,0 1-88,0-1-83,0 0-78,0 1-75,0-1-69,0 1-66,0-1-62,0 5-103,0-1-74,0 1-68,0-1-60,0 5-157,0 0-63,0 5-198,0 17-518,0-35 1282,0 9 73</inkml:trace>
  <inkml:trace contextRef="#ctx0" brushRef="#br0" timeOffset="253.37">20 11085 1285,'0'19'429,"0"0"43,0 18 575,0-1 76,0 49 1619,0-59-1935,0 0-42,0 4 66,0 1-111,0-15-390,0 0-43,0 1-50,0-1-51,0 0-57,0 0-62,0 0-64,0 0-70,-2 3-98,-4 1-41,1 0-44,7-10 63,1-4 27,2 3-156,-4-4 136,1 1-36,-1 5-305,0 1-72,-1 18-899,0-21 1060,-1 0 35,1-1 81,-1 0 49,1 0 62,0-1 69,0 0 32,0 1 40,0 1 28,0 4 26</inkml:trace>
  <inkml:trace contextRef="#ctx0" brushRef="#br0" timeOffset="496.84">1 12296 385,'0'16'63,"0"0"114,0 0 97,0-1 80,0 1 53,0-1 43,0 36 1123,0-30-952,0 1-86,0-11-320,0 0-43,0 3 328,1-1-60,2 2 31,2 7 183,0 2 82,-2-7-165,-1-1-14,-2 1 97,0-3-388,0-4-125,0-1-57,0 0-42,0-1-46,0 0-39,0 1-46,0 0-51,0-6 27,1 1-34,-1 0-36,2-2-38,4 1-209,5-2-318</inkml:trace>
  <inkml:trace contextRef="#ctx0" brushRef="#br0" timeOffset="8248.04">12924 9971 24800,'0'4'-1076,"0"0"39,0 0 38,0 0 38,0 0 36,0 0 37,0 0 36,0 0 35,0 0 34,0 0 35,0 3-650,0 1 129,0 0 123,0 0 120,0 0 113,0 0 110,0 0 104,0 0 100,0 0 95,0 0 90,0 0 85,0 0 84,0-1 73,0 1 69,0 0 63,0 0 59,0 0 54,0-1 51,0 1 45,0 1 68,0 0 46,0 8 391,0 0 88,0 23 1131,0-28-1351,0 0-49,0 3 7,0-8-294,0 0-35,0 4 16,0 0-102,0 1-116,0-7-32,0 1-34,0-1-36,0 1-36,0-1-40,0 1-40,0-1-42,0 1-44,0-1-45,0 1-48,0 1 324,-1-1-65,0 0-57,0 0-51,-1 0-46,1 0-39,-3 5-453,1-2 61,-3 15-1061,5-9 792,1-7 625,0 0 46,0 1-27,0 5-141</inkml:trace>
  <inkml:trace contextRef="#ctx0" brushRef="#br0" timeOffset="11631.62">12865 10758 385,'3'0'150,"-1"0"94,0 1 36,1 1 380,0 2 114,0 1 97,-2 0-120,0 0 39,2 14 1707,-2-4-697,-1-4-658,0-2-251,-1 0-73,1-2-207,0 0-73,0 0-84,-1 0-94,1-4-203,0 0-35,0 0-37,0 0-37,0 0-41,0 0-41,0-1-44,0 0-46,0 9 485,0 0-36,0 10 222,0 1-118,0-1-97,0-2-100,0 0-49,0 65 471,0-61-370,3-5-74,0-2-65,1-1-50,1 8-23,-1 20-43,-4-37-56,1 29-103,0-25 49,1 0-44,0-2-25,0 1-51,2-1-61,0 2-69,-2-6 205,0-1-46,-1 1-44,-1 0-42,0-1-41,0 0-38,-1 0-36,0 0-35,-1 2-504,-2-2-115,-1 0-100,0-3-85,4 0 706,0 0 57,0 0-34,1 0-178</inkml:trace>
  <inkml:trace contextRef="#ctx0" brushRef="#br0" timeOffset="13505.96">291 12987 1285,'0'0'278,"0"0"-39,0 0 15,0 0-37,0 0 51,0 0 51,0 0 55,0 0 328,0 0 459,0 0-229,0 0-65,0 0-64,0 0-64,0 0-64,3 0-65,7 0 128,1-1-179,1 1-73,0 1-87,-2 2-97,6 3-202,1-1 36,6-1 63,14-1 146,26-3 243,-22-1-273,-14 0-168,-3 0-92,9 1-80,-3 0-44,108 0-458,-116-1 442,1-1-54,0 0-52,2-2-48,-1 1-51,0 0-46,0 1-42,-2 1-42,-4 1-30,-2-2 72,0 0-7,7-4-125,-2 1 3,-6 3 110,-1 0 3,2 2-75,-11 0 232,0-1 53,0 1 44,0-1 36,0 0 14,16-5-167,-14 3 97,0 1-94,-3 1 80,0 0-36,-1 0-41,1 0-46,2 1-176,0-1-99,0 0-109,0 1-118,-3 0 401,1 0 73,-1-1 72,0-1 72,-1 0 87,-1-1 37,0-8 15</inkml:trace>
  <inkml:trace contextRef="#ctx0" brushRef="#br0" timeOffset="13912.87">1918 12968 1670,'0'0'318,"0"0"-79,0 0 128,0 0-134,0 0 45,0 0 55,0 0 54,0 0 53,0 0 49,0 0 158,3 0 955,8 0-664,-1 0-55,1 0-53,0 0-51,0 0-50,-1 0-49,1 0-47,0 0-45,0 0-44,-1 0-43,1 0-40,0 0-40,0 0-37,-1 0-37,1 0-34,0 0-34,4 0 59,0 0-58,0 0-54,1 0-50,-1 0-46,0 0-40,0 0-38,0 0-33,5 0-37,0 0-39,13 0-104,45 0-304,-55 0 363,1 0 47,-3 0 59,0 0 61,0 0 74,0 0 84,38-5-464,-24 0 26,6-2-137,-20 5 123,1 1-40,11 1-228,-11 0 137,-4 0 32,-1 0-35,-2 0 29,0 0-34,0 0-37,0 0-43,-2 0 40,-1 0-36,1 0-37,0 0-41,-1 0-42,1 0-45,0 0-48,-1 0-51,-2 0 66,-1-1 70,-1 0 66,1 0 60,-1 0 57,0-1 53,0 0 49,0 0 43,-1 1 46,1-1 34,7-1-78,-3 1 117,-1 1 48,3 1 34,6 0 31</inkml:trace>
  <inkml:trace contextRef="#ctx0" brushRef="#br0" timeOffset="14245.08">3663 13064 3341,'44'1'1810,"-14"0"-645,-8-1-363,1 1-73,-1 0-94,1-1-117,-12-1-308,0 1-38,0-1-40,0 1-42,0-1-45,0 0-48,-1-1-50,1 1-53,55-11 236,-7 2-64,-19 3 6,-4 2 32,2-1 60,-6 0-23,-1-1-1,7-4-140,15-3 86,-1 2-89,-28 8-7,-1 1-40,23-3-148,-13 3-3,-1 1-37,74-2-633,-59 3 533,-35 1 130,-4 0 27,-1 0-18,-1 0-58,0 0-13,-1 0-59,0 0-67,0 0-77,-3 0 12,-1 0-106</inkml:trace>
  <inkml:trace contextRef="#ctx0" brushRef="#br0" timeOffset="14568.14">5349 12891 771,'3'-3'-90,"1"0"59,0 0 53,1 0 50,2 0 115,0 1 81,1 0 63,0 1 46,16-1 772,-13 2-685,1 1-19,-6-1-264,0 1-34,1-1-9,1 1-89,0-1-101,-1 0-114,8 0 46,1 0-78,10 0-259,35 0-797,-45 0 940,-2 0 87,2-1-172,-3-1 48,0-4 112,9-5-79</inkml:trace>
  <inkml:trace contextRef="#ctx0" brushRef="#br0" timeOffset="15247.48">7944 12545 5525,'51'0'769,"-18"0"-290,-5 0-129,-1 0-62,-4 0-110,0 0-67,0 0-79,1 0-88,-5 0-66,0 0-76,1 0-82,0 0-87,-1 0-93,1 0-102,1 0-105,-1 0-113,1 0 680,13 0 72</inkml:trace>
  <inkml:trace contextRef="#ctx0" brushRef="#br0" timeOffset="12068.94">12924 11681 771,'0'5'59,"0"0"44,0-1 40,0 0 37,1 5 279,0-2 111,0 0 17,1-1 52,5 14 1584,-3-11-1318,-1-3 8,-2 1-91,0 1-90,0-1-87,-1 1-87,-1 0-86,1 0-85,-1-1-84,1-2-139,0 0-41,-1-1-39,1 0-40,1 11 214,1-1 51,4 12 416,2 16 450,-7-20-708,-1-6-285,1 2 43,-2 66 913,-2-51-734,0-18-230,0 1-38,-3 15 36,3 3-119,3-20-73,-3-2-36,-3 9-144,0-3-31,2 16-161,4-33 130,0 1 91,0-1 76,0 0 65,0 1 59,0-1 49,0 3 307,0-2-264,0-1-92,0 0-43,0 0-44,0 1-50,0-1-57,0 0-64,0 0-95,0 1-91,0-1-98,0 1-109,0-1-116,0 1-126,0-1 383,0 0-35,0 0-36,0 0-37,0-1 94,0 0 52,0 0-36,0 0-181</inkml:trace>
  <inkml:trace contextRef="#ctx0" brushRef="#br0" timeOffset="12312.77">12924 12488 6168,'-4'3'-215,"1"1"121,1 0 110,-1 0 98,2-1 31,0 0 45,-1 0 40,1 0 37,0 4 359,-1 1 90,1 12 1473,1-11-1312,0-4-440,0 0-50,0 0-60,1 0-71,-1 0-64,0 0-121,0-2-86,0-1-36,0 0-39,0 1-39,0-1-313,1 0 97,-1-1 84,1 1 74,0-1 66,0 0 43,1 1 12,2 0-8,-2-1 3,-1-1-54,1 1-53,-1-1-73,0 1-88,0-1-100,0 1-115,-1-1 229,0 0-33,0 1-35,1-1-38,-1 0-39,0 1-40,0-3 4,0-1 58,0-2-35,0-1-179</inkml:trace>
  <inkml:trace contextRef="#ctx0" brushRef="#br0" timeOffset="16193.73">11199 12468 5911,'0'0'612,"0"0"-171,1 0-37,1 0 45,22 0 888,1 0-84,-1 0-84,1 0-85,-1 0-85,1 0-86,0 0-86,-1 0-87,1 0-86,-1 0-89,1 0-88,-1 0-88,1 0-90,0 0-90,-1 0-90,1 0-90,0 0-92,0 0-92,-1 0-92,1 0-92,0 0-95,0 0-92,-1 0-96,1 0-94,0 0-95,0 0-96,0 0-97,0 0-96,0 0-98,0 0-98,0 0-98,0 0-99,-22 0 1312,2 0 52,-1 0 48,0 0 47,1 0 42,-1 0 39,1 0 37,0-1 33,0 1 51,1 0 34,5-1 284,2 1 154,16 0 967,-20 1-1087,-2 0-171,-1 0-58,0 0-69,-1 1-84,2 0 182,-1 0-47,2 1 20,-2-1-46,13 3 433,-9-4-356,1 0 87,-4-1-161,0 0 36,3 0 35,-2 0-48,0 1-45,-2-1-38,1 1-9,0 1-42,3 1 6,3 1-52,0 0-35,-7-3-15,0 1-46,1-1-45,0 0-44,0 0-42,1-1-41,0 0-39,0 1-39,0-1-36,0 0-36,8-1-424,0 0-124,0 0-114,-4 1 125,0-1-60,-1 1-53,-1 0-48,-3 0 442,-1 0 107,0 0 115,1 0 102,-1 0 121,1 0 54,2 0 35,5 0 34</inkml:trace>
  <inkml:trace contextRef="#ctx0" brushRef="#br0" timeOffset="16444.52">12690 12506 385,'8'0'234,"0"0"51,0 0 47,0 0 44,-1 0 41,1 0 36,8 0 553,-1 0 83,0 0 78,0 0 27,20 0 1647,-14 0-1166,-10 0-868,-1 0-45,1 0-53,0 0-64,2 0 27,-1 0-119,-5 0-326,-1 0-35,0 0-38,1 0-40,-1 0-38,1 0-51,0 0-52,0 0-55,0 0-57,-1 0-61,1 0-62,0 0-65,0 0-67,-1 0-70,1 0-73,0 0-74,0 0-77,-1 0-79,1 0-83,0 0-83,-6 0 545,0 0 42,0 0-29,-1 0-144</inkml:trace>
  <inkml:trace contextRef="#ctx0" brushRef="#br0" timeOffset="15583.88">8834 12525 771,'2'0'38,"0"0"-1,0 1 1,0-1-1,0 0 1,0 1-1,0-1 1,0 1-1,0 0 1,0-1-1,0 1 1,0 0-1,-1 0 1,2 1-38,4 2 194,0-1 84,2 0 112,-4-2-142,1-1 39,54 0 1582,-19 0-674,-7 0-250,1 0-60,-6 0-203,0 0-58,0 0-65,1 0-74,-6 0-142,0 0-61,1 0-64,-1 0-69,0 0-74,-1 0-78,1 0-82,-1 0-86,21-4-526,15-12-229,-31 7 446,2 2-72,-22 5 510,1 1-63,0-1-57,0 0-50,5 0-199,1-1-78,-1 0-40,20-4-762,-14 2 566,-10 3 403,-1-1 44,0 0 56,-1 1 62,3-1 43,1 2 84</inkml:trace>
  <inkml:trace contextRef="#ctx0" brushRef="#br0" timeOffset="15834.78">9920 12449 4497,'21'0'1324,"0"0"-108,0 0-107,0 0-101,0 0-99,-1 0-94,1 0-93,0 0-87,-1 0-86,0 0-80,1 0-79,-1 0-73,0 0-72,1 0-68,-1 0-63,0 0-62,-2 0-53,0 0-44,0 0-42,0 0-39,0 0-36,0 0-33,18 0-288,-10 0 81,-1 0-45,26 0-552,-18 0 290,100 0-2228,-96 0 2206,-1 0 60,-24-1 520,-1 1-37,0-2-40,0 1-44,0-1-47,-1-1-52,1 0-56,1 0-59,-5 1 144,1 1 53,0 0 33,15 0-398</inkml:trace>
  <inkml:trace contextRef="#ctx0" brushRef="#br0" timeOffset="14881.32">6278 12737 1670,'8'0'845,"1"0"-122,1 0-107,0 1-96,-3-1-172,1 1-45,8-1 194,1 0-63,19-3 439,-25 0-485,8-3 202,-9 2-255,-1 1-35,2 1-37,2 1-37,5 1 98,1 1-73,0-1-72,0 1-71,-3-1-70,0 1-47,0-1-45,0 1-44,1-1-44,-1 0-41,0-1-42,0 0-40,0 0-39,1 0-38,-1-1-37,0-1-36,0 0-34,0 0-35,15-7-580,4 1 169,-15 3 491,0 1 63,-1-2 81,-3-2 104,-2 1 14,-2 3 43,22 0-80,-16 4 65,3-3-80,-2-2-69,-9 2 64,-5 2 58,2 0-42,2 1-139,3 0-112,4 1 70,-7 0 228,-1 0 37,2 0 15,3 0 60</inkml:trace>
  <inkml:trace contextRef="#ctx0" brushRef="#br0" timeOffset="15026.93">7207 12621 385,'12'0'50,"0"0"88,-1 0 76,1 0 61,3 0 153,28 0 929,-26 0-830,-2 0-148,-7 0-235,-1 0-36,24-3 284,-7-5-109,-3 2-132,1 4-99,0 1-86,-17 1-3,-1 0 0,1 0 0,0-1 0,-1 0 0,1 0 0,-1 0 0,3-1 37,11-6-71,-14 6 141,0 1-48,0 1-43,-1-1-40,3 1-96,0 0-65,0 1-54,0-1-38,19 1-1106,-18-2 1019,1-2 97,0-3 186,3-5 86</inkml:trace>
  <inkml:trace contextRef="#ctx0" brushRef="#br0" timeOffset="103299.13">2596 9818 6553,'-1'0'-53,"-1"0"34,-1 0 79,1 1 118,0-1 106,0 1 178,0 0 112,1 1-84,0-1 41,-1 1 616,0 5 1222,2-5-1639,0 1-66,0-1-179,0 0-74,0 1-87,0-1-102,0 0-116,0 1-109,1-1-119,-1 0 13,0-1-34,0 27 1046,0-9-359,0-2-157,0 0-83,0-3-127,0 0-85,0 0-94,0 1-109,0-4-72,0 1-89,0-1-98,0 1-104,0-1-110,0 0-118,0-1-125,0-5 364,0 0-33,-2 8-862,0-8 487,0-3 209,-1-1 86,1 0 298,0 0 42,0 0 48,0 1 52,1 1 0,0 0 54,0 1 35,1 3 34</inkml:trace>
  <inkml:trace contextRef="#ctx0" brushRef="#br0" timeOffset="103551.17">2539 10374 2056,'0'1'654,"0"0"-398,0 1 33,0 3 909,0 6 1145,0-5-822,1 0-300,-1-1-57,0-1-247,1 0-56,0 0-66,-1 0-72,1-1-182,0 0-61,0 0-66,1 0-69,-1 0-76,1-1-78,0 1-85,0-1-88,1 1 694,-3-2-96,1 3-213,0 0-37,-1 1-41,1 0-41,-1-1-44,0 1-44,1 0-47,-1 0-48,0 0-50,-1 0-52,1 0-53,0 0-55,0 0-57,-1 0-58,1 0-59,0 0-63,-1 0-45,1 0-61,0-1-61,-1 1-63,1-1-64,0 1-66,0-1-68,0 1-68,0-1-112,0 3-537,0-2 570,0 1 68,0 0 151,0 1 74,0 2-54,0 5-262</inkml:trace>
  <inkml:trace contextRef="#ctx0" brushRef="#br0" timeOffset="103781.61">2539 11009 1285,'0'0'615,"0"0"-74,0 1 97,0 1 117,0 0 72,0 1-62,-1-1-60,0 1-55,-1 0-52,1 0-47,-1 0-43,0 1-39,0 1 156,-1 0-62,0 1 48,0 3 218,2 5 509,3-10-856,1 0 41,1 0 38,-1-1-93,0 1-81,-1-1-65,0 2 134,0 15 412,-1-11-330,0-1-93,1-3-163,0-1-35,2 3 168,3 10 353,-6-7-379,0 4-33,1-3-80,1 0-76,0-1-73,1 1-67,-1 1-78,0 2-73,-2 3-69,-4 3-114,0-8 9,0-7 112,1 0-32,-1 1-40,0 0-44,0 2-416,1 1 46,2 0 42,0 0 41,0 1-122,-1 0 64,-1-5 252,-1 0 42,0 0-25,-4 3-127</inkml:trace>
  <inkml:trace contextRef="#ctx0" brushRef="#br0" timeOffset="104031.35">2480 11738 8738,'0'4'-104,"0"0"80,0 0 74,0-1 68,0 2 92,0 0 71,0-1 60,0 1 49,0 3 407,2 10 1230,-1-12-1354,0-1-83,0-2-336,0 0-33,0-1-38,0 1-41,1 0-27,0 0-91,0-1-103,1 1-112,0 0 469,-2 0-240,-1 0-33,0 5-92,0-1-125,0 0-120,-1-3 5,1 0-64,0-4-416,0 1 101,-1-1 93,0 1 86,0-1 78,0 1 71,0-1 62,0 0 56,0 0 9,-1 0 56,-1 0-44,-2 0-207,4 0 249,0 0-69,1 0 68,-1 0-36,-3 0-493,-1-1 126,0 0 128,2 1 286,1-1 33,-2-2-24,0 0 71,-1-1 45,-2-3 45</inkml:trace>
  <inkml:trace contextRef="#ctx0" brushRef="#br0" timeOffset="-548.96">214 7840 2570,'1'18'-18,"-1"3"-1,0-7 41,-2-3 36,0-2 49,-3 4 277,0 1 92,3-6-129,0-1-13,1 0 62,0 0-6,1 0 66,0 1 79,0 2 87,0-2-96,0 1-34,0-1-34,0 1-31,0 7 327,0 1-127,0-1-125,0 1-125,0 0-121,0-1-119,0 1-118,0-1-114,0 1-114,0 0-111,0 0-108,0 0-107,0 0-105,0 1-101,-1-8 19,-1-1 102,0-3 210,0-1 38,-2 6-288,-2 2-133,5-8 468,0 0 36,0 7-446</inkml:trace>
  <inkml:trace contextRef="#ctx0" brushRef="#br0" timeOffset="-265.9">116 8743 2570,'0'9'30,"0"1"54,0-1 51,0 1 44,0 6 205,0 0 81,0 0 45,0 21 742,0-15-549,0-11-393,0 0-46,0 0-55,0-1-65,1 2 202,1-1-48,1 1 8,3 4 85,1 6 125,-4-5-122,-4-2 6,-3 2 97,-2-4-277,-1 5 26,3 8-70,4-10-149,0 3-66,0 5-76,0 7-143,-2-13-5,-5-6 66,0 3 14,5-8 135,1 1-45,0 1-41,1 0-39,0 11-275,0-1-118,1-1-220,-1-11 276,0 0 84,0 0 75,0-2 66,0 1 17,0 0 65,0 1 23,0 3-16,0-8 152,0 8-74,0 2 86</inkml:trace>
  <inkml:trace contextRef="#ctx0" brushRef="#br0" timeOffset="7749.32">13175 7820 1285,'-1'15'79,"-5"17"19,3-21-19,-1 2 108,3-6-43,-1 0 40,1 1 48,0-1 51,0 1 59,1 0 65,1 7 548,0-5-246,-1 1 99,-1-5-356,0 0 37,0 0 41,-1 1 45,-2 7 16,0 1-66,1 1-73,1 1-80,0 0-87,1 0-94,1 1-102,-1-1-109,1-4-41,-2-1-68,-1 1-93,-2 7-192,-1 0-2,4-5 143,1 7-54</inkml:trace>
  <inkml:trace contextRef="#ctx0" brushRef="#br0" timeOffset="7999.88">13039 8895 4883,'0'11'22,"0"-1"40,-1 0 37,-1-1 33,-1 10 216,0-2 88,-6 36 1007,8-27-858,0-10 116,-1-2-117,-1 1-102,-1-2-89,0 1-77,1 0-59,0 15 136,3-17-200,0 0-69,0-1-65,0 1-59,0-1-56,0 1-50,0-1-46,0 1-42,0 8-245,0 1-93,0 8-321,0 18-632,0-27 879,0-4 488,0 7 86</inkml:trace>
  <inkml:trace contextRef="#ctx0" brushRef="#br0" timeOffset="-1498.39">310 4018 2570,'-1'25'180,"0"-12"-56,0 0 91,1-4 2,1 0 77,0-1 19,0 0 72,0-1 78,2 0 87,-2-2-297,3 3 77,-1-1-12,-1-2-76,0 0-5,0 1 41,-2-1-7,1 0 43,0 1 47,-1 0 55,1 8 176,1-1-84,1 0-68,0 1-52,0-5-106,-1 1 1,0-1 0,0 1-1,-1 0 1,-1 1-283,0 5 319,0 0-53,0 0-47,0-1-46,0 1-40,0-1-38,0 15-2,0-3-100,0 0-65,0 62-348,0-50 285,0-19 9,-6 28-65,3-31 81,-1 5-123,3-11 63,-1 0-43,1 0-51,0 0-56,0 0-64,1 1-68,0-4 94,-1 0-87,0 0-81,0-1-76,-2-1-71,0 1-65,-2-1-59,-1 1-54,2-3 391,0 0 50,0 0-34,-3 3-170</inkml:trace>
  <inkml:trace contextRef="#ctx0" brushRef="#br0" timeOffset="-1183.1">330 5305 4112,'0'14'-79,"0"0"89,0 1 80,0-1 75,0 1 65,0-1 60,0-1 52,0 0 45,0-5-38,1 0-35,1 6 227,1-2-101,1-1-74,0 1-14,1 22 413,-4-11-421,-1 1-37,1 8 36,-1 1-72,-1-3-73,-3-2-77,-2 0-28,-1 6-42,4 0-66,3-25-22,-1-1 0,0 1 0,0 0 0,-2 6 37,-11 25-188,-2 8-97,15-45 264,-4 18-132,1-9-2,0-2-61,1-5 67,0 1-35,1-1-33,1 0-58,1-1-48,0 1-34,-3 15-1170,0-15 1218,-1 0 56,-1 0 56,0-1 57,-2 4 25,-4 3 80,10-10 35</inkml:trace>
  <inkml:trace contextRef="#ctx0" brushRef="#br0" timeOffset="-848.03">291 6688 4112,'0'16'-30,"1"3"123,-1-6 36,1 0 52,-1 0 51,0 0 48,-1 0 48,0-1 45,0 0 44,-2-1 43,2-6-184,-1 1 0,1-1 1,0 1-1,1 0 0,-1 0 1,1 5-277,6 20 997,-3-15-505,-4-1-41,-3-1-42,0-1-47,0 1-51,0 0-52,3 0-55,3 2-57,2 1-85,-2-3-36,-2-8-33,0 0-1,0 0 0,-1 0 1,0 0-1,0 0 0,-2 3 8,1 1-111,1-1 37,3 34-119,-2-33 115,1-1-36,-1 0-48,0 1-59,0-1-69,-1 1-79,-1 0-91,-1-1-102,-3 4-174,-1 5-301,3 9-102,4-21 1045,0 1 37,0 15 15</inkml:trace>
  <inkml:trace contextRef="#ctx0" brushRef="#br0" timeOffset="3962.51">8642 1830 9380,'3'0'24,"0"0"44,1 0 41,-1 0 39,3 0 250,0 0 114,2 0 289,-2 0-52,9 0 1074,-10 0-1294,0 0-34,-1 0-93,0 0-46,1 0-56,-1 0-62,1 0-71,-1 0-85,1 0-93,-1 0-104,1 0-113,0 0-121,-2 0 126,-1 0-34,1 0-35,-1 0-37,1 0-566,0 0 55,1 0 50,-1 0 42,2 0-100,-1 0 42,2 0-120,2 0-417</inkml:trace>
  <inkml:trace contextRef="#ctx0" brushRef="#br0" timeOffset="4215.74">9338 1771 5911,'0'0'409,"0"0"-69,0 0-79,0 0 35,0 0 390,1 0 101,1 0 96,4 0-351,0 0-51,-1 0-48,0-1-46,0 1-43,0-1-41,0 1-38,-1-1-36,5 0 130,-1 0-115,1-1-96,-1 0-75,3 0-62,18-2-115,-17 2 118,2 2 88,-7-1-7,1 1 37,43 0 55,7-1 11,-19 1-131,-8 2-86,-3 0-93,-10 1 35,1 0-78,5 1-154,1-1-98,3-1-182,13-5-423,-41 3 991,17-3-553,-2 0 70,28-3-979,-25 5 756,-8 0 299,1 1-53,1-1-62,0 1-71,12 0-563,-6 0 491,-8 0 397,1 0 32,24 0-397</inkml:trace>
  <inkml:trace contextRef="#ctx0" brushRef="#br0" timeOffset="4471.39">10365 1734 2570,'16'0'406,"0"0"37,17 0 532,2 0 216,49 0 1696,-55 0-1921,-6 0-283,-1 0-64,1 0-80,-1 0-93,-9 0-244,-1 0-35,0 0-39,1 0-40,-1 0-43,0 0-46,0 0-48,0 0-51,1 0-53,-1 0-54,0 0-59,0 0-60,0 0-64,0 0-64,0 0-68,0 0-70,-13 0 79,-1 0-40,-2 0-151,-2 0-396</inkml:trace>
  <inkml:trace contextRef="#ctx0" brushRef="#br0" timeOffset="6316.81">13775 1867 385,'0'0'471,"0"0"-114,0 1 83,0 1 91,0 10 1175,0 2-117,0 0-121,0 1-126,0-7-721,0-1-34,0 1-34,0-1-35,0 0-37,0-1-36,0 0-37,0 0-38,-1 4 274,-1-3-96,0 0-77,-1-2-61,-4 11 386,4 0-180,3 3-68,-1 0-72,-1 0-60,-8 21 363,6-13-303,2-3-153,1 4-102,2-4-94,-1 20-8,-4 3-86,-1-14-24,-4 24-13,7-13-66,2 41-461,0-56 312,0-1-61,0-4-16,0 0-74,0 0-86,0 1-101,0-5 6,0 0-88,0 0-95,0 0-104,0 1-112,0-1-120,0-10 488,0 0-34,0 0-33,0 0-35,0 5 21,-1-1 121,0 0 120,-1-2 121,0-3 145,-1 0 61,-1 0 40,-3 5 40,7-14 15</inkml:trace>
  <inkml:trace contextRef="#ctx0" brushRef="#br0" timeOffset="6581">13524 3614 4112,'-6'63'1649,"2"-37"-985,0-5-191,1-1-80,1 1-100,1-11-192,1 0-33,0 2-100,0-1-39,0 10-164,0-8 34,0 39-691,0-37 703,0 1 53,0 5 68,0 14 50</inkml:trace>
  <inkml:trace contextRef="#ctx0" brushRef="#br0" timeOffset="6831.74">13388 4805 13492,'-5'12'26,"1"-1"45,-2 11 182,3-2 66,2 28 533,1-37-419,2-1-109,0 0-47,3 2-6,2 6 51,-2 4-80,-1-8-136,-1 0-43,8 13-24,3 11-63,-7 3-44,-6 1-42,-2 1-38,0 4-59,0-30-80,-1-1 64,-6 22-296,5-24 293,0 0-71,1 2-102,1-7 151,1 1-37,0-4 125,0 3-133,0-1-58,0 1-51,0-1-44,-1 4-238,-1-1-53,-7 25-1789,1-23 1507,4-7 570,1-2 46,-2 2-38,-2 1-172</inkml:trace>
  <inkml:trace contextRef="#ctx0" brushRef="#br0" timeOffset="7498.5">13369 6151 385,'0'-5'473,"0"-1"-4,0 4-189,0-1 34,0 1 36,0-1 38,0 1 42,0-1 43,0 1 46,0-1 48,0 1 52,0 0 53,0 0 56,0 0 58,0 2-292,0-1-50,-1 1-47,1 0-45,-1 0-42,1 0-39,-1 0-35,1 0-35,-1 0 1,0 1-39,-1-1 65,-1 1-80,0 0-44,1 0 4,1-1 31,0 0 44,1 0 77,-2 3 482,0 14 1591,2-12-1863,0-1-38,0 0-86,0 0-46,1 0-56,-1-1-62,0 0-79,0 0-64,0-1-70,0 0-74,0 15 458,-1 0-45,0 0-42,0 0-38,-2 17 131,-1-1-98,1-1-70,-3 45 195,6-48-211,-10 131 593,3-78-447,5-43-217,1-1-55,1 0 14,0 1-77,0 0-66,0 0-55,0 32-212,0 87-661,-1-133 833,-1-2-70,-1-1-74,-1 0-81,0-1-66,1 0-85,1 0-90,1 1-95,1-22 736,-1 40-1477,-1-23 898,0-5 238,0-1 33,-8 23-500</inkml:trace>
  <inkml:trace contextRef="#ctx0" brushRef="#br0" timeOffset="5468.84">13135 1734 3341,'13'0'364,"0"0"-66,0 0-65,1 0-63,-1 0-62,0 0-60,1 0-59,0 0-57,-1 0-57,1 0-54,0 0-53,0 0-53,0 0-50,0 0-48,0 0-49,-1 0-45,8 0-106,-6 3 223,1 2 53,8 6-93</inkml:trace>
  <inkml:trace contextRef="#ctx0" brushRef="#br0" timeOffset="5646.6">13563 1753 3341,'1'0'399,"1"0"-91,3 0 103,-1 0-186,1 0-86,0 0-60,-1 0-68,1 0-59,-1 0-66,0 0-75,3 0-16,4 0-40</inkml:trace>
  <inkml:trace contextRef="#ctx0" brushRef="#br0" timeOffset="5062.39">11159 1771 2955,'11'-1'219,"6"-6"178,-10 3-173,0 1 99,-2 2-111,-1 0 40,2 1 45,-1-1 50,33-3 1432,-13-1-693,-8 1-443,0 1-76,1 1-89,0 1-106,21-1 235,19-6 175,0 0-13,-19 6-185,-7 2-208,1-1-47,9 0 11,0 1-102,0 2-118,-21-1-108,-1 1-35,27 6-239,-29-4 82,1-1-96,-10-1 91,1-1-37,-1 0-42,1-1-45,3 0-183,0-1-100,1-1-109,-1 0-121,-5-1 461,-1 0 40,2-1-24,5-3-127</inkml:trace>
  <inkml:trace contextRef="#ctx0" brushRef="#br0" timeOffset="5312.67">12147 1734 1285,'1'-1'318,"2"-1"-79,0-1-27,0 0 0,1 0 1,-1 1-1,1-1 0,0 1 1,0 0-1,0 0 0,0 0 0,0 1-212,27-7 1224,-10 5-496,0 1-39,2 2-47,-1 0-53,10 0-205,1 0-110,0 0-101,1 0-92,0 0-85,0 0-74,1 0-68,0 0-58,16 0-178,-1 0-80,11 0-161,27 0-360,-62 0 892,26 0 53</inkml:trace>
  <inkml:trace contextRef="#ctx0" brushRef="#br0" timeOffset="2352.82">3353 1906 385,'9'1'339,"-2"0"-34,-5 0-201,-1 0 0,1 0 0,0 0 0,0 0 0,0 0 0,-1 1 0,1-1 0,-1 0 0,1 1 0,-1-1 1,1 1-1,-1 0-104,8 7 631,-4-5-259,1 0 52,0-1 176,1 1-81,0-1-75,-1 1-69,0-1-114,-1 0-37,6 2 123,0 1-71,-3-3-142,0 0-37,8 1 48,-1-2-80,-1-2-70,1-1-59,8 0-142,-10 1 52,1 0-85,0 0-70,0 0-54,4 0-124,23 0-723,-30 0 921,1 0 32,22 0-397</inkml:trace>
  <inkml:trace contextRef="#ctx0" brushRef="#br0" timeOffset="2550.75">4223 1983 5911,'9'0'41,"0"0"34,9 0 170,-1 0 110,1 0 93,-1 0 63,0 0 55,63 0 2308,-55 0-2091,-13 0-438,1 0-39,2 0-1,0 0-74,0 0-85,0 0-96,8-3-91,1-3-74,6-2-93,-5 4 108,1 0-92,1 0-82,-1 2-74,7-1-157,-1 1-79,18 1-410,-1 0-99,-30 1 764,1 0 53,0-1 56,2-1 60,-4 0 76,0-1 33,39-8 14</inkml:trace>
  <inkml:trace contextRef="#ctx0" brushRef="#br0" timeOffset="2803.85">5425 1906 5140,'0'3'-20,"0"-1"105,0 1 94,1-1 81,-1 0 144,1 0 80,-1-1 174,2 1 414,0 0-6,-1-2-417,0 0-176,1 1-83,-1-1-144,1 0-84,-1 0-95,1 0-108,-2 0-11,2 0 550,0 0-35,-1 1-35,1 1-39,4 3 112,1-1-62,1-1-56,0-1-51,0-1-49,1-1-43,0 0-38,0 0-34,10 1 88,7 2-19,-7 4-57,-9-3-117,0-2-40,16-3-75,40-8-294,-19 6 68,-8 1-25,0 1-98,-10 1 5,0 0-100,0 0-85,0 0-70,17 0-490,21 0-691,-47 0 1341,-3 0 124,7 0-124</inkml:trace>
  <inkml:trace contextRef="#ctx0" brushRef="#br0" timeOffset="2962.45">6374 1906 385,'8'0'-55,"0"0"61,0 0 60,1 0 61,-1 0 62,1 0 61,0 0 62,0 0 63,0 0 61,-1 0 63,1 0 64,0 0 62,-1 0 64,0 0 64,1 0 63,-1 0 65,20 3 1378,-16 0-1322,1 1 22,-6-2-527,0 0-39,0 0-2,1 1-68,-1-1-76,1 0-84,11 5 283,-1-1-128,-7-3-216,3-3-47,25 2-305,-12-1 27,1-1-93,-10-2 31,2-2-76,-16 3 306,29-7-475,-12 4 126,-3 2-6,-1 1-97,-3 1-57,-2 0-33,5 0-362</inkml:trace>
  <inkml:trace contextRef="#ctx0" brushRef="#br0" timeOffset="1932.1">1492 2041 385,'0'0'388,"0"0"-88,0 0 69,0 0 74,0 0-34,0 0 40,0 0 1027,4 0 965,3 0-1519,1 0-55,0 0-52,0 0-52,-1 0-50,1 0-48,0 0-47,0 0-46,0 0-43,-1 0-42,1 0-42,0 0-38,0 0-38,0 0-36,0 0-35,0 0-34,3 0 54,0 0-57,0 0-55,0 0-49,0 0-45,0 0-41,0 0-38,1 0-32,2 0-43,1 0-39,9 0-119,34 0-351,-41 0 423,1 0 48,-3 0 61,1 0 63,0 0 73,-1 0 85,39-4-763,-19-2 118,-14 3 106,-1 0-74,1 1-93,-1 1-110,-4 1-95,-1 0 84,24 0-1049,-30 0 1211,0 0-39,1 0-52,0 0-69,-4 0 162,1 0-41,0 0-47,1 0-49,-2 0 49,0-1 91,-1 0 98,0-1 99,-1 0 125,0-1 54,1-1 35,2-3 34</inkml:trace>
  <inkml:trace contextRef="#ctx0" brushRef="#br0" timeOffset="2181.15">2402 2002 1285,'0'0'241,"0"0"-54,0 0 113,1 0-106,1 0 40,3 0 208,1 0 69,-1 1 58,1-1 45,3 1 298,14 0 1282,-16-1-1554,0-1-36,1 1 10,-1-1-76,1-1-94,-1 0-109,1-1-92,7-2 138,0 1-34,21 0 245,-14 3-368,-2-2-70,-2 0-61,0 0-49,11-3-54,19 2-109,-31 3 34,1 0-36,3-1-61,9-3-137,22-2-231,-16 5 265,11 4-271,-32-1 322,1 0-56,0-1-75,0-1-95,-4 0 91,-1 0-57,2-1-64,-1 0-68,14-4-374,-13 2 466,0 1 44,-3 1 133,-1 1 32,15 1-397</inkml:trace>
  <inkml:trace contextRef="#ctx0" brushRef="#br0" timeOffset="-2197.27">349 2175 385,'0'0'340,"0"0"-152,0 0 34,0 0 208,0 0 318,0 0 537,0 0 21,0 0 108,0 0-541,0 0-376,0 0-121,-3 3 62,-5 5 28,3-3-75,3-3-39,1-1 538,1-1-325,0 0-81,0 0-63,0 0-49,0 0 270,0 0-106,2 11 564,-2 1-437,-1-1-209,1-5-274,0-1-37,-1-1-54,1-1-34,0 0-38,0-1-41,0 19 90,0-1 71,0 1 46,0 25 302,0-17-240,0-14-160,0 0-40,0-1-47,0 1-56,0 1-82,0 1-90,0 0-103,0-1-115,0-7 178,0-1-33,0 1-34,0-1-36,0 1-37,0-1-39,0 1-40,0-1-42,0-3-96,-1-1-60,-6 10-1736,2-9 1426,2-2 448,-1-1 50,0 0-44,0-1 63,0-1-37,-3 0-192</inkml:trace>
  <inkml:trace contextRef="#ctx0" brushRef="#br0" timeOffset="1604.88">504 2041 385,'11'0'24,"-5"0"60,-4 0 15,-1 0 37,-1 0 228,0 0 105,0 0 112,3 0 123,-1 0-73,1 0-69,0 0-62,0 0-59,0 0-51,0 0-46,0 0-42,0 0 15,1 0-41,2 0 121,6 0 437,-9 0-537,0 0 47,-3 1 219,1-1-123,0 1-107,-1 1-92,1 0-50,0 0-84,-1 1-50,1 0-23,-1-1 4,1-1 42,-1 0 6,0-1 35,8 9 401,4 0-48,2-2-63,-1 0-79,-4-3-143,5 2 5,1 0-73,0-2-61,0-1-49,12 0-82,38-2-218,-42-1 263,0-1-55,-1-1-55,0-2-58,1 1-61,-3-1-49,1 1-63,-1 1-65,0 1-69,7 1-484,-8 0 260,-1 0 44,15 3-569,-16 2 476,-4-1 198,-1-3 63,-4-2 224,0-1 32,15-8-397</inkml:trace>
  <inkml:trace contextRef="#ctx0" brushRef="#br0" timeOffset="3780">7227 1906 385,'-4'0'29,"1"0"54,1 0 45,-1-1 41,0 0 229,-2-7 957,5 2-839,0 3-35,0 3 151,1-1-115,-1 0-72,1 0-65,-1 0-60,0 0 63,0-1-97,0 1-76,0 0-53,0-3 145,0 3-149,0-1 82,1 1 104,10-2 1370,6 3-126,-5 0-635,-5 0-569,0-1-40,7 0 236,0-2-115,0 0-91,2 0-54,8-1 96,25-2 223,2 0-122,-3-1-116,-16 4-184,-3 4-40,-2 3-43,-1 0-49,13 3-62,-17-5-59,1-1-36,47-1-566,-35-1 278,-1 0-40,4 0-106,1 1-71,-1-1-84,0 1-93,0 1-106,0 0-117,-18 0 443,-1 0-33,0 1-34,1-1-37,4 2 65,1 0 105,-1 0 112,-1 0 102,-3-2 123,-1 0 54,4 0 35,11-1 34</inkml:trace>
  <inkml:trace contextRef="#ctx0" brushRef="#br0" timeOffset="-1819.58">271 2905 1285,'0'2'80,"0"0"-65,-1 6-53,0-3 71,1 0 98,0-3-15,0 1 43,0-1 9,1 0 38,-1 0 39,1 0 44,-1-1 47,1 1 50,0-1 54,0 1 57,5 4 324,-1 1-76,0 1-64,0 1-50,0 2 77,4 27 1163,-8-21-1032,-1-5-387,-1 2 26,1-3-102,1-1 2,3 1 80,0 4-146,-2-1-47,-3 2 9,-4 13 95,-2 17 281,6-13-299,2-5-148,0 0-112,0-12-98,0-1-44,-1-1-48,0 1-54,0-8 142,0 1-47,0-1-44,0 1-41,0 0-40,0 0-37,0 9-323,0 0-120,0 1-102,0 0-85,0 1-66,0-7 815,0 10 73</inkml:trace>
  <inkml:trace contextRef="#ctx0" brushRef="#br1" timeOffset="62624.06">9630 870 1670,'0'-14'293,"0"4"-51,0 3 44,0 4-103,0 1 34,0 0 124,0 1 70,0 1 69,0 0 66,0 0 1185,0 0-1042,0 0-292,0 0-47,0 0 107,0 0-55,0 0 374,0 0-486,0 0 36,0 0 42,0 0 34,0 0 884,0 0-274,0 3-96,0 3-411,1-1-69,0 1-64,0-1-57,0 0-50,0 1-45,3 4 111,-1 1-99,2 17 184,-4-17-210,-1-1-204,0 1 40,0 10 140,0-7 7,0 0 36,0 32 589,0-27-509,0-5-130,0 0-57,0 0-74,0 0-88,0 0-101,0 0-119,0-7 84,0 0-35,0 0-36,0 0-39,0 2-160,0 1-76,0-1-81,0 1-84,0-1-90,0 1-93,0 0-98,0 0-103,0-13 501,0-1 104,0-1 105,0 0 104,0 1 125,0 0 53,0 0 36,0-3 34</inkml:trace>
  <inkml:trace contextRef="#ctx0" brushRef="#br1" timeOffset="63037.45">9493 735 4883,'0'-4'121,"0"1"-38,-1-2-6,-1-1-100,-1-1-115,1 4 82,1-1 46,0 2 44,1 0 42,0 1 25,0-1 40,0 0 45,1 0 50,-1 0 1,1 0 42,0 0 43,1 0 46,0 0 49,-1 0 52,2-1 55,-1 1 58,2-2-26,1 1-50,-1 1-44,2 0-43,-1 0-38,1 0-37,6 0 247,-2 1-196,0 1-57,2 0 10,6 1 104,1-1 89,1 1 131,-2 2-90,0 2-83,-1 1-74,-1 2-68,-1 1-59,0 2-51,-1 0-45,2 4-5,-1 1-40,29 39 252,-26-31-201,-12-15-114,3 5 30,-1 0-41,-1 3-25,3 8-22,-2-2-15,-4-14-3,-1 0 1,0 1-1,0 0 0,-1-1 1,-1 1-1,1 7-18,-2-10 2,0 0 0,0 0 0,-1 0 0,0 0 0,-1 4-2,-11 26-79,-11 1-112,8-18-47,-1 0 0,-14 12 238,5-10-206,1-4-55,-2-5-42,1 0-58,7 0-18,6-5 43,-1-1-80,-2-3-113,6-2 212,-1-2-40,4 0 155,0-1-37,-9-1-333,-3-2-239,-9-7-544,3-4 6,12 1 547,5 0 241,5 7 329,0-1 37,2 0-13,0 0-70,1 0-61,0 0-50,2-8-481,10-18-1336,-7 25 1593,1-1 76,1 2 97,-3 3 270,0 1 39,0 0 41,0 1 45,0-1 50,0 1 53,4-2-152,0 0 37,15-6 15</inkml:trace>
  <inkml:trace contextRef="#ctx0" brushRef="#br1" timeOffset="63856.23">10075 831 771,'4'-3'-6,"0"-1"35,5-5 113,10-14 357,-15 16-199,-1 3 116,0 0 98,0 1 78,-1 0-19,1 0 34,5-11 1295,-6 10-1743,-1 1 73,1 1 65,-1-1 58,0 2 49,0 0 43,1 1 543,0 6 2005,-2-3-2402,1-1-46,-1 1-81,0 0-65,1 0-76,-1 0-89,1 0-98,0 0-112,0-1-121,-1-1-1,1 1-36,3 4 407,1 5 177,2 16 528,-7-11-588,0-1-50,-3 0-57,0 1-47,0-1-38,-1 5 20,-2 31 230,7-48-430,-1 5 4,-16 15-68,13-21-134,0-1 80,0 0 55,-5-2 2,4 0-45,3 0-24,0 0-62,1-16-11,0-2 50,-1-16-8,1 18 86,0 0 0,1 1 1,3-10 54,1 0-23,9-47-104,-3 25 32,-9 43 89,0 0 0,0 1 0,0-1 0,0 1 0,1 0-1,0 0 1,-1 0 0,2 0 0,1-2 6,27-20-86,-22 17 76,29-27-4,-34 32 17,1 1 0,-1 0 0,0 0 0,1 0 0,0 1 0,0-1 0,-1 1 0,2 1-3,12-3 47,15 3 114,-31 1-145,0 1-1,0-1 1,0 1 0,0 0 0,0-1 0,0 1 0,0 1 0,2 0-16,7 11-14,-10-10-42,0 1 0,-1-1 0,1 1 0,-1 0 0,0-1 0,0 1 0,0 0 0,-1 0 0,1 0 0,-1 0-1,0-1 1,0 1 0,0 0 0,-1 1 56,-8 24-378,-9 2 42,2-5 154,7-12 121,0 0 1,0-1-1,-10 10 61,16-21-1,-18 22-5,14-9 53,5 1 61,1 8 87,1-19-186,0 1 0,1 0 1,-1-1-1,1 1 0,1 0 0,-1-1 1,1 0-1,0 1 0,0-1 1,0 0-1,1 0 0,2 4-9,4 3 9,0-2 0,0 1 0,1-1 1,4 3-10,10 10 2,-9-3-56,-15-19 47,1-1-1,-1 1 1,0 0-1,0 0 1,1 0 0,-1-1-1,0 1 1,0 0-1,0 0 1,0 0-1,0 0 1,0-1 0,0 1-1,0 0 1,-1 0-1,1 0 1,0 0-1,-1 0 8,0 1-21,-1 0-1,0 0 0,0 0 0,0 0 1,0-1-1,0 1 0,0 0 0,0-1 1,-1 0-1,1 1 0,-1-1 0,1 0 1,-1 0-1,1-1 0,-1 1 0,0 0 22,-70 31-664,35-23 239,3-2 92,13-3 171,12-3 3,0 0 104,0-2 79,-11-5 136,14 3-150,2 2-36,1-1-33,-1 1-41,0-1-47,1 1-53,-1 0-61,0 1-67,0 0-73,7 0 200,0 0 74,0 0-88,0 0 109,0 0-42,-1 0-16,2 0-45,-1 0-53,2 0-63,1 0 241,6 0 61</inkml:trace>
  <inkml:trace contextRef="#ctx0" brushRef="#br1" timeOffset="65859.85">11373 600 3341,'0'-4'147,"0"-1"105,0 1 115,0-7 580,0 7-662,0 2-114,0 0-53,0 1-66,0 0-78,0 0 371,0 1-38,0-1-37,-1 1-33,1-1 146,-1 1-104,0 0-85,-1-1-61,-3 1 117,3 0-110,0 0 103,0 0-66,1 0 46,-1 0 141,1 0 103,0 0 117,0 0-244,0 0 35,-6 1 121,0 0-48,0 2-43,0 0-41,0 1-36,1 0-33,-7 7 210,4-1-168,0 0-44,-16 23 471,13-17-287,3-4-113,2 1-50,0 0-43,1 0-39,0 3 3,1-1-39,0 4 1,-2 10 53,-3 10 132,4-18-36,1 1-1,1-1 0,0 7-345,3 3 314,2 0-41,7 5-7,7-4-112,-5-17-128,3-2-37,1-1-42,4-2-46,6 0-28,-1-4-64,-18-6 131,0 0 1,0 0 0,0-1 0,0 1 0,0-1 0,1 0 0,-1 0 0,-1-1 0,1 1 0,0-1-1,0 0 1,3-3 59,15-5-280,9-1-39,-3 1 22,-10 2 43,-3-1-21,1-3-77,4-5-100,0-1 66,-2-1 59,-1-1 53,8-11-47,-1-2 88,-1-2 69,-1-3 51,17-15 63,-11 15 76,-3-3 105,-13 18 12,-2 5-84,0-9-27,-10 25-31,-1 0 1,0 0 0,0 0 0,1 1 0,-1-1 0,0 0 0,0 0-1,-1 0 1,1 0 0,0 1 0,-1-1 0,1 0 0,-1 0 0,1 0-1,-1 1 1,0-1 0,0 0 0,0 1 0,0-1 0,0 1 0,0-1-1,0 1 1,-1 0 0,1-1-2,-4-1 171,0 1-37,-2 3 10,-1 3-43,-4 7 64,7-4-2,-12 17 171,3-4-103,0 0-37,7-8-68,0-1 1,1 2-1,0-1 0,-2 8-126,-16 37 388,19-47-305,0 0 0,0 0 0,2 1 0,-1 0 0,1-1 0,1 1 0,-1 0 0,2 0 0,-1 9-83,2-15 22,1 44 198,0-25-149,2-1-34,1-1-41,3 1-48,3-1-54,2-1-61,-11-19 150,0 0 0,1 0 0,-1-1-1,1 1 1,-1 0 0,1-1 0,0 1 0,0-1-1,0 0 1,0 1 0,-1-1 0,2 0-1,-1 0 1,0 0 0,1 0 17,0-1-32,0 1 1,1 0-1,-1-1 1,0 0-1,0 0 1,1 0-1,-1 0 0,0-1 1,0 1-1,1-1 32,34-12-376,-3-4-65,-18 8 140,23-16-340,-10-5 83,-10 2 155,7-23-158,-6 22 251,-5 13 142,6-7 24,-14 11 124,-2-1 41,0-2 38,6-25 13,-9 23-17,-1 5 22,-2-3 46,-1 6-47,-2 3 68,-3 2 91,-7 4 174,0 4-32,4 2-200,2-2-103,2 1-89,-5 6 36,1 1 38,-9 14 150,-1 8 157,14-24-209,1 0 1,1-1 0,0 1-1,-1 5-157,-3 21 214,2-5-94,-4 43 103,7-29-9,2-28-179,-1 0-27,3-3-67,3-4-106,-1-8 30,3-1-41,-5-1-65,1-1 54,-1 0 47,0-1 40,1 0 21,-1 0 33,4-6-19,-5 6 14,0 1-47,8-8-175,-2 0 0,1 0 1,-2-1-1,1 0 0,1-3 273,7-17-538,-4 4 165,-1-1 100,-5 14 183,0 0 36,-1-1 40,1 1 43,1 0 63,-1 2-17,-2 1 12,-1 0 27,-2-3 54,0 8-96,1-2 53,-1 0 50,-1-5 161,0 0 58,-4 0 304,1 11-369,-2 5-38,2 13 604,4-6-512,-3 0-34,-1 2-75,0 0-45,1 1-41,0 1-34,0 4-8,2 0-33,1-10-68,0 0-1,0-1 1,1 1 0,0-1 0,2 6-45,-3-13 2,6 20 113,1 2-35,14 24-17,-19-43-68,0-1 1,1 1-1,-1-1 1,1 0-1,-1 0 1,1 0-1,0 0 1,1-1-1,-1 1 1,2 1 4,-2-3-8,-1 0 1,1 0-1,-1 0 1,1 0-1,0 0 0,-1-1 1,1 1-1,0-1 1,-1 0-1,1 1 0,0-1 1,-1-1-1,1 1 1,0 0-1,-1-1 0,1 1 1,0-1 7,2 0-39,1-1 1,-1 0 0,0 0 0,-1 0-1,1-1 1,0 0 0,-1 0 38,28-25-336,-7-8-63,-1-3-59,-5 6 34,-14 25 358,9-15-103,0-2 35,-3-1 40,-3 0 43,-4 9 24,-1 0 45,3-14 127,-2 4 70,0-36 355,-4 56-463,0-3 177,-1-4 578,-1 12-592,-1 3-74,0 1-107,0 0-95,1 1-40,-1 1 191,3 1-76,-1 20-28,1 38-58,4-6-92,-1-37 52,8 40-111,-8-20-22,-3-15 9,-4-1-65,-2-2-79,-5-2-93,5-10 104,-3 4-140,-11 10-483,12-18 550,-1-2-73,-1-2-104,4-2 234,0 1-36,4-1 131,0-1 33,-1 0-110,1-1 105,-1 0 85,1 0 68,1 0 39,-3-5 52,3 5-69,1 1-47,-4-20 63,11 2 98,18-10 146,-20 25-201,32-34 174,-4 4-114,0 3-96,2 2-89,7 1-83,-10 5 29,-12 5 81,9-8 48,-12 13 54,1 1 34,-10 7-44,6-5-13,-8 5 24,-1-3 57,1-3 83,4-2 117,8-5 212,-13 13-285,-3 2 179,0 1-112,-2 0-130,1 0-43,-1-1 17,-1 0 3,1 2-49,-1 2 54,1 0 60,0 3 226,0 5 408,0-5-500,0 0-18,-1-1-197,1-1-47,-1 0-55,0 0-63,1-1 60,-4 7 120,1-2-43,3 0-24,4 5-11,-1-1-24,11 36 721,2 24-748,-8-36 216,-3 20-68,-8-16-139,-3-15-57,-2-2-53,-3-4-61,-4-4-70,-23 1-342,19-9 281,1 2-39,15-6 431,0 1-39,1-1-37,-1 0-36,-3 2-110,0-1-118,3-1 46,-1 0-33,-3 1-315,-2 0-229,-3-1-534,-1-1-35,5-1 504,2-1 215,0 0 97,1 0 182,0-1 102,1 0 118,2 1 111,0 0 35,-1-2-149,1 0 50,1 0 33,0-3 31,1 7 12</inkml:trace>
  <inkml:trace contextRef="#ctx0" brushRef="#br1" timeOffset="66788.56">9183 312 4112,'0'-1'327,"0"-2"-54,0 3-137,0-1-1,0 0 1,0 0 0,0 1 0,0-1 0,0 0 0,1 0 0,-1 1 0,0-1 0,0 0 0,1 0 0,-1 1 0,0-1-1,1 0 1,-1 1 0,1-1 0,-1 1 0,1-1 0,-1 0 0,1 1 0,-1-1 0,1 1-136,5-3 1252,-1 3-402,1 1-56,-1 0-185,0 1-58,0 1-66,-1 0-75,1 0-84,-1 1-93,0 0-102,-1 0-110,2 3 308,0 2-36,4 8 201,-2-4-193,0 1-47,7 15 154,-2-5-110,-1 9 249,-5 0-75,-2-7-163,2 2 19,0 0-14,-2 15 93,-3 16 87,1 6-53,-8 6-91,1-39-238,0-8-21,2 1 1,1-1-1,1 6-91,-2 24 105,-2-1 0,-6 21-105,3-22 141,2 1 0,1 19-141,4-52 9,-1-1 0,0 1 0,-3 7-9,1-11-2,2 0 0,0 0 1,1 5 1,1 21-26,0 12-55,0-52 79,0 0 0,-1 1 0,1-1 0,0 0 0,-1 0 0,1 0 0,-1 1 0,1-1 0,-1 0 1,0 0-1,0 0 0,0 0 0,0 0 0,-2 1 2,2-1 0,0-1 1,0 1-1,0-1 0,0 1 1,1 0-1,-1-1 1,0 1-1,1 0 0,-1 0 1,1 0-1,-1-1 0,1 1 1,0 0-1,0 1 0,-1 4-37,0-2-68,-3 0-151,-1-1-82,-2 4-447,5-1 486,2-14-144,0 1 60,0 1 54,0 0 46,0-1-4,0 1 46,0-2-5,0-2-76,0-6-135,0 2 64,0-1 68,0 0 36,0-31-446</inkml:trace>
  <inkml:trace contextRef="#ctx0" brushRef="#br1" timeOffset="68271.39">9358 178 1285,'0'0'726,"0"-3"-146,-2-6 548,-2 0-89,-1 1-93,-1 2-97,3 2 1186,3 3-1644,1 1-36,-1-2 254,1 1-122,-1 0-110,0 0-93,0 0-79,0 0-67,-1 0-49,1 0-31,0-1 15,1 0 33,-1 1 49,1 0 94,7-5 678,-6 3-488,1 1-43,0-3-50,1-2-55,1 1-75,0 1-35,9-1 101,21 4 147,-16 2-167,-11 0-96,0-2 33,1 0-71,16-4 233,0-1-42,1 2-38,0-1-34,14 0 67,0 2-54,-21 3-126,-1 2 0,1 0 1,9 2-135,1 1 82,3 1-40,42 6-50,-20-3-93,2-3 0,5-3 101,117-2-48,232 0 75,-285 0-54,1 0-48,-36 0-19,1 0-41,1 0-47,1 0-55,-17-2-77,56-10 314,-40 0-82,-30 4 73,2 0 50,29-8 189,-57 9-104,2 0 35,1 3 45,4 2 56,6 0 32,-2 1 9,-16 1-133,-7 2-73,-1 2-61,-5 1-62,0-1 0,-1-1 1,1-1-1,1 0 0,11-1 26,-15-2 0,0-1 0,1 0 0,-1-1 0,13-5 0,-24 7 0,1 0 0,1 0 0,0 1 0,-1-1 0,1 1 0,0 0 0,0 1 0,0-1 0,-1 1 0,1 0 0,0 1 0,-1-1 0,3 2 0,1 0 0,0-1 0,0 0 0,1-1 0,-1 1 0,8-1 0,-8-1 0,-1 0 0,0 1 0,0 1 0,0-1 0,0 1 0,-1 1 0,9 2 0,-11-3 0,31 1-37,0 1-33,-17 3 42,-15-6 17,0 1 0,0-1 0,0 0 0,0 0-1,0 0 1,0 0 0,0-1 0,0 1 0,2-1 11,27 0-70,3 0 53,80 0 80,-72 0-104,-28 0-74,-2 2 49,25 5-4,-19-2 6,1-2-97,-6-1-28,2-2-88,-4 1 282,-2 0 65,21 5 333,-17-1-293,-8-3-98,-1 0-11,8 0 1,20-3-27,-27 0 1,-5 2 2,28 15-39,-13-12 83,-5-3 168,-3 5 47,-7 5 0,-2-1-50,0 4 75,0-4-109,3-2-45,4 6 2,-6-13-107,0 1 0,0-1 0,-1 1-1,1-1 1,0 1 0,0 0-1,-1 0 1,1-1 0,-1 1 0,0 0-1,1 0 1,-1-1 0,0 1 0,0 0-1,0 0 1,0 0 0,0-1-1,-1 1 1,1 0 0,0 0 0,-1 0-3,-6 17 68,5-15-52,0 0 0,1-1 0,0 1 1,0 0-1,0 0 0,0 0 0,1 0 1,0 1-1,0 0-16,1 48 23,1-32-23,-2-1 0,0 1-1,-1-1 1,-1 0-1,-2 2 1,-2 15 0,1-1 0,2 1 0,1 23 0,2 250 0,1-288 0,1 0 0,5 17 0,-3-17 0,-1-1 0,0 20 0,-3 151 0,-1-171-22,-2-2-57,0-3-71,-1 0-89,1-2-87,0 2-109,1 0-123,1-6 228,1-1-37,0-1-301,1 0-77,-2 21-2211,0-21 2366,-1 0 45,-2 0 357,1-3 96,-4 16 37,5-12 20,2 4-41,-1 4-56,-2 3 111,-14 16 3,17-25-37,1-3-1,-5-2-51,-9 9 86,12-13 99,0 1-74,1-2-67,-1 1-57,0 0-90,1-1-58,0 1-111,0-1-256,0-1-9,0-1 251,0 0 107,1-1 53,-1 0 90,0 0 54,0-1 63,0 0 70,0-4-487,0-4-120</inkml:trace>
  <inkml:trace contextRef="#ctx0" brushRef="#br0" timeOffset="75504.57">814 1426 3726,'0'-8'48,"0"2"9,0 0 39,0-1 55,0 1 69,0 2-27,1 0 42,-1 0 47,1 1 51,0 0 162,1 1 96,0 2 106,0 0 112,1 3 124,-2-2-419,1 2 35,0-1 35,0 2 36,0-1 37,0 2 39,1 1-187,0 2-45,-1-1-41,0 0-38,2 9 294,-1 1-95,8 31 794,-3-26-746,2 12-15,-5 0-90,-3 1-76,-1 4-61,-1-31-319,3 17-39,3-1-118,-1-8-45,-2 1-63,-2 0-64,-3 0-69,-5 2-219,5-14 369,0 0-40,0 1-55,1-1-72,0-1 69,0 1-44,1-1-47,0 1-52,0 2-111,0 4-120</inkml:trace>
  <inkml:trace contextRef="#ctx0" brushRef="#br0" timeOffset="75888.73">600 1254 5911,'10'-9'196,"-1"1"60,0 0 54,0 1 48,1-1 129,1 1 51,6-1 347,-1 1 63,19 0 1005,-11 7-713,-2 4-311,-11-1-514,0 0-42,12 5 459,-1 2-123,-1 2-115,0 1-103,-1 0-92,0 2-81,-1 1-71,-1 1-59,4 3-26,-2 2-52,40 49 120,-38-41-77,14 30-108,-11 2-63,-10 2-72,-10 0-83,-5-56 113,-1 1 0,0 0 0,0 0-1,-1-1 1,-1 4 60,1-4-42,-1 0 0,0-1 0,0 0 0,-1 0 1,0 0-1,0 0 0,0 0 0,-5 4 42,2-4-43,1 0 0,-1-1 0,0 0 0,0 0 0,-1-1 0,0 0 0,-4 2 43,-40 15-241,36-18 169,-12 4-102,-1 0-65,0-2-70,0-1-78,0-2-83,0-4-89,0-4-95,1-4-101,23 7 552,-15-6-655,-1-1-68,1-1-54,1 0-41,15 8 718,0-1 1,0 1-1,0-1 0,0 0 1,1 0-1,-1 0 1,1 0-1,0-1 1,0 0-1,0 1 1,0-1-1,1 0 1,-1 0-1,-1-5 303,3 4-351,0 0 37,0-7-499</inkml:trace>
  <inkml:trace contextRef="#ctx0" brushRef="#br0" timeOffset="76850.17">1338 1503 385,'0'0'150,"0"-1"-63,0 1 7,0-1 19,0-1 43,0-1 37,0 0 66,1 1 58,0 0 53,1 0 134,0 0 56,2 1 362,2 0 65,-6 1-97,1 1-65,-1 0-62,0 1-59,1 0-58,-1 0-54,1 1-53,-1 0-50,0 0-46,1 0-46,-1-1-42,1 1-41,-1 0-36,0 0-36,1 1 148,-1-1-114,0-2-88,5 10 532,-1 0-62,-1-1-83,0 1-106,-2-3-225,-1 0-62,1 1-69,-1 0-76,0 3 53,0 1 76,0 11 233,0 15 387,0-24-474,0 0-51,0-1-90,2 2 99,3-5-78,0 2-33,-9-2-119,2-6-37,5-2 2,-9-2-32,4-3-102,1-2 51,1-10-39,0 11 56,0-35-425,0-2 48,0 0 50,0 0 47,0-1 47,0-1 47,0 1 47,0 0 45,1 25 63,0 0 0,1 0 0,1 0 0,3-10 92,-5 21-17,8-23-80,3 3 72,8-3 60,-16 24-19,0-1-1,1 1 1,-1 1-1,1-1 0,0 0 1,0 1-1,4-1-15,-8 3 11,1 0-1,0 1 0,0 0 1,-1-1-1,1 1 0,0 0 0,0 0 1,-1 0-1,1 0 0,0 0 1,0 1-1,-1-1 0,1 0 1,0 1-1,-1-1 0,1 1 1,0 0-1,-1 0 0,1-1 1,-1 1-1,1 1-10,13 9 104,-13-9-106,0 0 0,0 0 0,0 0 0,0 1-1,-1-1 1,1 1 0,-1 0 0,0-1 0,0 1 2,1 4-29,0 0 0,0 0 1,-1 0-1,0 1 1,-1-1-1,1 0 1,-2 5 28,1-6-16,0 32-246,-3 0 0,-2 9 262,-6 9-190,3-31 141,-2-2 41,3-10-81,0 0 42,-2 2 41,1 0 51,2-1 46,3 1 39,2-13-95,1 0 1,0 1-1,0-1 0,0 1 1,0-1-1,0 1 1,1-1-1,-1 1 1,1-1-1,0 2-35,0-1 49,0 0 1,1 0-1,-1-1 0,1 1 0,0 0 0,0-1 0,0 1 1,0-1-1,1 2-49,12 10 153,1-2-68,2 0-48,11 5-58,6 5 2,-16-7-72,-4 0-82,-10-10 52,-5-4 114,0-1 1,0 0-1,1 0 0,-1 0 1,0 0-1,0 0 0,0 0 1,0 0-1,0 0 0,0 0 1,1 0-1,-1 1 0,0-1 1,0 0-1,0 0 1,0 0-1,0 0 0,0 0 1,0 0-1,0 1 0,0-1 1,0 0-1,0 0 0,0 0 1,0 0-1,0 0 0,0 1 1,0-1-1,0 0 0,0 0 1,0 0-1,0 0 1,0 0-1,0 1 0,0-1 1,0 0-1,0 0 0,0 0 1,0 0-1,0 0 0,0 1 1,0-1-1,0 0 0,0 0 1,0 0-1,0 0 0,-1 0 1,1 0-1,0 0 1,0 0-1,0 1 0,0-1 1,0 0-1,0 0 0,-1 0 1,1 0-1,0 0 0,0 0 7,-14 11-323,-2-2 94,-2-3 81,0-2 68,-15-1 63,-16-3 143,0 1 30,20 2-133,-2 3 58,4-1-43,7-2-34,-1-1 1,-16-1-5,33-1 54,1 0-42,1 0-38,-1 0-35,1 0-52,0 0-37,1 0-129,0 0-45,3 0-366,2 0 274,0 0 142,1 0 100,3 0-287,3 0-106</inkml:trace>
  <inkml:trace contextRef="#ctx0" brushRef="#br0" timeOffset="77451.67">2171 1483 3726,'0'-4'42,"0"1"74,1 1 65,-1 0 56,1 0 107,1 0 50,2 0 925,-1 2-777,-1-1-58,-1 0-211,1-1-50,1-2 676,-3 0 1276,-1 6-682,3 0-804,1 2-55,1-1 86,-1-1-36,1-1 0,-1 2-45,-2 3-50,0 4-50,-1 27 565,0 0-127,0 0-128,0 0-128,0 1-131,0-19-343,0 0-34,0 1-32,0 0-33,0-1-34,0 2-33,-3-5-205,-4-3-44,0 0-67,4 3-94,3-14 408,0-1-57,0 0-56,0 1-51,0-1-50,0 0-45,0 0-42,-1-1-40,1 1-99,0 0-47,-1 0-40,1-1-36,-1 1-136,1-1-33,-2 0-1411,0-1 829,1 1 447,1-1 167,-1 0 44,0 0 135,1 1 41,-1-1 48,0 0 53,1 0 95,-1 0 42,1 1 48,-1-1 50,1 0 53,-1 0 57,1 0 59,-1 0 63,-1-3-869,1 0 74,1 0-54,0-3-261</inkml:trace>
  <inkml:trace contextRef="#ctx0" brushRef="#br0" timeOffset="77766.2">1996 1906 8481,'-5'0'17,"1"0"34,1 0 34,2 0 35,2 0 34,2 0 33,3 0 35,4 0 34,3 0 399,-10 0-469,1 0 57,1 0 60,1 0 125,-3 0-169,1 0 32,0 0 36,1 0 39,0 0 42,0 0 45,5 0 26,1-1-36,1-1-36,-1 0-34,14-4 276,0-1-123,4-1-80,-1 2-124,0 1-113,0 3-101,-10 2-28,-10 0-70,2 0-57,0 0-90,-2 0-69,-1 0-102,0 0-122,-3 0 165,-1 0-38,-1 0-155,-1 0-80,-1 0-80,0 0-81,0 0 55,0-1-927,0-1 681,0-1 252,0 0 109,-1 0 112,-1 0 116,0 2 144,-1 0 62,-1 0 41,-3 1 39</inkml:trace>
  <inkml:trace contextRef="#ctx0" brushRef="#br0" timeOffset="78002.23">1957 1387 6553,'-13'-13'0,"1"-1"0,1 0 0,0 0 0,-1-4 0,5 6 40,2 1 73,2 0 66,2 1 58,2-2 114,2 1 60,2-1 142,9-5 353,16-8 615,-18 18-1061,0 1-47,-2 0-113,0 2-49,0-1-56,0 1-64,14-5 183,4 1-62,2 3-55,2 1-47,-1 4-40,0 4-34,-25-3-67,-1 0-1,1 1 1,-1 0 0,0 0 0,1 0 0,-1 1-1,0-1 1,0 1 0,0 1-9,7 5-32,-1 1-52,0-1-50,-2 1-49,0 0-46,-1 1-46,-1 0-44,0 0-43,-2 1-40,0 0-41,-1 0-37,0 1-38,-2 1-34,0 0-35,0 17-681,-2-17 763,0 0 84,0 1 88,0-1 93,0-2 114,0-1 50,0 3 33,0 7 31</inkml:trace>
  <inkml:trace contextRef="#ctx0" brushRef="#br0" timeOffset="78822.68">2382 1561 2570,'7'-1'276,"-1"-3"53,-2 1-66,-1 0 45,2-1 201,-3 3-210,0-1 33,-1 2 35,1 0 39,0 0 41,0 2 43,2 2 490,-2 0-112,1 0-97,0 1-78,-1 0-123,0 0-36,4 13 1102,-3-10-906,-1-4-402,5 20 708,0 1-102,-1 0-102,0 0-100,-2 0-103,-1 1-101,-1 1-102,-2 1-103,0-10-134,-2-8-62,2-6-92,1-5-61,0-1-35,3-1-53,3-3 6,-1 1-23,0-10-37,7-37-299,7-20-106,-17 65 486,0-1-1,1 0 0,0 1 1,1 0-1,1-2 88,0 1-89,1-1-49,5-7-171,20-23-529,-23 28 627,1-1 54,-1 2 79,0 1 73,-1 0 86,0 1 100,-4 5 44,-1 6 64,6 8 86,-2 0-55,-1 3 13,1 9 116,0-4-58,-2-5-97,0-2-14,2-1 41,0 2-154,7 27 298,-9-23-321,0 0-59,2-1-84,1-1-108,-3-8 6,0-1-37,0 0-39,2-2-43,-1 0-44,2-1-49,0-2-52,0 0-54,0-2-373,0 0 45,-1-2 43,1 0 41,0-1 37,0-1 36,8-6-494,-1-1 112,-2 0 93,-1 1 71,-3 1 53,-8 10 701,5-7-554,0 1 54,-1-1 53,1 1 48,-2-1 48,1 0 43,-1 1 43,0-1 38,0 0 37,0 0 35,3-6-118,-1-1 106,1 0 86,-1 0 65,1-1 47,5-18 121,-7 10 13,-3 4 31,0 0 63,-2 2 24,0 1 63,-1-1 72,1 1 80,-1 4-60,1 0 52,-1 0 56,1 0 59,0 8-363,0-7 410,0 1 61,0 2 75,0 2 86,0 3-50,0 3 430,0 0-723,0 0-53,0 0-50,0 1-46,0-1-44,0 1-40,0 0-36,0 0-34,0 1 72,0 0-85,0 1-23,0 2-39,0-3-14,0-1 78,0-1-40,0 0 32,0 7 235,0 0-35,1 5 257,1-1-117,0 0-100,1 2-31,1-1-93,2 3-31,4 8 49,-5-10-129,1 1 39,3 9-17,4 12 31,8 0-94,-6-17-103,11 15-13,-15-8-44,-5-5-74,3 21-207,-11-22 119,-8 1-35,7-15 229,-1 1-47,-1 0-43,-4 6-207,0-1-76,6-8 204,0 0 0,0 0-1,-1 0 1,0 0-1,1 0 1,-1-1 0,-3 2 178,-10 2-470,11-5 196,-1 1 0,1-1-1,-1 0 1,0-1-1,1 0 1,-7 0 274,-11-7-773,22 6 703,0 0-1,0-1 0,0 1 0,0 0 0,0-1 1,1 1-1,-1-1 0,0 0 0,1 0 1,-1 0 70,-7-11-210,-6-6-3,5-2 97,10 19 114,0 1-1,-1-1 1,1 1 0,0 0 0,0-1 0,0 1-1,0-1 1,0 1 0,0-1 0,0 1 0,1 0 0,-1-1-1,1 0 3,-1 0 5,1 1-1,0-1 0,0 1 0,0-1 0,0 1 0,0-1 0,0 1 0,1 0 0,-1-1 0,0 1 0,1 0 0,-1 0 1,2 0-5,7-7-49,1 0-43,3-2-63,0 0-51,0 1-46,-1 3-44,0 2 28,0 2-35,0-1-52,0-1-47,15-13-713,-10 5 474,-8 6 338,1 1 45,0 0 47,0 1 46,-3 1 74,1 0 8,0-1 32,15-7 14</inkml:trace>
  <inkml:trace contextRef="#ctx0" brushRef="#br0" timeOffset="79016.73">3314 1254 1285,'0'-7'285,"-1"0"-73,1 0-63,-1 1-52,1-2-39,-1 1-40,-3-17-65,3 14 62,0 4 28,0 0 36,0 0 23,0 1 39,0 0 42,0 0 48,0 0 54,0 0 58,1-1 64,-1 1 70,0 0 73,1 0 80,-1 0 85,1 0 90,0-1 95,-1 1 100,1 0 106,0 0 111,0 11-430,0 0-69,1 1-65,-1-1-62,0 0-59,1 1-54,-1-1-53,1 0-47,0 2 15,0 0-57,0 0-54,0-1-46,0 3-7,1-1-49,-1 2-14,2 6 18,0 5 24,0-7-32,-2-3 27,1 0 74,2 22 82,2 9 59,9 76 621,-7-68-564,-5-19-225,-3-1-108,0-3-96,3-1-77,0-9-40,0 7-17,0-9-25,-2-2-48,1-1-84,-1-1-40,0-1-88,-1 0-101,1 0-114,-1 1-422,0-2 142,0-6 487,0 1 48,-1-1-13,0-2 222,0 0 37,-2-1-7,1 0 37,-8 0 16</inkml:trace>
  <inkml:trace contextRef="#ctx0" brushRef="#br0" timeOffset="79468.5">3353 1522 771,'3'-18'522,"-2"16"-429,1 0 1,-1 0-1,1 0 1,-1 0-1,1 0 1,-1 0 0,1 0-1,0 0 1,0 0-1,0 1 1,0-1 0,0 1-1,1-1 1,1 0-94,11-4 443,1 0-41,1 2-59,-1 0-77,-6 1-142,0 1-46,-2-1-49,0 1-55,-8 2 25,25-10-112,-19 8 53,1 0 0,-1 0-1,0 1 1,1 0 0,-1 0 0,1 0-1,3 1 61,21-4-209,-12-2 102,4 0 40,-2 3 86,-1-1 110,-17-9 128,-4 12 31,-1 0-98,-1 0-77,0 1-52,-4 0 28,7 0 5,-17 1 273,2 2 77,1 2 77,2 2 76,0 2 76,1 1 76,1 3 76,0 1 75,-10 21 905,9-8-648,2-3-250,2 0-71,3-4-209,1 0-74,0-1-85,3-2-96,1-6-64,2 0-76,2-1-70,2-1-63,6 1-56,2-3-105,2-5-85,1-6-60,11-9-140,-21 7 219,0 0 0,-1 0 0,0 0 0,0-1 0,0 0 0,-1-1 0,2-2 128,6-11-222,-2-1 59,4-6-22,0 6 93,-1 1 114,-7 10 35,-1-3 34,-3 8-26,1 2 46,1 1 46,0 1 43,1 0 42,1 2 39,-1-1 38,1 1 35,-3 0-155,1 1 27,-1 0-50,1 5 58,-4 12 27,-2-8-143,0 0 57,1-3-12,1 0 47,1 2-117,2 5 29,-1 1-49,-1 2-57,-1 2-63,-2-11 113,1 1-77,0 0-74,0 0-70,0 0-65,1 0-61,0 1-58,-1-1-54,1-1 6,-1 0-35,2 7-519,-1-2-108,-2-1-88,0-9 739,0-1 46,0-1-27,0 0-141</inkml:trace>
  <inkml:trace contextRef="#ctx0" brushRef="#br0" timeOffset="79837.36">3992 1407 2955,'4'-5'16,"-1"1"37,0-1 45,0 0 56,1-1 128,0 1 115,-2 2-149,0 1 35,0 0 37,0 1 40,1-1 41,-1 1 44,1 1 47,1 0 47,-1 0 50,1 1 53,0 1 54,1 0 57,-1 0-259,0 0-43,-1 1-41,0 0-38,2 3 270,0 0-119,-1 3-24,-1 0-105,-1 0-99,3 12 329,-3-9-202,-1-6-167,0 0 39,3 10 278,1 1-44,-1 0-50,1 0-54,-1 0-60,0-1-66,0-1-71,-1-3-77,1 3 85,-1-3-88,1-2-56,0 2-49,1 1 0,-2 8-42,-3-21-4,0 0 0,0 0 0,0 0 0,1 0 0,-1 0 0,0-1 1,0 1-1,0 0 0,0 0 0,1 0 0,-1 0 0,0 0 0,0 0 0,0 0 0,1 0 0,-1 0 0,0 0 0,0 0 0,0 0 0,1 0 0,-1 0 0,0 0 0,0 0 0,0 0 0,1 0 0,-1 0 0,0 0 0,0 0 0,0 0 0,1 0 0,-1 0 0,0 0 0,0 0 0,0 1 0,0-1 0,1 0 1,-1 0-1,0 0 0,0 0 0,0 0 0,0 1 0,0-1 0,0 0 0,1 0 0,-1 0 0,0 1 0,0-1 0,0 0 0,0 0 0,0 0 0,0 0 0,0 1 0,0-1 0,0 0 0,0 0 0,0 1 0,0-1 0,0 0 0,0 0 0,0 0 0,0 1 0,0-1 0,0 0 0,0 0 0,0 0 0,0 0 1,-1 1-1,1-1 0,0 0 4,17-22-298,2-12 61,-11 18 168,-2 3 47,1-7-62,-1 2-17,2-1-39,1 1-45,3 0-55,3-1-2,-6 9 51,-1 0 0,0-1 0,-1 0 0,2-5 191,-3 6-165,2-1 47,2-1 53,1 2 61,0 4 66,0 3 74,-2 7 80,-2 8 86,8 47 643,-10-19-409,-3-4-200,-1-17-219,-1 1-38,1 7-52,3 1-78,2-1-110,-4-15 27,1-1-40,-1-3-213,0 0 40,0 5-249,-2-4 141,-1 9-504,0-6 331,1-4 262,-1 0-50,1-4 321,0-1 38,0 8 16</inkml:trace>
  <inkml:trace contextRef="#ctx0" brushRef="#br0" timeOffset="80365.48">4747 1387 1285,'-1'-12'18,"-2"5"50,1 3-32,0 1 37,-2-1 162,-3 0 167,-3 3 330,-1 4-14,4 1-341,1 0-172,3-2-151,0 1-38,-5 5 525,0-1-43,-7 5 406,-6 5 389,13-8-712,0 2 122,-1 2 88,3 0 32,-1 0-47,1-2-122,0 0-35,-5 12 522,1 1-124,3-1-113,3 0-101,5 0-93,4-1-82,7 1-72,-3-11-294,-1-2-42,0 0-40,0-2-34,8 6 61,1-4-87,-11-7-99,0 0 0,0-1 0,1 0 0,-1-1 0,1 0 0,-1 0 0,1 0-1,0 0-20,24 0 133,14-3-175,-1-5-87,-1-3-81,-2-4-75,0-3-67,-2-2-62,0-3-56,-1-3-48,-27 17 378,1 0 0,-2-1 1,1-1-1,-1 0 0,-1 0 0,0-1 1,1-1 139,5-11-222,-4 2 66,-2-1 34,-1-1 43,-1-2 51,-4 8 49,-4 2 36,1 13-40,-1 0 0,1 0 1,-1 0-1,1 0 0,-1 0 0,0 0 1,0 1-1,0-1 0,0 0 1,0 0-1,0 0-17,-2-1 35,0 1 1,1 0-1,-1-1 0,0 1 1,0 0-1,-1 1 1,1-1-1,0 0 1,0 1-1,-1 0 0,1 0 1,-1 0-1,-2 0-35,-32-6 346,31 7-281,0 0 0,-1 0 0,1 1 0,-1 0 0,1 0 0,0 0 0,-1 1 0,1 0 0,0 1 0,-6 2-65,-18 13 311,-11 15 138,21-13-180,1 4 39,4 2 46,4 1 52,7 3 60,7 0 66,4-6-252,2-3-62,3-2-52,1-2-43,15 6 6,-17-16-101,0-1 0,1 0 0,-1 0 0,2-1-28,4 2 10,12 5-20,2-2-54,-1-3-75,0-3-46,1 0-52,0 0-59,7 0-175,-23-3 276,0 0-51,0-2-45,0 0-44,-1 0-39,1-1-34,13-3-499,-1 0 0,-8 3 390,-9 0 275,0 1 36,-1-1 38,-1-1 38,0-1 25,-1-2 42,0-3 27,1-4 26</inkml:trace>
  <inkml:trace contextRef="#ctx0" brushRef="#br0" timeOffset="87499.9">2267 3193 385,'2'0'-61,"-1"0"35,3 0 72,-2-1 117,1 0 101,-1 0 166,0-1 96,-1 0 195,0-1 446,-2 0-37,0 1-476,-1 1-209,1 0-265,0 1-34,-1-1 13,0 0-117,1 1-70,0 0-35,-1 0-38,1 0-39,0-1 481,0 1-59,1-1-54,-1 1-47,1-2-19,0 1-49,0-2-16,0 1-55,0-3 7,-1 2 69,1 2-26,-1 0 33,1 1 41,-1 0 44,-4-1-51,1 0 61,-2-1 104,-2-3 234,-2 0 117,3 2-281,0 1-134,0 1-87,-5 1 53,1 1-36,-10 0 106,-2 1-63,-28 6 197,32-3-220,0-2-11,-6-4 39,7-1-51,5 3-27,1 1 7,-1 1 38,0 3-49,-9 2 87,-1-5 1,17-3-201,1 0 1,0 1-1,0 0 0,-1 0 1,1 1-1,0-1 1,0 1-44,-19 6 141,-6-5-51,8 0-16,-34 12 294,42-10-317,12-4-38,0-1 1,0 2 0,0-1-1,0 0 1,0 0 0,0 1-1,0-1 1,0 1 0,0-1-1,-1 3-13,2-3 14,-1 1 1,0 0-1,1-1 0,-1 1 0,0-1 0,0 0 1,0 0-1,0 1 0,0-1 0,-1 0-14,-13 3 106,-3 1 98,-1 9 86,7-5-119,-1-1-37,11-7-113,1 0 0,0 0 0,-1 0 0,1 0 0,0 1 0,0-1 0,0 1 0,0 0 0,0 0 0,0-1 0,0 1 0,-1 2-21,2-1 18,1-3 1,-1 1-1,1 0 0,0 0 0,-1 0 0,1 0 1,-1 0-1,1-1 0,-1 1 0,1 0 0,-1 0 1,0-1-1,1 1 0,-1 0 0,0-1 0,1 1 0,-1-1 1,0 1-1,0-1 0,0 1 0,0 0-18,-7 3 67,0 1-33,1 6-25,4 9 13,1 5 66,1 20 122,7-20-144,-4-20-65,14 26-24,-9-25-46,5 10-204,-1-5 171,13 3 26,0-1-3,-20-10 75,1 0 0,-1-1 1,1 0-1,-1 0 1,1 0-1,0-1 1,0 0-1,0 0 0,2 0 4,5 1-40,2-2-37,2 3-21,-5 3 67,-9-4 31,0-1 0,0 0 0,0 0 0,0 0 0,0 0 0,0 0 0,0-1 0,0 1 0,0 0 0,1-1 0,-1 0 0,0 1 0,0-1 0,2 0 0,42 9-7,-22-3-32,-3-4-43,10 2-72,-7 3 82,-19-5 67,0 0 1,0-1-1,1 0 1,-1 0 0,0 0-1,0 0 1,1-1 4,-1 0-1,1 0 1,0 0 0,-1 1-1,1-1 1,-1 1-1,1 1 1,-1-1 0,0 1-1,1 0 1,17 5-18,-22-6 13,40 7-81,41 4 54,-56-11-39,2 0-77,-4 1 44,10 6-10,-25-6 72,0 1 0,0-1-1,0-1 1,0 0 0,4 0 42,12-1-137,0 0 71,0 0 58,0 0 48,5 0 55,55 0 279,-46 0-243,-4 3 17,3 3-83,1 1-79,-3-4-78,42-4-48,-38-1 22,-1 2 1,1 2-1,3 2 118,-11 1-18,26 3-32,-13-6-32,3-3-4,39 0-63,-34 6 127,-23 2 21,8 1 2,-4-7-44,-15 0-71,28-1-105,-32-1 186,-1-2 35,5-4-44,-16 6 36,0-1-1,1 1 1,-1 0-1,1 0 1,-1 0-1,1 0 1,0 0-1,-1 1 1,1 0-1,3 0 7,74 0 2,44 0 125,-117 0-127,0-1 0,0 0 0,0 0 0,-1-1 0,1 0 0,2-1 0,-5 1 0,1 1 0,0-1 0,0 1 0,0 0 0,0 1 0,0-1 0,26-2-78,-11-5-43,9-4-44,-4 4 166,43-19-133,-49 18 151,-3 1 71,-8 5-9,5 2 174,-9 1-150,0 0-34,2-2-69,-7 1 17,14-7 35,-10 3 1,-3-1 53,-1 6-106,0-1 1,0 1 0,0-1-1,0 0 1,0 1 0,0-1-1,1 1 1,-1-1-1,0 1 1,0-1 0,0 1-1,1-1 1,-1 0-1,0 1 1,0 0 0,1-1-1,-1 1 1,1-1 0,-1 1-1,0-1 1,1 1-1,-1 0 1,1-1 0,-1 1-1,1 0 1,-1-1-1,1 1 1,-1 0-3,8-7 102,-5 0-14,-2-3 34,-1 8-115,0 0-1,0 0 1,1 1-1,-1-1 0,1 0 1,-1 0-1,1 1 1,0-1-1,0 0 0,0 1 1,0-2-7,8-8 101,-9 11-97,0 0 0,1 0 0,-1 0 0,0 0 0,0 0 0,0 0 0,0 0 0,0 0 0,0-1 0,1 1 0,-1 0 0,0 0 0,0 0 1,0 0-1,0 0 0,0 0 0,0 0 0,0-1 0,0 1 0,0 0 0,0 0 0,1 0 0,-1 0 0,0 0 0,0-1 0,0 1 0,0 0 0,0 0 0,0 0 1,0 0-1,0 0 0,0-1 0,0 1 0,0 0 0,0 0 0,-1 0 0,1 0 0,0 0 0,0-1 0,0 1 0,0 0 0,0 0 0,0 0 0,0 0 0,0 0 0,0 0 1,0-1-1,-1 1 0,1 0 0,0 0 0,0 0 0,0 0 0,0 0 0,0 0 0,0 0 0,-1 0 0,1 0 0,0 0-4,-6-8 111,1-1 33,4 5-70,0-1 0,0 1-1,0 0 1,0 0 0,1-1 0,0 1-1,0-3-73,-3-13 236,-6 11-152,-9-1-14,16 9-63,0 0 1,0 0-1,0 0 0,0 0 1,0 0-1,1 0 0,-1 0 1,0-1-1,1 1 0,-1-1 1,0 1-1,1-1 0,0 1 1,-1-1-8,-13-17 69,-12 4 116,4 4-62,8-1-93,10 6-24,-9-8 65,11 11-42,0 0 0,-1 1-1,1 0 1,-1-1-1,0 1 1,0 1 0,0-1-1,0 0 1,0 1 0,-1-1-29,-8-3 73,-7-5-24,-5-4 10,4 6 38,-47-20 28,38 15-24,0 1 1,-4 1-102,24 9 11,0-1 1,0 2-1,0-1 1,0 1 0,-3 1-12,10 0 0,0 0 0,-1 0 0,1-1 0,0 1 0,0-1 0,-1 1 0,1-1 0,0 0 0,0 0 0,0 0 0,0-1 0,-1 0 0,1 0 0,0 1 0,0 0 0,0-1 0,0 1 0,0 0 0,0 1 0,-1-1 0,1 1 0,0-1 0,0 1 0,0 0 0,-2 0 0,-4 0 0,0-1 0,0 0 0,0 0 0,0-1 0,0 0 0,0-1 0,1 0 0,-1 0 0,-4-4 0,8 5 0,-1-1 0,1 1 0,0 0 0,-1 0 0,1 0 0,-1 1 0,1 0 0,-1 0 0,0 0 0,1 1 0,-1 0 0,0 0 0,-4 1 0,5-1 0,1-1 0,-1 0 0,0 1 0,0-2 0,1 1 0,-1 0 0,1-1 0,-1 0 0,1 0 0,-4-2 0,-12 0-34,1 1-61,9-2 35,8 4 53,0 0 0,0-1 0,0 1 0,0 1 0,0-1 0,0 0 1,-1 0-1,1 1 0,0-1 0,0 1 0,-1 0 0,1 0 0,-2 0 7,-9-1-31,9 0 22,0 1 1,-1 0 0,1 0-1,0 0 1,-1 1-1,1-1 1,0 1 0,-1 0-1,-1 1 9,-3 1 0,0 0 0,-1-1 0,1 0 0,-1 0 0,0-1 0,1 0 0,-1-1 0,0 0 0,0 0 0,-8-3 0,-3-2 0,13 3 0,-1-1 0,0 2 0,0-1 0,-8 1 0,13 1 7,0 0 1,0-1-1,0 1 0,0-1 0,0 0 0,0 0 0,0 0 1,0-1-1,-3-1-7,-12-4 42,-73-9-15,32 6-32,41 6 5,5 1-2,-1 0-1,0 0 0,0 1 0,1 1 1,-1 1-1,0 0 0,0 1 0,-6 1 3,-9 4-47,11-2-16,1-1 1,-1-1-1,-11 0 63,5-1-109,-1 1 1,-17 5 108,-25 2-241,57-8 178,0-1 1,1 0-1,-1-1 0,0 0 1,-2-1 62,-16-6-168,0 1-37,7 6 21,-31-1-531,38 0 443,0 0-32,2 0 17,0-1-35,-2 1-43,-1-2-47,-9 1-161,1 2-56,8 2 161,1 1-49,1 0 42,1 0-47,-1 1-51,0 0-57,-6 1-294,7-2 526,0-1 73,0 0 72,1-1 72,12 0 181,-9 0-94,0 0 37,-15 0 15</inkml:trace>
  <inkml:trace contextRef="#ctx0" brushRef="#br0" timeOffset="88500.87">1532 3614 385,'0'-1'103,"0"0"-72,0 0 53,0 0 49,0 0 46,0-1 41,0 1 37,0 0 33,0-2 361,0 1 82,0-6 1872,0 5-1576,0 2-564,0 0-56,0-1-66,0 1-77,0 1-149,0-1-33,0 0-36,0 1-39,0-1-40,0 1-42,0 0-46,0-1-46,0-2 1096,0 3-63,0 0-63,0 0-47,0 0-38,0 3-48,0-2-620,-1 1 78,1 0 95,0 1 64,0 0 36,0 5 488,1-2-358,-1-4-258,1 1-33,0-1-41,0 1-48,8 23 708,-5-8-346,-3-1-159,-1 3-105,0 5 30,0 4 38,-1 77 647,3-72-659,1-2-77,2 7 82,2 18 23,-3 2-105,-5 16 71,0 27 72,6-27-64,9 93 68,-12-110-236,-2 0-39,-1 21-24,-4-1 0,-5 12 0,7-28-37,0-8-33,-5-24 56,6-23 34,0 0 0,0 0 0,1 0-1,0 1 1,0 6-20,2-1 24,-1-8-25,0-1 0,0 1-1,0-1 1,-1 1 0,1-1 0,-1 1 0,-1 3 1,-5 5 32,-4 1 49,5-7-65,0 3-37,3-2-24,2-1-34,0-2-118,0-2 94,-2-1 65,-2 0 50,3-1-20,-1 0-37,0 2-110,2 0-88,1-1 72,-1 0-37,1 1 291,0-1-61,0-1-57,0 1-55,0-1-50,0 0-47,0 0-43,0-1-40,0 0-236,-1 0-79,1-2-406,0 0-96,0-7-1611,1 5 1858,-1 0 72,1 1 200,0-1 82,0 1 96,0-1 112,1-2-301,1-1 66,1-2-38,3-5-205</inkml:trace>
  <inkml:trace contextRef="#ctx0" brushRef="#br0" timeOffset="92069.42">1532 4729 385,'2'0'-40,"0"0"115,0 0 103,0 0 92,-1 0 157,1 0 92,-1 0 197,0 0 470,-2 0 24,0 0-450,0 0-186,-1 0-78,0 0-156,0 0-82,0 0-92,0 0-105,2 1 683,0 1-331,0 3-128,1 0-97,1 0-52,2 2-15,-1-1-14,-1-2 8,0 0 24,-1 0 51,0 0 15,0 0 49,-1 0 55,0 1 62,0 11 198,0 1-33,0 16 440,0 0-118,0 0-107,0 0-94,0 1-85,0 0-71,0-1-62,0 2-39,0 0-40,0 71 602,3-70-770,4 2-44,0 0-42,-4-3-38,-2-4-42,8 44 155,-3-46-131,-5-3-30,-9 6-116,6-27 76,0 0 0,1 0 1,0 0-1,0 0 0,0 0 1,0 0-1,1 1 20,-3 43-26,2-36 28,-2 1-1,0-1 1,-3 11-2,4-20 0,1 0 0,0 1 0,0-1 0,0 1 0,1-1 0,-1 1 0,1 0 0,0-1 0,0 1 0,2 3 0,-1 18 0,2-14 40,4-6 62,15-4 184,-6-2-106,-8 3-124,-2 10 72,11-10 65,-14-2-118,0-1-44,-1 0-41,-1 0-37,1 0-91,-1 0-70,-1-1-56,-1 1-45,-9-12-1361,8 7 1345,-1 0 42,-2-8-195,-6-10-94</inkml:trace>
  <inkml:trace contextRef="#ctx0" brushRef="#br0" timeOffset="93016">4108 3634 771,'0'-2'-62,"0"1"35,0-3 67,0 2 89,0-1 79,0 1 69,0-1 59,0 0 132,-1 1 57,1-1 154,-1-1 386,-1 1-32,1 1-408,-1 1-168,0 0-74,1 0-134,-1 1-71,0 0-84,-1 0-91,3 0 361,0 0-37,-1-1-36,1 1-32,-1-1 168,1 1-108,-1-2-56,1 1-105,0-1-65,0-1-57,0 1 23,0 0 72,0 1 76,0 0-62,0 1 34,0-1 202,0 1 116,0 0-199,0 0 35,0 0 38,0 0 38,0 2-282,0 0 46,0 3 282,1 1 153,-1 10 930,0-10-1063,-1-1-152,0 0-90,0 0-109,1-2-110,-1-1-36,-4 16 317,0 0-68,2 1-59,0 34 215,6-32-192,-1-10-57,3 12 144,-1-2-57,-1 3-8,-1 12 54,-2 37 343,0-2-73,0-1-68,0-1-64,0 0-60,0-1-56,0 0-51,0 1-47,-3-1 8,-4-7-75,2-20-39,2 0 0,1 0-85,3-3 18,-1-2 37,0-1 0,-4 10-55,-46 292 126,24-197-102,20-115-24,2-1 0,1 1 0,1-1 0,0 16 0,-4 10-40,-8-1-59,10-36 54,0 0 0,1 0 0,0 0 0,1 0 0,-1 12 45,3-23-18,0 0 0,0 0 0,0 0 0,0 0 0,-1-1 0,1 1 0,0 0 0,-1 0 0,0 0 0,1 0 0,-1-1 0,0 1 0,0 0 0,0-1 0,0 1 0,-1 0 18,-4 8-119,-5 5-191,-2-6-112,5-4 130,1 2-33,4-5-246,0-1 58,1 0 55,-1-1 48,0 0 44,0-1 39,-2-2-231,-1-1 9,-5-7-596,9 9 688,-3-3-29,0 0 88,0-1 89,1 0 88,0 0 106,0-1 46,-1-1 29,-2-5 29,7 13 11</inkml:trace>
  <inkml:trace contextRef="#ctx0" brushRef="#br0" timeOffset="94016.83">1608 5824 385,'0'-1'335,"0"-1"37,0-5 94,0 1 96,0 3 94,0 2 80,0-1-47,0-1-66,0 1-58,0 0-52,0 0 43,0 1-52,0-1 45,0 2 206,0 2 483,0-1-787,0 1 40,0 0-45,0 0 42,0 1 48,0-1 55,0-2-92,1 0-43,0 0-43,1 0-38,0 0-37,0 0-36,4 0 206,-3 0-259,1 1-37,3-1 113,1 1-73,-4 0-132,-1 0-35,7 2 69,9 4 104,-4-4-17,0-1 50,2-1 114,9-1-59,0 0-51,1 0-47,0 0-41,6 0-5,0 0-40,7 0-8,17 0 31,-34 1-136,0 1 0,21 5-49,-23-3 15,0-1 0,18-1-15,55-2-50,-2 0-87,11 0-92,180 0-586,-162 0 508,-12 0 118,-55 0 136,0 0 34,-43 0 27,0 0-1,0-2 0,0 1 1,0-1-1,4-2-7,-4 1 14,0 1 0,0 0 0,0 0 0,0 1 0,6 1-14,37-2 48,-18-2 57,-5-3 77,-14 3-46,0-2 36,-4 1-107,5-3-4,10 5-37,-19 2-24,1 0 1,-1-1-1,0 0 1,8-2-1,-8 1-6,1 1 0,-1 0 0,1 1 0,7-1 6,5 0-80,-2-5 57,0 0-18,3 5-72,79 2-575,-80 0 576,1 0 37,3 0 45,3 0 71,2 0 85,3 0 98,-31 0-374,1 0 51,-2 0 44,1-1 39,-1 1 41,0-1 39,0 0 49,0-1 100,-2 0-1,1 1-99,-1 0-50,-1-1-39,1 1-41,0 0-39,-1 0-44,1 1-52,0-1-87,-1 0-81,1 0-88,0 0-96,0 1-105,0-1-112,1 1-122,-1 0 374,1 0-33,-1 0 117,0-1 66,0 1 68,0-2 71,0-1 86,0 0 37,0-8 15</inkml:trace>
  <inkml:trace contextRef="#ctx0" brushRef="#br0" timeOffset="148608.09">3449 6841 385,'0'0'241,"0"0"-53,0 3 347,0 0-669,0 0 61,0-1 59,0-1 57,0-1 55,0 0 50,0-1 50,0 0 47,0 0 204,0-1 90,0 1 83,0 1 74,0 1 65,0 1 57,0 2 48,0 2 40,-1-6-245,-1 0-96,-1 0-85,0 0-69,-1 0-105,0 0-34,-15-1 1025,16 0-981,3 0 45,-1-7-10,-1 2 302,-7 4-14,-2 2-312,1-3-91,5-3 89,-2 0 117,-5 3 54,8 3-389,0 0 46,-11 0 545,10 0-430,2-1-154,0 1-36,0-1-43,1 0-53,0 0 56,-24-12 386,-1 2-88,-3 3-74,-1 5-58,20 2-149,0 1 0,0-2 1,0 1-1,0-2 0,-1 0-55,-20-4 183,13 5-48,-3 1 42,-28 1 64,-72 0 387,83 0-467,-1 0-35,18-1-112,1-1-1,-16-4-13,13 2-3,0 1 1,-20 0 2,27 3 1,0 1 1,1 1-1,-4 1-1,-26 7-26,-32-4-209,38 5 131,-23 6 3,-27 8-58,7 1 107,53-15-25,25-10 75,-1 1-1,1-1 0,0 0 1,-1-1-1,1 1 1,-1-1-1,1 0 1,-1-1-1,-1 1 3,2-1 0,-1 1 1,1-1-1,0 1 0,-1 1 0,1-1 0,0 1 1,-2 0-1,-11 6 0,14-5-2,0-1-1,0 1 1,1-1 0,-1 0 0,0 0 0,0 0 0,0-1 0,0 1-1,-1-1 1,1 0 2,-17 2-66,-2 4 42,-1 1 44,3 0 41,19-6-52,-16 6 2,0 2-1,-16 9-10,5-2 1,15-10-1,13-6 0,-1 0 0,1 1 0,-1-1 0,1 1 0,0 0 0,-1-1 0,1 1 0,0 0 0,0 0 0,0 0 0,0 0 0,-1 0 0,1 0 0,0 0 0,1 0 0,-1 0 0,0 1 0,0 0 0,-3 6 0,4-7 0,0-1 0,-1 1 0,1 0 0,0-1 0,0 1 0,-1-1 0,1 1 0,0-1 0,-1 1 0,1 0 0,0-1 0,-1 0 0,1 1 0,-1-1 0,1 1 0,-1-1 0,1 1 0,-1-1 0,1 0 0,-1 0 0,0 1 0,1-1 0,-1 0 0,1 0 0,-1 1 0,0-1 0,1 0 0,-1 0 0,1 0 0,-1 0 0,0 0 0,1 0 0,-1 0 0,0 0 0,1 0 0,-1 0 0,0-1 0,0 1 0,1 0 0,-1 0 0,0 0 0,1 0 0,-1 0 0,0 0 0,1 0 0,-1 0 0,0 0 0,0 0 0,1 0 0,-1 0 0,0 0 0,1 1 0,-1-1 0,0 0 0,1 1 0,-1-1 0,1 0 0,-1 1 0,0-1 0,1 0 0,-1 1 0,1-1 0,-1 1 0,1-1 0,0 1 0,-1 0 0,-15 15 0,12-1 0,3 18 0,1-33 0,0 0 0,0 0 0,0 1 0,0-1 0,-1 0 0,1 0 0,0 1 0,0-1 0,0 0 0,0 0 0,0 0 0,0 1 0,0-1 0,0 0 0,-1 0 0,1 0 0,0 0 0,0 1 0,0-1 0,-1 0 0,1 0 0,0 0 0,0 0 0,0 0 0,-1 0 0,1 1 0,0-1 0,0 0 0,0 0 0,-1 0 0,1 0 0,0 0 0,0 0 0,-1 0 0,1 0 0,0 0 0,-9 4 0,6 12 0,5 0 32,-1-15-19,-1 0-1,1 1 0,0-1 1,-1 0-1,1 1 1,0-1-1,0 0 0,0 0 1,0 1-1,0-1 0,0 0 1,0 0-1,1 0 0,-1-1 1,0 1-1,0 0 1,1 0-1,-1-1 0,0 1 1,1 0-13,10 0-2,3 2 141,-2 4-86,-4-2-9,21 6 129,-2-1-3,-4-8-128,-21-2-42,1 0 0,-1 1 0,0-1 0,1 1 0,-1 0 0,0 0 0,0 0 0,0 1 0,0-1 0,0 1 0,0-1 0,0 1 0,0 0 0,2 2 0,-3-2 0,1 0 0,0 0 0,0 0 0,0 0 0,0 0 0,0-1 0,0 0 0,1 1 0,-1-1 0,0 0 0,1-1 0,-1 1 0,1-1 0,2 1 0,9-1 0,-5-1 0,0 1 0,0 0 0,1 1 0,8 2 0,2 3 0,-14-4 0,1 1 0,-1-2 0,1 1 0,0-1 0,-1 0 0,7-1 0,13 1 0,0 1 0,0 1 0,26 6 0,-45-7-10,1-1 1,-1-1-1,1 1 0,-1-1 1,1-1-1,3 0 10,-2 0-10,-1 1 0,1-1 0,-1 2 0,1-1 0,0 1 0,-1 1 0,2 0 10,22 4 0,-1-1 0,1-2 0,-1-1 0,6-1 0,-1 0 3,-21 0-9,1-1 0,-1 0-1,1-1 1,16-4 6,-14 1-46,23-6-19,-4 8-38,14 2 111,100 0 180,-87 0-148,-56 0-40,-1-1 0,0 0 0,0 0 0,1 0 0,6-3 0,-6 1 0,0 1 0,0 0 0,0 1 0,0 0 0,8 0 0,-5 1 0,-1-1 0,0-1 0,0 0 0,4-1 0,-2-1 0,1 2 0,-1-1 0,1 2 0,8 0 0,-11 2-3,-8-1 5,1 1 0,0-1 1,-1 0-1,1 0 0,0 0 0,-1-1 0,1 1 1,0-1-1,-1 0 0,1 0 0,0 0-2,2-2 27,-1 0-1,1 1 1,-1 0 0,1 1-1,0-1 1,2 0-27,8 1 84,3 0 36,-17 1-112,0 0-1,0 0 0,1-1 1,-1 1-1,0-1 0,0 1 1,0-1-1,0 0 0,0 0 1,0 0-1,0 0 0,0 0 1,0 0-8,0-1 2,0 1 1,0 0-1,0 0 1,0 0-1,0 0 1,0 0-1,0 1 1,0-1 0,0 1-1,1-1 1,-1 1-1,0 0 1,1 0-3,8 0 3,-2 0 20,0 1 1,1-1-1,-1-1 0,0 0 0,0 0 0,0-1 1,0 0-1,0-1 0,0 1 0,4-4-23,-8 4 20,2 1-14,20 1-10,-10-3 4,-17 3 0,0 0 0,0-1 0,1 1 0,-1 0 0,0-1 0,0 1 0,0 0 0,1-1 0,-1 1 0,0 0 0,0-1 0,0 1 0,0 0 0,0-1 0,0 1 0,0 0 0,0-1 0,0 1 0,0 0 0,0-1 0,0 1 0,0 0 0,0-1 0,0 1 0,0-1 0,0 1 0,-1 0 0,1-1 0,0 1 0,0 0 0,0 0 0,0-1 0,-1 1 0,1 0 0,0-1 0,-6 0-26,-5-4-55,9-5 71,-5 2 99,-6-10 174,-4-1-113,9 9-28,0 1 0,1-1-1,0 0 1,-4-10-122,-7-8 163,8 14-139,-1 2-55,7 8 31,-1 0 0,-1 0 0,1 1 0,-1-1 0,1 1 0,-1 0 0,-2 0 0,2 0 0,0 0 0,-1 0 0,1-1 0,0 0 0,1 0 0,-1 0 0,-1-3 0,-8-6-15,-1 3-52,-4-6-108,15 11 61,-12-11-225,8 15 77,3 3 83,1 2-41,4-3-48,0 0 63,0 1 53,0-1 44,-1 1-6,-1 4-31,3-4 59,-1 0-52,0 0-69,0 0-88,0 0 41,0-1-52,0 1-56,0-1-64,0 1 21,0-1-51,0 0-53,0 1-56,-1-1-58,1 1-64,-1-1-64,1 1-68,-2 1 54,-1 1 100,1-1 136,-4 3-211</inkml:trace>
  <inkml:trace contextRef="#ctx0" brushRef="#br0" timeOffset="149691.44">1647 7168 385,'0'-2'-128,"0"0"-23,0 0 79,0 0 75,0 1 45,0 0 38,0-1 36,0 1 32,0-1 247,0-1 108,0 1 220,0-1 103,0 0 261,-1 0 635,-1 0-45,0 1-669,1 1-277,0 0-416,0 1-35,-1-1 100,2 1-240,-1 0-34,-1 0-35,1 0-39,0-1-39,0 1-43,0 0 380,1 0-35,-1 0 203,0-1-117,1 0-101,0 0-55,-1 0-95,1-1-62,1-1-46,-1 0 41,0 1 77,0 0 78,0 1-69,-1 1 35,1-1 209,-1 0 119,1 1-209,-1 0 35,1 0 38,-1 0 39,-7-1 186,-2 1 255,1 2 116,3 5 111,3 7 108,2-5-856,-4 0-79,1-2-80,1 6 39,9 24 115,1-1 45,-7-31-304,0 0 0,0 0-1,0 0 1,0 0 0,-1 0 0,-1 4-77,-5 22 289,3-1-85,-1 62 203,4-70-336,-1-1 0,-1 0 1,-1 0-72,0 2 57,1-1 0,1 1 0,1 1-57,-1 42 22,-10 60-22,9-95 0,2 1 0,3 16 0,-1-18 0,-1 0 0,-1 0 0,-4 15 0,-1-15 0,3-19 0,1 0 0,0 1 0,0 0 0,1-1 0,1 1 0,-3 27 11,-3 1-42,2-17-34,1 0 0,-1 22 65,4-4-48,0 21-80,0 15-21,0-23 110,0-49 35,0 0 0,-1 1 0,0-1 0,0 0 0,-1 0 0,1 0 0,-1 0 4,-1 2-15,1-1 1,0 0 0,1 1-1,0 0 1,0-1 0,0 1-1,1 2 15,-4 18-94,-9 0 38,9-10-17,11 5 11,0 0-60,-13 6-80,2-13 53,1 1-64,2 2-84,5 1-105,0-8 199,1 6-4,3 7-52,-3-8-14,-2-10 115,-1 1-34,1-1-40,0 0-43,-1-2-244,-1 0 121,1 0 101,-1 0 84,-1 2 27,1 8-109,-2-8 101,1-3 65,0 0-36,-1 0-42,1-1-49,0 1-43,-1-1-56,1 1-64,0 0-69,0-1-74,0 0-81,-1 1-86,1-1-92,0-11-913,0 4 1211,0 0 39,0-3-100,0-1 72,0-8-298</inkml:trace>
  <inkml:trace contextRef="#ctx0" brushRef="#br0" timeOffset="150607.54">3643 7072 385,'0'0'335,"0"0"37,0 0 89,0 0 63,0 0 633,0 0-528,0 0 48,0 0 62,0 3 64,0-2-717,0 0 70,0 0 63,0 1 55,0 0 238,0 0 85,0 1 140,0 3 1059,0-3-1198,0-2-179,0 1-43,1 0-54,-1 0-64,0-1-118,0 0-40,1 0-46,-1 0-47,0 0-52,0 0-55,1 0-59,-1 0-63,5 9 580,3 9 406,-6-7-217,-1-5-178,-1 2 66,1 1 80,-1 3 95,0 0-118,2 0-92,-1-4-149,1 0-36,2 9 139,4 21 286,-6-25-386,-2 2 53,1 6 14,1-1-70,1-2-55,0-1-37,5 30 204,-7-26-175,-1 24 138,0 1-46,0-1-41,0 1-35,0 65 184,0 51 81,-1-134-384,-1 1 0,-2-1 1,-1 0-1,-2 6-85,0-5 110,-1 2 36,8-32-144,-4 27 43,4 0-36,-3 12-20,-4-11 11,5-21 0,0 0 0,0 1 0,1-1 0,0 1 0,0-1 0,1 4 0,1 9 0,0-11 0,-1 0 0,0 0 0,0 0 0,-1-1 0,0 1 0,-2 8 0,-4 0 0,5-13 0,1 0 0,-1 1 0,1-1 0,0 0 0,0 1 0,0-1 0,1 0 0,0 1 0,-1 0 0,1 99-4,0-35 30,-3-53 44,-3-4-34,-1 0-37,4 5-40,1 14-319,-1-13 71,-2-4-7,-2 0-66,5-6-49,0 0-53,1 1-58,0 1-61,1 0-69,1 0-72,-1 0-77,1-1-84,-1-3 244,1-1-42,-1 0-41,0-2-45,0-2 181,0-1 53,0 1 51,-1-1 48,1 1 45,-1-1 43,1 0 40,-1 0 37,0 1-169,-1-1 117,1 0 96,-1 0 74,0 0 41,-2 0-58,4 0 93,-1 0-34,1 0-131,0 0 74,0 0-38,-2 0-243,1 0 45,1 0-37,0 0-171</inkml:trace>
  <inkml:trace contextRef="#ctx0" brushRef="#br0" timeOffset="151905.81">1492 8974 771,'0'-1'-90,"0"0"64,0 0 61,1 1 56,-1-1 54,0 0 49,0 0 47,0 0 43,0 0 109,0-1 50,1 1 46,-1 0 38,0-1 149,1 1 38,1-3 1545,-1 2-903,0 1-490,0 1-182,0-1-45,0 1-149,0 0-45,0 0-50,1 0-57,-1 0-104,0 1-47,0-1-51,0 1-53,0 0-58,1 0-60,-1 0-65,0 0-68,4 3 647,0 0-42,1-1-42,1 1-36,1 0 15,0 1-42,7 6 226,-7-3-65,0 0-34,3 3 141,0-1-47,4 1 64,14 2 259,-15-6-639,11 8 213,-6-2-118,-5-6-143,-4-2-65,1-1-42,17 0 118,-1-4-54,12 2 43,1 6-36,-1-1-64,0 0-50,-1-1-39,96 18-131,-133-23 131,49 8-59,-26-4-50,1-2 0,-1-1 1,7-1 108,-25 0-16,1-1 0,-1 1 1,0 0-1,0 0 1,0 0-1,0 1 0,4 2 16,11 2-32,5-3 45,63-3 58,119 0 188,-134 0-225,-43-2-64,16-5-92,9-1-31,-15 5 94,25-3-1,-23-6-51,-19 5-18,-2 2 64,0 2 51,0 2 44,25-5 148,-17-1-93,1 0-33,11 5-39,-24 3-24,-11 0 1,1-1-1,-1 1 0,0-1 0,0 0 1,1-1-1,-1 0 0,0 0 0,0 0 1,3-2 10,-1-3-19,-7 5 18,-1 0-1,1 0 0,0 0 1,0 0-1,0 0 0,0 0 1,0 0-1,0 1 1,0-1-1,0 1 0,0-1 1,0 1-1,0 0 0,0 0 1,2 0 1,17-2-68,33-13-287,-38 9 307,1-1 28,-16 6 18,1 0 0,0 0 0,0 0 0,-1 1 0,1-1 0,0 0 0,0 1 0,0 0 0,0-1 1,0 1-1,0 0 0,0 0 2,9-2-95,-3-5 67,-5 2-35,0 3-4,0 0-33,3 1-97,2 0-88,3-2 241,-3-4 52,-1 1 36,3-1 33,0 1-22,-1 1 4,-2 2-53,0 2-41,3 0-50,-6 2 44,-3-1 28,28-17-83,-25 16 70,8-2-15,-10 2-13,-1-1-39,-2-4 73,1 5 20,1 1 1,-1-1 0,1 0-1,-1 1 1,1-1 0,0 1 0,-1-1-1,1 1 1,-1-1 0,1 1 0,0-1-1,0 1 1,-1 0 0,1-1 0,0 1-1,0 0 1,-1 0 0,1-1 0,0 1-1,0 0 1,0 0 0,0 0-1,-1 0 1,1 0 0,0 0 0,0 0-1,0 0 1,0 1-1,0-1 5,-1 0-1,1 0 1,-1 0-1,1 0 0,-1 0 1,1 0-1,-1 0 1,1 0-1,0 0 1,-1 0-1,1 0 1,-1 0-1,1 0 1,-1 0-1,1 0 1,-1-1-1,1 1 0,-1 0 1,1 0-1,-1-1 1,1 1-1,-1 0 1,0-1-1,1 0-4,-7-12 107,12 10-127,-8 3-34,-29 0 21,22 1 12,3 2-49,3 2-56,2 2-64,1-6-146,-1 0 54,0 0 47,0-1 40,-2 1-87,-6-1-281,7 0 243,1 0 28,-4 0-337,1-1 51,0 0 49,1 0 51,-1-1 50,1 0 52,0 0 50,0 0 51,1 1 90,-1-1 34,1 1 34,-1-1 34,-1 1-43,0 0 50,-1 0 33,-2 1 31</inkml:trace>
  <inkml:trace contextRef="#ctx0" brushRef="#br2" timeOffset="160117.91">2210 4498 771,'0'0'163,"0"0"-26,0 0 104,0 0-67,0 0 53,0 0 63,0 0 68,0 0 72,0 0 77,0 0-47,0 0 39,0 0 1091,0 0-316,0 0-64,0 0-40,0 0-48,0 0-65,0 0-80,0 0-91,0 0-80,0 0-70,3 0-80,3 2 144,-1 4-42,-2 2-53,-1 3-60,-2 1-71,0 1-80,0-1-88,-1 0-98,1-3-120,0-1-97,0 30 562,0 1-67,0 0-86,0 0-105,0-17-225,0 0-43,0 0-45,0-1-50,0 0-51,0-1-57,0 1-58,0-1-62,-1-17-238,1 0 71,-1 0 61,0 0 52,0-1 6,-1 0 43,-3 3-301,3-3 137,1-1 127,0 0-54,0 2-182,0 1-280,-1 1-581,0-4 514,-1-1 253,0-2 62,-1-2-42,-3-3-207</inkml:trace>
  <inkml:trace contextRef="#ctx0" brushRef="#br2" timeOffset="160722.41">1977 4402 6939,'0'-2'17,"0"0"33,1-2 144,1 1 113,0 0 100,1-1 194,1 1 103,2 0 243,3-2 602,2 2 36,-4 1-574,-1 1-230,0 0-80,-1 0-194,0 1-84,0 0-98,-1 0-111,1-1 110,-1 1-38,3-2 182,-1-1-112,0-1-79,15-5 401,-8 8-305,-1 1-133,1 0-59,33 0 258,-26 0-193,-9 0-79,-1 0 39,0 0 45,0 0 54,-7 0-258,-1 1 1,0-1-1,1 1 1,-1-1 0,0 1-1,0 0 1,1 0-1,-1 0 1,0 0-1,0 0-47,27 20 371,-23-16-273,0 1 1,0 0-1,-1 0 0,1 0 0,-2 1 0,4 4-98,8 13 87,2-4-42,8 10-27,33 66 110,-56-91-128,0 0 0,0 0 0,0 0 0,-1 0 0,0 1 0,1 5 0,-1-5 0,0-1 0,0 1 0,0-1 0,1 0 0,0 0 0,3 5 0,-3-6 0,-1 0 0,0 0 0,0 0 1,0 1-1,0-1 0,0 1 0,-1-1 0,0 1 0,0-1 0,0 1 0,-1 0 0,0-1 1,1 1-1,-2 0 0,1 0 0,0-1 0,-1 1 0,0 0 0,-2 5-3,0 0-1,0-1 1,-1 0 0,0 1-1,-1-1 1,0-1 0,-5 7 3,7-10-21,0-1 0,-1 0 0,0 0 0,0 0 0,0 0 0,0-1 1,0 0-1,-1 1 0,0-2 0,1 1 0,-5 1 21,-19 13-113,1-5 82,-5-3-51,5-2-49,0 3-75,17-4 80,-5 2-59,4-5-11,-1-1-59,6-1 85,-1-1-33,-6 1-67,5 0 61,2 1 4,0 0-37,1 0 4,0 1-36,-1-1-43,1 1-48,3-2 55,0 0 39,-3 0-176,1 0 115,-10 0-438,9-1 383,1 0 82,0 0-61,1-1-76,0 1-91,0 0-78,1 0-112,-1 0-122,2 0 372,0 0-36,9-2-730,-5 1 473,-2-2 191,1 1 74,-1 0 217,0 0 46,1 0 52,0-1 55,0 2 16,1 0 46,1 0 29,3 1 29</inkml:trace>
  <inkml:trace contextRef="#ctx0" brushRef="#br2" timeOffset="161569.61">2790 4517 2955,'0'-6'-10,"0"2"78,0 1 65,0 2 53,0 3 193,0 7 279,0-7-225,0-1 92,-1 1 89,-1 0 84,0 0 11,0 0-36,0 1-37,0 0-33,-1 3 502,1 1-122,0 1-115,0 0-103,1 1-96,0 0-85,1-2-171,0 1-44,0-1-38,0 1-35,0 1 23,0 0-33,1 17 458,0-4-59,0-9-137,-1-4-160,0-1-68,0 1-59,0-2-51,0 3 14,0 0-60,0 20 230,0-17-149,-1-4-35,0-2-58,-2 0-24,-2 2 2,0 0 0,2-2-2,2 0 25,0 3 58,1-10-210,0 0 0,0 0-1,1 0 1,-1 1 0,0-1-1,0 0 1,0 0 0,0 0-1,0 1 1,0-1 0,0 0-1,0 0 1,0 0-1,0 1 1,0-1 0,0 0-1,0 0 1,0 1 0,0-1-1,0 0 1,0 0 0,0 0-1,0 1 1,0-1 0,0 0-1,0 0 1,0 0 0,0 1-1,0-1 1,0 0 0,-1 0-1,1 0 1,0 1 0,0-1-1,0 0 1,0 0-1,0 0 1,-1 0 0,1 0-1,0 1 1,0-1 0,0 0-1,-1 0 1,1 0 0,0 0-1,0 0 1,0 0 0,-1 0-1,1 0 1,0 0 0,0 0-1,-1 0 1,1 0 0,0 0-1,0 0 1,0 0 0,-1 0-1,1 0 1,0 0-1,0 0 1,0 0 0,-1 0-1,1 0 1,0 0 0,0 0-1,0-1 1,-1 1 0,1 0-1,0 0 0,-9-10-21,9 9 19,-3-11-69,11-4-84,0 2 17,-5-6-48,-3 2-26,0 8 68,0-2-42,0-118-479,0 77 430,2 25 176,4 1 55,10-9 75,7 4 64,-16 24-81,1 1-1,0-1 0,1 1 0,0 1 0,0-1 1,0 1-54,37-16 137,-23 14-73,-5 5 35,-1 5 43,2 2 49,-15-3-152,25 8 297,-18-2-152,-2 7-29,0 12-115,-7-18-48,4 17-136,-5 2-40,-6 3-50,-6 0-61,7-22 194,-1 0-1,0 0 1,-1-1-1,-4 7 102,-7 4-140,-3 0 51,0-3 103,15-11-2,0 0 0,0 0 1,0 0-1,0 1 0,0 0 0,1 0 0,0 0 0,0 0 1,1 1-1,-1-1 0,-2 6-12,5-8 6,0 0 0,0 0-1,0 0 1,1-1 0,-1 1 0,1 0 0,0 0-1,-1 0 1,1 0 0,0 0 0,1 0 0,-1 0-1,0 0 1,1 1-6,0-2 2,0 1 0,0-1 0,0 0 0,0 1 0,0-1-1,1 0 1,-1 0 0,1 0 0,-1 0 0,1 0 0,1 1-2,33 24 37,26 4 93,-2-1-37,-27-6-118,-29-17-206,-3-1 73,-3 0 55,-2-1 39,-10 6-57,9-8 27,-15 2-105,0 0 46,-39 4-173,33-6 184,0 1-44,-4 1-13,-12 3-127,-2-5-49,17-3 105,-19 0-141,31 0 230,-1 0-45,3 0-5,0 0-49,1 0-56,-1 0-63,10 0 151,0 0 83,1 0 47,-3 0-76,5 0 88,0 0-32,0 0-56,2 0-71,0 0-86,0 0-99,2 0-115,-2 0 235,0 0-35,1 0-35,-1 0-37,9 0-143,11 0-147</inkml:trace>
  <inkml:trace contextRef="#ctx0" brushRef="#br2" timeOffset="162018.12">3390 4421 4112,'0'-1'-223,"0"0"83,0-1 77,0 0 70,0 0 66,0 1 58,0-1 54,0 0 47,0-2 285,0 1 100,0-1 51,0-3 951,0 6-1153,0-1-36,0 0 240,0 1-39,0 1-41,0 0-40,0 0 254,0 0 298,0 0-32,0 0-384,0 0 120,0 3-48,0 4-36,0 0-99,0-1-209,0 0-49,0 1-42,0-1-39,0 3 78,1 0-64,0-1-49,0 0-34,2 3 68,-1-1-44,-1-1-42,0 0-33,-2 12 122,-4 12 1,4-30-265,-1 18 187,0 0 48,2 78 1178,1-74-1096,-1-2-74,0 15 225,0-1-85,0 0-87,0-1-87,0-1-90,0 1-91,0-1-92,0-1-94,0-33 134,0 1 0,1-1 1,-1 0-1,0 1 1,-1-1-1,1 0 1,0 1-1,0-1 1,0 0-1,-1 0 1,1 1-1,-1-1 1,1 0-1,-1 1 2,-15 1 0</inkml:trace>
  <inkml:trace contextRef="#ctx0" brushRef="#br2" timeOffset="162921.9">1898 7916 385,'0'0'150,"0"0"-63,0 0 7,0 0 19,0 0 43,0 0 110,0 0 84,0 0 88,0 0 93,0 0 189,0 0-78,0 0-73,0-1-69,0 1-62,0-1-60,0 1-53,0-1-49,0 1-20,0-1-48,0 0-42,0 1-36,0-2 50,0-1 97,0 2-157,0 1 48,0-1 123,0 1-101,0 0 37,0 0-1,0 0-35,0 1 101,0-1-121,0 1-48,0 1 163,0 0-103,0-1-50,0-1 34,0 1 42,0 0 49,0 0 18,0 0 50,0-1 52,0 1 59,0 0 63,0 0 68,0-1 72,0 1 78,0 9 52,0 1-47,0-1-45,0 0-44,0 0-41,0 0-41,0 0-39,0 0-37,0 0-35,0 0-35,0 10 310,0 0-118,0 0-105,0-3-129,0 1-67,0 0-57,0-1-48,0 3-23,0 0-36,0 45 204,0-37-160,0 6 130,4-5-286,-1-16-54,1-1-42,-1-2-32,0 1-46,-1-1-52,-1 1-57,-1-8 259,0 0-72,0 0-68,0-1-63,0 0-58,0-1-55,0 0-48,0 0-44,0-1-328,0-1-81,0-1-246,0-2-630,0-1 101,1 1 568,-1 0 217,0 0 58,0 1 181,0 0 60,0 0 69,0 0 78,1 0 126,-1 1 67,0 0 70,0 0 76,0 0 81,1 0 87,-1 1 92,0 0 97,2-7-552,1 1 87,2-3 57,1-4 55</inkml:trace>
  <inkml:trace contextRef="#ctx0" brushRef="#br2" timeOffset="163304.29">1783 7879 5525,'3'-3'-86,"0"0"63,0 0 60,1 0 54,0 1 52,0-1 48,0 0 43,1 1 39,-1-1 75,2 0 39,4-2 480,0 1 68,15-6 1338,-18 8-1614,1 0-44,0-1 37,0 1-109,0 1 19,1 0-39,1 1-36,-1 2-37,10 3 351,0 2-123,-1 3-112,0 0-98,-1 1-85,-1 0-74,-1-1-61,-2-2-48,7 6 122,-4 1-48,0 4 8,3 11 92,7 9 109,-10-18-196,-3-2-83,-8-11-126,-1 1 0,0-1 0,0 1 0,0 0 0,-1 0 0,0 2-78,1 5 134,0 3 36,-2-9-122,5 30 115,-1 3-37,-5-13-75,-4-1-32,-5 5-56,-2-2-65,-11 9-113,14-29 131,-1-1 0,-1 0 0,0-1 0,0 0 0,-1-1 0,0 1 0,-5 1 84,-10 9-239,-1-3-66,-1 0-71,-1-3-77,-1-2-83,0-3-88,-2-3-94,0-4-100,17-2 493,1 0 53,-3 0-39,-17-1-334,24 0 416,0-1-37,-2 0-89,0-2-81,0 0-100,-1-2-116,1 1 28,0-1-52,-27-13-1702,24 13 1431,9 5 585,0 0 42,0 0-25,-2 1-128</inkml:trace>
  <inkml:trace contextRef="#ctx0" brushRef="#br2" timeOffset="164067.96">2402 8147 13878,'0'13'277,"0"1"50,0 0 43,0 0 36,0 14 464,0 37 1275,0-45-1537,0-1-59,0 4 3,0-12-329,0-1-40,-3 6 73,-4-4-89,1-2-76,5-16-172,0-13-71,-1-52-493,2 42 313,0-9-8,1 1 104,3-6 55,-2 28 130,1 0 0,1 1 0,2-7 51,-2 10 12,5-15-34,17-36-109,-14 41 125,2 1 56,3 3 78,2 2 98,-17 13-199,0 1-1,0-1 1,0 1 0,1 0-1,-1 0 1,0 0 0,0 1-1,1-1 1,-1 0 0,0 1-1,1-1-26,9 3 196,3 4 43,-3 3-17,-4 2-106,-2 3-87,-1 2-66,0-1-36,-1 6-64,-2-3-72,-2-1 1,0 1-1,-1 10 209,-4-2-200,4-24 195,-6 20-32,-1-3 36,0 0 36,-1 0 37,9-18-67,-1 0 0,1 1-1,0-1 1,0 1 0,0-1 0,0 0 0,0 1 0,0-1 0,0 1 0,0-1 0,0 1-1,1-1 1,-1 0 0,1 1 0,-1-1 0,1 0 0,-1 1 0,2 0-5,8 17 145,-4-8 29,3 5 3,1-1-63,1-1-55,1 0-45,11 16-84,-19-24 28,1 1 0,-1 0 1,0 1-1,0-1 0,1 7 42,-4-12-12,0 0-1,-1 0 0,1 1 1,-1-1-1,0 0 0,0 1 0,1-1 1,-2 0-1,1 1 0,0-1 1,0 0-1,-1 2 13,0-1-23,0 0-1,-1 0 1,1 0 0,-1 0 0,1 0-1,-1 0 1,0 0 0,0-1 0,-1 1 0,1-1-1,0 1 1,-2 0 23,-7 5-97,0 0 0,0-1 0,0-1 0,-1 0 0,0 0 97,9-4-26,-18 7-16,1-4 78,2-2 40,-23-3 160,13-6-125,14 1-105,0 0-47,-5-3-107,9 4 28,1 0-37,9 4-166,-1 0 112,1-1 97,-1 1 82,0 0 74,0 0 61,-2-1 402,1 1-344,1-1-118,0 1-54,0 0-55,0 0-63,0 0-70,0 0-81,1-1-119,-1 1-112,0 0-124,1 0 267,0 0-35,0 0-36,-1 0-37,1 0-41,0 1-39,0-1-43,0 0-42,0 0-46,0 0-45,0 0 309,0 0 44,0 0-31,0 0-156</inkml:trace>
  <inkml:trace contextRef="#ctx0" brushRef="#br2" timeOffset="164617.31">2984 8032 7196,'0'-1'327,"-3"-2"-54,0 0-245,0 0 68,1 0 61,1 0 56,-1 0 48,2 0 44,-1-2 410,2 1-68,4-10 1299,-2 7-1150,0 2-285,0-1 89,0 2-96,1 0-79,-1 0-65,2 1 8,9-6 513,-6 6-465,-3 1-125,0 0 42,0-1 52,0 0 63,5-1 61,-2 2-64,15 7 732,-2 3-502,-1 0-329,-2 3-34,-3 2-36,-3 2-37,-2 2-37,-2 1-37,-3 2-39,-1 0-40,-3 1-39,-2 1-42,-1-1-40,-3 1-43,-1-1-43,-1 0-44,-2-2-44,-1 0-45,-24 26-195,8-19 103,0-4 0,-3 0-76,4-1 33,-8 6-55,-5-4 77,31-20 365,2-1 51,1 0 40,2 1 60,0 6 123,3-8-55,0 0-50,0 0-43,1-1-36,4 0 17,4 0-53,-4 0 52,14-2-14,0 0 1,-1-2-1,1-1 0,0 0 1,9-5-91,20-4 133,0 3-33,-18 5-82,48-8-36,-57 10-69,-3 3 24,-10 0 7,-3-1-12,-1-3-21,2-2-40,-5 6 88,0-1-39,1 1-56,-1 1-119,-5 1-192,-6-1 228,6 0 241,0 0-60,0 0-57,0 0-51,0 0-48,0 0-44,0 0-39,0 0-36,-2 0-385,-1 0-88,-13 0-2004,15 0 2220,0 0 34,0 0 35,0 0 59,0 0 69,-1 0 81,2 0 135,-1 0 62,-1 0 41,-2 0 39</inkml:trace>
  <inkml:trace contextRef="#ctx0" brushRef="#br3" timeOffset="172100.84">7885 5765 3341,'0'-2'207,"0"-1"-44,-1-1 56,0 1-96,-4-2 16,3 4-22,0 0 73,0 0 109,1 0-100,0 0 38,1 0 41,-1 0 46,0 0 48,1 0 52,-1-1 56,1 1 59,-1-1 63,1 0 67,0 0 69,0 0 75,0 2-149,0 0-69,-1 1-64,1-1-61,-1 0-58,1 0-53,-1 0-49,1 0-47,-1-1-2,0 1-55,0 0-47,0 0-41,0-1-21,-1 1-39,-1-1 0,1 0 10,1 1 62,0 0 63,1 0 102,-1-3 116,0 0-66,0 0-51,1 2-39,0 1-254,0 0 0,1 6 637,1-2-335,-1-4-297,2 3 384,0 0-59,0 0-51,-1 0-43,0 1 115,1 14 386,-3-12-553,0 1 32,0 2 56,0 1 59,9 66 795,-5-52-523,-1 0 0,0 20-604,-2-14 404,0-1-88,0-2-87,-1-2-48,-1 7-8,-4 17 44,3-39-191,-4 32 69,1-2-69,3-11-68,1 3-63,1-23 157,1 1-102,-1-4-31,0 0-38,1 0-36,-1 1-36,-1-2-35,0 1-34,-1 3-357,-3-1-125,-3-4-117,-4-3-110,-3-5-104,9 2 969,-1-1 40,-1-1 28,-6-3 26</inkml:trace>
  <inkml:trace contextRef="#ctx0" brushRef="#br3" timeOffset="172528.76">7576 5669 15548,'10'-8'19,"0"4"51,0 1 74,1 1 94,-3 0 15,1 0 73,3-1 130,-1 1-51,0 1-47,-1 1-41,1-1 17,0 2-43,2 0 16,8 2 99,-8-1-175,12 2 213,-2 1-75,-2 0-66,-2 1-56,2 3-10,0 1-50,46 31 253,-38-23-338,-11-7-29,1 2 0,-2 0 1,13 11-74,15 27 214,-20-26-132,40 41 96,-10 1-53,-50-59-120,0-1 1,-1 2-1,0-1 0,0 0 0,0 6-5,2 5-2,-2 1 0,3 18 2,-6-24 0,0 0 0,-1 0 0,0 0 0,-1 0 0,-1-1 0,0 1 0,-1 0 0,-1-1 0,0 0 0,0 1 0,-1-2 0,-1 1 0,-4 7 0,-19 22-62,-11-2-96,17-20-64,-2 0 0,-10 5 222,26-20-107,-1 1 0,1-2-1,-1 1 1,0-1 0,-1 0 107,-3 0-181,0-1 0,0 0 1,0-1-1,0 0 0,-11-1 181,1-1-293,1-1 0,-1-1 1,0-2 292,-34-7-488,49 9 381,-29-6-270,-45-17-285,55 14 375,2-4-92,13 7 144,1-1-38,0-1-42,0-1-48,6 4 192,1 0-55,3 0-50,1 1-41,1-1-110,3 0-37,16-11-1041,-3 9 623,-4 4 347,-1 1 138,-1 1 58,-1 0 109,0 0 56,-1 1 63,0 0 68,-1-1 79,7-1-130,0 1 37,31-9 15,-44 12 42</inkml:trace>
  <inkml:trace contextRef="#ctx0" brushRef="#br3" timeOffset="173302.97">8583 5959 13235,'3'-2'41,"-1"-1"82,1 1 73,0 0 62,0-1 123,0 1 60,1 0 147,1 0 352,0 2-13,-3 0-363,0 2-150,0 0-71,-1 1-121,0 0-68,-1 0-79,1 2-88,-1 1 260,1 0-57,2 1 15,1-1-65,4 10 128,-3 12 145,-6 24 260,0-17-239,-1 0-74,-4 8-56,5-37-259,0 0-1,0 0 1,-1 0 0,0 0 0,0 0 0,-1-1-1,1 1 1,-1-1 0,-1 1 0,1-1 0,-4 4-45,-4 2 66,-10 8-2,20-18-67,-1 0-1,1 0 1,-1 0-1,1 0 1,-1 0-1,0-1 1,1 1 0,-1-1-1,0 1 1,1-1-1,-1 0 1,0 1-1,-1-1 4,0-1-93,0-5-49,-3-6-11,0-3-78,0-2-46,-6-27-429,8 16 337,4 13 210,1 0 62,5-23-192,-1 2 94,1 1 45,3 2 48,4 4 46,7 0 33,3 2-36,-12 16-7,1-1 1,0 2-1,5-3 66,1-5-74,-15 14 68,0 1 1,0 0 0,0-1-1,1 1 1,-1 0-1,1 1 1,0-1 0,0 1-1,0 0 1,3-2 5,19 1 30,-21 3-16,0 0 0,0 1 0,0 0 0,0 0 0,0 0 0,0 0 0,2 2-14,-4-2 5,0 1-1,0-1 0,-1 1 1,1-1-1,0 1 0,-1 0 1,1 0-1,-1 0 1,0 0-1,0 0 0,0 1 1,0-1-5,-1 0-4,0-1 0,0 1 0,0 0-1,0-1 1,0 1 0,-1 0 0,1 0 0,-1-1 0,0 1 0,1 0 0,-1 0 0,0 0 0,0 0 4,-10 21-257,4-6 114,-1 2 62,-4 3 45,-7 9 61,11-21 8,-11 17 116,6 0 65,11-25-189,1 0 0,0 1 0,-1-1 1,1 0-1,0 0 0,0 0 0,0 1 0,0-1 0,1 0 0,-1 0 0,1 1-25,0 0 34,0-1-1,0 1 0,0-1 1,0 1-1,1-1 1,-1 1-1,1-1 0,0 0 1,0 0-1,1 2-33,32 27 337,1-1-88,0-2-97,-3 3-98,-3 2-105,-6 6-112,-22-36 114,0 1 0,-1-1 0,1 1 0,-1 0 0,0 0 0,0-1 0,0 1 0,-1 0 0,1 0 0,-1 0-1,0 0 1,0 1 49,-3 8-183,-4-1-34,-5-1-43,-4-1-54,-32 10-65,11-9 160,5-5 93,1-4 79,11-2 65,-44 0 113,37 0-99,5 0-49,3 0-61,17 0 249,-1 0-69,1 1-64,0-1-62,0 1-57,0 0-52,0 0-48,0 0-45,0 1-298,-1 1-112,2-1 36,0 1-44,0 5-1564,2-4 1313,1-1 80,-1-1 460,1 0 41,0 0-119,1-2 48,1 1-29,3-1-153</inkml:trace>
  <inkml:trace contextRef="#ctx0" brushRef="#br3" timeOffset="174181.61">7401 7072 5911,'0'0'318,"0"0"-79,0 0-31,0 0 48,0 0-47,0 0 39,0 0 125,0 0 70,0 0 69,0 0 66,0 0-72,-3 6 1622,-1 1-1505,-6 16 873,8-10-927,2 3 105,-2 3-340,0 1-1,-2 0 1,0-1-1,-3 8-333,-3 14 562,3-2 91,-1 20 244,1 1-121,2-13-246,-1 0-76,1-1-75,-2-2-74,6-29-141,-1 0 0,2 0 0,1 15-164,6 17 265,5-10-123,6-4-99,-15-28-30,1-1-1,1 1 0,-1-1 1,1 0-1,-1 0 1,1 0-1,0-1 1,0 0-1,1 0 1,-1 0-1,1-1 1,-1 1-1,1-1 1,6 1-13,-2-1 34,0 1 0,1-2 0,-1 1 1,8-1-35,17-4 159,31-15-24,-33 4-110,0-1-41,8-6-85,-4 0-113,-25 13-34,16-12-187,-20 12 269,-1 1-47,-1 0-14,-1 1-56,0-1-67,-2 0-76,1 0-88,-2-1-98,-1 1-108,0 0-119,-1 1 194,-1 0 58,-1 1 54,0 0 49,0 1 47,-1-1 42,0 1 40,-1 0 35,-2-1-128,-1-1 67,-2 0-9,-6-3-113,0 0-4,6 3 131,1 0 261,0-1 46,-2-2 29,-4-5 29</inkml:trace>
  <inkml:trace contextRef="#ctx0" brushRef="#br3" timeOffset="174403.37">7305 7456 2056,'0'0'649,"0"0"-120,0 0-132,0 0 54,0 0 53,0 0 50,0 0 48,1 0 46,0 0 44,0 0 43,5 0 190,1-1-87,-1 1-81,0 0-77,0-1-72,0 1-68,0-1-62,0 1-59,2-1 14,-1 0-68,1 0-61,-1 0-53,2-1-7,0 1-49,2-1-8,5-1 51,1 0 31,-6 1-33,-1 1 19,-1-1 68,29-5 273,-12 2-253,-4 0-117,0 1-74,-10 1-106,-1 0-34,0 1-37,-1 0-40,4-1-40,-2 0-47,-5 1 11,-1 0-41,-1 0-6,0 0-40,1-1-42,-1 0-49,0 2-56,-1-1-50,2 1-133,2 0-335,0 0-483,-6 0 960,-2 0 37,-1-1-28,-2-1 93,-2-1 111,2 1 150,-1 1 34,-3-2-96,1 0 45,-3-1 30,-5-2 29</inkml:trace>
  <inkml:trace contextRef="#ctx0" brushRef="#br3" timeOffset="174584.84">7305 7168 2570,'0'-8'31,"1"0"57,0 2 54,1 0 47,0 0 42,0 1 37,4-4 357,2 2 55,16-9 1000,-13 10-1117,0 1 112,0 2-49,-1 0-49,1 1-47,0 0-48,0 1-47,0 0-47,-1 0-45,2 1-18,0-1-55,-1-1-52,0 0-54,7-1 80,-2-1-59,-3 0-75,-1 2-44,1-1-45,0 2-45,-1 0-45,2 1-47,0 2-47,1 1-48,-4 0 5,1 0-81,2 0-111,20 6-627,-25-6 736,1 1 33,2 1-25,-6-2 188,-1 0 37,5 5-45,3 4 73</inkml:trace>
  <inkml:trace contextRef="#ctx0" brushRef="#br3" timeOffset="174868.94">7905 7322 4497,'0'0'409,"0"0"-68,0 0-79,0 1 46,1 0 53,1 0 57,2 3 35,-1-1 34,2 4 570,-1-1 53,3 12 1544,-6-13-1880,0 1-42,-1 0 63,0 1-105,0-3-372,-1 0-40,1 0-44,-1-1-48,1 1-52,-1 0-55,0 0-59,0 0-62,-2 16 805,2 0-48,1-1-88,-3 2-55,-1-5-224,-15 37 737,8-31-652,0-3-105,1-2-81,1-3-85,3-2-50,-2 11 2,-5 9-73,12-30-131,0-1 74,1 1 56,-1 1 117,1-1-140,0-1-45,0 0-53,0 0-82,0 0-94,0-1-112,0 1 139,0-1-35,7-20-1846,-2 12 1403,-1-1 100,-2 2 293,-1 0 33,-1-15-449</inkml:trace>
  <inkml:trace contextRef="#ctx0" brushRef="#br3" timeOffset="175130.04">7944 7322 11950,'8'4'-83,"-1"0"80,0 1 70,0-1 64,1 2 96,0 1 64,1 0 121,4 5 281,5 3 263,-7-5-413,3-1 65,-2 0-95,2 1-24,-1 0-89,0 0-73,-1 2-51,5 3 34,1-2-42,0-1-43,0-2-40,15 10 49,-4 3-128,-8-3-207,-12-14 31,0 1-61,0-1-84,-2-1-47,1 0-93,0-1-108,-4-1 186,1-1-34,-5-2 84,1 1 61,0-1 33,-1 1 57,6 1-28,-4-2-21,-1 0 17,0 1-39,0-2-70,1 1-64,-1 0-73,0 0-81,1-1-90,-1 0-98,0 0-107,0 0-116,1-1 451,1 0 37,1-3-152,4-2-176</inkml:trace>
  <inkml:trace contextRef="#ctx0" brushRef="#br3" timeOffset="175296.61">8274 7168 2056,'0'-1'94,"0"0"-36,0-1-30,0 0-82,0 0-169,0 1 182,0 0 38,0 0 67,0-1 95,0 1-26,0 0 37,0 0 42,0 0 44,0 0 49,0-1 52,0 1 55,0-1 60,-1-6 2358,1 9-1443,-1 2-59,2 3-86,-1 1-116,1-3-615,0 1-41,0-1-43,0 0-47,2 4 177,-1 1-40,1-1-39,0 1-36,2 9 343,-1 1-113,1 4 10,0 1-103,-2-3-118,0 29 534,-3-33-739,2 1-50,1 7 30,1 0-57,3 27 137,-6-17-31,-1-25-332,0 1 69,0 0 58,0 18 175,0-18-193,0 5-56,0-8-59,0 1-48,0-1-75,0 1-80,0 0-87,0-1-100,0 1-109,0-1-120,0-4 288,0 0-34,0-1-35,0 1-36,0-2-284,2-2-1117,-2-1 1340,2 0 36,0-1-121,1-1 75,1-1-10,3-3-213</inkml:trace>
  <inkml:trace contextRef="#ctx0" brushRef="#br3" timeOffset="175770.55">8834 7303 6939,'8'-8'27,"0"0"51,0 0 43,0 0 38,5-5 177,-2 2 57,-9 9 308,-1-1-120,0-1-105,0 1-92,-1-2 29,-1 0-111,-2-8 405,2 12-519,1 0 43,-3-1 81,0 0-34,-4-3 196,-2 1-84,-13-4 440,16 7-546,1 0 39,-25 7 757,4 9-113,2 5-103,2 2-91,8-8-281,-6 8 90,4 2-64,3 2-60,3 1-55,2 1-50,1 1-46,2-1-41,0 1-37,-4 23 125,7-27-243,6 0-54,2-9-64,2-2-44,0-3-33,1-1-41,1-2-46,0-2-52,-1-3-21,0-3 57,2-3 18,4-4-20,0 1-28,44-14-615,-42 11 615,0-2 66,0-3-159,-10 7 202,0-1 34,0 0 35,1 1 49,0 0 51,0 2 57,-2 3-121,-1 1 51,0 4 165,-1 14 409,-3-6-366,-1-7-172,2 0-41,5 10 43,-2-1-66,-2 0-64,-2 1-61,0-3-169,4 3-37,-3-9 149,1 0-111,-1-2 80,0-1-44,-1 1-51,0 0-59,0 0-64,0 0-74,0 0-80,-1 1-86,0-3-95,0 1-1088,0-2 1297,0 0 34,0 0-235,0 0 417,0-1 34,1 1 32,-1-1 34,1 1 34,0-1 33,1-1 22,0 0 36,2-3-9,5-3 74</inkml:trace>
  <inkml:trace contextRef="#ctx0" brushRef="#br3" timeOffset="176013.62">9183 7168 5525,'0'0'491,"0"0"-82,0 0-96,0 0 51,0 0 52,0 0 54,0 0 57,0 0 60,0 1 64,0 1 69,0 1 31,0 1-51,1-1-51,-1 0-49,0 1-45,1-1-43,0 0-42,-1 1-39,1-1-36,0 0-35,0 4 265,1 0-110,0-1-93,-1 1-71,1 0-58,3 16 493,-4-13-414,0-4-108,-1 0 44,0 20 370,0-1-98,0 0-86,0-1-73,0 5 7,0 1-65,0 64 570,-2-72-783,-3 3-103,-1 0-110,-2 1-116,1-3-95,1-1-110,2-2-115,3-1-119,1-16 307,0-1-82,0-1-93,0-1-102,0 0 43,0-3-1129,0 0 1002,0-2 176,0 0 54,0-3-37,0-5-181</inkml:trace>
  <inkml:trace contextRef="#ctx0" brushRef="#br3" timeOffset="176250.56">9397 7226 11565,'0'0'327,"0"0"-55,0 0-62,0 0 36,1 0 39,1 0 45,3 1 620,-1 1-106,0 2-99,-1 0-91,1 2-85,-1 0-77,-1 1-71,1 0-64,0 5 101,-1 1-117,0 2-44,-1 4 22,0 12 144,0-6-80,3 2-2,5 22 103,-8-44-439,2 17 93,-1 1-79,-2 3-97,-1 0-115,1-8-30,0-1-69,0-15 211,0 4-149,0 1-105,-1 0-106,0 0-108,-1-2-111,-1-2-113,-1-2-116,-2-5-117,3-6-1200,3 5 1312,0 5 854,0-4-495,0 0 52,0 0-36,0-3-181</inkml:trace>
  <inkml:trace contextRef="#ctx0" brushRef="#br3" timeOffset="176502.49">9456 7264 6168,'0'-8'268,"1"2"52,1 3 58,1 2 65,0 1 71,0 2 78,1 1 83,0 0 90,1 1 94,0-1 103,0 1 108,1-2 115,3 3-368,2 2-81,-7-4-435,0 0 0,1-1 1,-1 1-1,1-1 1,0 1-1,0-1 0,4 1-301,14 0 612,-18-3-466,1 1 1,0 0 0,-1 0 0,0 0 0,1 1 0,-1 0 0,0 0 0,0 0 0,1 0 0,-2 1 0,5 2-147,8 8 135,-1 0 86,1 0 52,20 18 429,-14-11-340,-9-7-211,-1-1-67,1 1-88,1 1-116,-8-7 10,0 0-36,0 0-40,0 0-41,-5-5 234,1 1-92,0-1-85,-1 0-75,0 0 15,0-1-34,2 2-356,0-1-99,0-1-72,5-3-2016,-7-1 2145,-1 0 47,0-2 64,-1 0 79,0 1 2,0 0 53,0-1-31,0-2-166</inkml:trace>
  <inkml:trace contextRef="#ctx0" brushRef="#br3" timeOffset="176758.65">9862 7168 2056,'-5'-19'109,"3"14"-25,-1 0 46,-1-1 116,1 0 119,2 3-130,0-1 38,0 0 43,1-1 46,0 4-427,0-1 47,0 1 43,0-1 42,0 1 39,0-1 38,0 1 36,0-1 32,0 0 83,0 0 41,0 1 36,0-1 34,0 0 120,0-1 35,0 1 333,0-1 44,0-1 1714,0 4-1812,0 0-52,0 1 99,0 0-494,0 1-41,0 0-42,0 0-49,0 0-53,0 1-56,0 4 601,1 0-98,0-1-87,0 0-79,0-1-70,1 1-59,0-1-52,-1 0-43,2 4 131,3 16 413,-5-16-519,0 0 52,-2 13 133,1 0-61,-1 16 153,0-17-181,2 1-1,1-1 1,1 3-386,3 5 340,1 3-27,-4 6-67,-3-21-244,0 13 107,0-16-90,0 0-56,0 0-85,0-6 8,0 0-40,0 0-44,0 0-49,0-1-53,0 1-59,0 0-63,0-1-68,0-2 206,0-2 44,0 0 47,0-2 54,0-3 21,0-8 86</inkml:trace>
  <inkml:trace contextRef="#ctx0" brushRef="#br3" timeOffset="177083.07">10171 7091 5525,'3'-2'243,"-1"-1"69,1 1 64,0-1 59,0-1 53,0 1 47,1-1 160,1 1 50,1-3 444,1 1 56,7-1 1281,-5 5-923,-5 2-976,-1 0-33,0 1-39,0 0-44,-1 1-42,0 0-82,-2 1-72,1 0-65,-1 2-21,0 0-64,0 1-28,-1 4-4,1 1 73,-1 12-17,0-2-63,-1 1-35,-5 29 60,3-32-67,2-8-18,-1 45 207,0 1 97,-5-21-119,5-28-163,1 1 0,0 0 1,1 0-1,0 0 1,0 0-1,1 0 1,0 0-1,1 0 0,0-1 1,2 9-89,1 0 58,1 4 60,6 12 117,-9-31-205,-1 0-1,1 0 1,0 0 0,0 0-1,0 0 1,0 0 0,1 0 0,0 0-30,16 8 122,-15-10-120,0 0 1,1 0 0,-1 0-1,0-1 1,0 0 0,0 0-1,1 0 1,-1 0-3,19 0 0,21-5-16,-11-3-54,-6-4-70,-1-4-105,-17 8 91,1 0-34,-1-1-47,1-1-61,-4 3 59,0 0-36,0 0-40,0-1-45,-1 2 24,-1 0-36,0 0-38,0 0-39,0 0-43,0 0-44,-1 0-46,0 0-50,-2 3 195,0 0 37,0-3-299,-1 0 115,-2 0 94,0 1 112,0 0 44,-6-9-634,5 9 512,1 3 128,-3-5-416,0 2 58,0 0 52,0 1 50,0 1 46,-1 0 41,1 0 38,0 0 34,-2-1-192,0 0 63,0-1 22,1 0 96,0 0 97,0 0 96,0 1 116,-1 0 48,-2 0 34,-5-3 31</inkml:trace>
  <inkml:trace contextRef="#ctx0" brushRef="#br3" timeOffset="177381.43">10289 7322 2570,'0'0'404,"0"0"-80,0 0-81,0 1 47,1 0 60,1 0 74,2 3 744,1-1-69,1 0-66,0-1-64,1 0-62,0 0-59,1-1-57,-1 0-54,1-1-52,1 0-49,-1 0-47,0 0-45,1 0-42,-1-1-40,1 1-36,-1 0-36,1-1 30,0 0-41,0 1-38,-2 0-32,17 0 125,-1-2-90,0 0-113,-11 1-166,-1-1-37,0 0-40,0-1-43,-1 0-46,1 0-49,-1 0-52,0-1-55,0 0-57,-1-1-61,0 2-489,4 0-523,-9 2 786,0 0 42,-3 0 220,0 0 36,-2 0-17,-1-1 77,-2-1 91,-3 0 101,4 1-43,-1 1 37,-7 0 15</inkml:trace>
  <inkml:trace contextRef="#ctx0" brushRef="#br3" timeOffset="177636.37">10191 7052 4112,'0'0'849,"1"-1"-236,1 0-49,1 0 66,5-3 380,1 1-57,-1 1-56,1-1-54,1 1-53,0 1-51,0 0-49,0 0-48,1 0-45,-1 1-44,1-1-43,0 1-40,0 0-39,0 0-36,1 1-36,-1-1-34,11 0 241,0 0-117,-1 0-104,-2-1-88,47-5 371,-21 3-299,-26 2-235,-1 0-33,1 0-40,0 0-44,-4 1-35,0-1-38,0 1-41,0 0-44,0-1-49,0 1-50,-1 0-55,0 0-57,-2 0-287,-3 0 1,-4 0 257,3 0-159,4 0-146</inkml:trace>
  <inkml:trace contextRef="#ctx0" brushRef="#br3" timeOffset="180828.67">7731 3653 385,'0'-1'32,"0"0"62,0 0 59,0 0 55,0 0 52,0 0 49,0 0 46,0 0 43,0-1 357,0 0 96,0 1 81,0-1 66,0 0 379,0-5 2650,0 5-2360,0 0-279,0 1-742,0-1-41,0 1-33,0 0-52,0 0-57,0 0-64,0 0-69,0 0-74,0 0-80,0 0-85,-3 1 592,-2 0-129,-3 0-128,0 0-127,2 0-154,2 0-78,1 0-77,4 0-77,-12 0 198,11 0-57,-53 0 17,17 0-200,12 0 129,0-1 0,-1-1 0,1-2 0,-14-3 0,25 4 0,1 1 0,0 1 0,-1 1 0,1-1 0,0 2 0,-4 0 0,-33 1 0,15-3 4,-27 0-31,6 6-57,26 1 59,21-3 26,0-2-1,0 1 1,-1-1 0,1 0 0,-2-1-1,3 1-11,0 0 1,0 0-1,1 0 1,-1 1 0,0 0-1,-2 1 11,4-1-14,-1 0-1,0-1 1,0 0-1,-1 1 0,1-2 1,-1 1 14,-20 1-93,-1 9 69,22-8 12,3-2 6,1 0-1,-1-1 0,0 1 0,1-1 1,-1 0-1,0 1 0,1-1 0,-1-1 1,1 1-1,-2 0 7,3 0-3,-1-1 1,1 1-1,-1 0 1,1 0-1,-1 0 1,0 0 0,1 0-1,-1 0 1,1 1-1,-1-1 1,0 1-1,1-1 1,-1 1-1,1-1 1,-1 1-1,1 0 3,-4 7 14,4-8-11,1 1 1,0 0 0,-1-1-1,1 1 1,0-1-1,-1 1 1,1-1 0,-1 0-1,1 1 1,0-1-1,-1 1 1,1-1 0,-1 0-1,0 1 1,1-1-1,-1 0 1,1 1-1,-1-1 1,1 0 0,-1 0-1,0 0 1,1 0-1,-1 1 1,1-1 0,-1 0-1,0 0 1,1 0-1,-1 0 1,0 0-1,1-1 1,-1 1 0,0 0-4,-6 0 13,-2 0 60,-6-1 105,-17 2 315,26 0-394,2 1-56,-3 11 86,-6-6-22,7 1-79,1-1 31,-3-6 25,0 1 100,3 2-73,0 3-46,1 5-28,1-5 3,2-5 16,-13 6 66,12-7-114,1-1 1,0 1-1,0-1 0,-1 1 1,1 0-1,0-1 1,0 1-1,0 0 1,0 0-1,-1 0 0,1 0 1,1 0-1,-1 0 1,0 0-1,0 0 1,0 1-9,-6 8 123,-6 4-25,2-3-25,6-3 6,2-1 23,1 0 44,1 29 99,1 26 241,1-43-366,3-1-50,2 8-9,4 12 463,4 38-524,-11-50 66,-2 0-53,-1 38 188,0 83 112,-3-117-142,-3-3-49,3-17-72,1 1 0,0 0-1,1-1 1,0 10-50,3 13 75,5 18-18,2 31 47,-8-33-82,0-35-22,0 1 0,-2-1-1,0 1 1,0-1 0,-2 5 0,-4 20 0,3 0 0,0 34 0,4 53-18,0-1 65,0-1 76,0-3 89,0-109-188,-1 0-1,-1-1 1,0 1-1,-3 10-23,2-10 41,1 0 0,0 0-1,1 0 1,-1 12-41,2-13 21,-1 0 1,-1 0-1,0 0 0,-1 3-21,-5 22 71,5 5 52,3 38 94,0-46-177,-1-26-35,1 0 1,-1 0 0,-1 0 0,0-1 0,0 1-1,-1 2-5,1-3 16,0 0 0,1 0-1,0 0 1,0 0-1,0 0 1,0 1-16,-1 9 85,-6 0-45,7-14-38,0-1 0,0 1-1,0 0 1,0-1 0,0 1 0,0 0 0,1 0-1,-1 0 1,1-1 0,-1 1 0,1 0-1,0 0 1,0 0 0,0 1-2,0 12 71,1 3-38,-6 10-30,0-11-9,-5 34 138,9-23-129,1-23-3,-1 0 0,1 0 0,-1-1 0,0 1 0,-1 0 0,1-1 0,-1 1 0,0-1 0,0 1 0,-2 2 0,3-5 3,0 0 1,0 0-1,0 0 1,1 0-1,-1 0 1,1 0 0,0 1-1,-1-1 1,1 0-1,0 0 1,0 0 0,0 0-1,1 0 1,-1 1-1,0-1 1,1 0-1,0 0-3,-1 0 4,1 0 0,-1 0 0,1 0 0,-1 1 0,0-1 0,0 0 0,0 0 0,0 0 0,0 0 0,0 0 0,-1 0 0,1 0 0,-1 0 0,0 1 0,1-2 0,-1 1 0,-1 2-4,-1 3 0,0-1 0,1 1 0,0 0 0,0 1 0,0-1 0,1 0 0,0 0 0,0 1 0,1-1 0,0 1 0,1 5 0,-1-9 0,0-1-2,-1-1-1,1 1 0,-1 0 1,0 0-1,0-1 1,0 1-1,0-1 1,0 1-1,0-1 0,-2 2 4,2-2-5,0 0 1,0-1-1,0 1 1,0 0 0,0-1-1,0 1 1,1 0-1,-1 0 1,1 0 0,-1 0-1,1 0 1,-1-1-1,1 1 1,0 0 0,0 0-1,0 0 1,0 0-1,1 0 1,-1 0 0,0 0-1,1 0 1,-1 0-1,1 0 1,0 1 3,2 1-17,-1 1 1,0-1-1,0 1 0,0 0 1,-1 0-1,0 0 1,0 0-1,0 0 0,0 1 17,0 24 0,-1-25 0,-1 0 0,0 0 0,0-1 0,0 1 0,0 0 0,-1-1 0,1 1 0,-1-1 0,0 1 0,-3 2 0,3-2 2,1 2-5,1 20 25,1-20 6,-2-5-13,-3 6 36,-7 13 70,10-18-119,0 1 0,1 0 0,-1-1 0,0 1 0,1 0 0,0-1 1,0 1-1,0 0 0,0-1 0,1 1 0,0 2-2,0-2 0,-1 0 0,1-1 0,-1 1-1,0-1 1,0 1 0,0 0 0,-1-1 0,1 1 0,-1 0-1,0-1 1,0 1 0,-1 2 0,-1 0 0,1-1 0,0 1 0,-1 0 0,2 1 0,-1-1 0,1 0 0,0 0 0,0 1 0,1-1 0,0 1 0,0 3 0,0 111-103,0-70 99,3-35 78,4-3-45,-6-12-28,0 1-1,0 0 0,0 0 1,0 0-1,0 0 0,0 0 0,-1 0 1,1 0-1,-1 0 0,1 0 1,-1 0-1,0 0 0,1 1 0,-1 19-61,0 1-115,0-1-102,0 0-89,0 3-134,0 0-77,0 16-521,0 57-1646,0-69 1979,0 1 87,0-4 174,0 1 116,0-14 246,0 0 37,0 0 41,0 0 42,-1-7 23,1 0-1,-1-1 0,0 1 1,0-1-1,0 1 1,-1-1-1,-1 3 1,-4 15 20,4 7 71,3-10-67,0 5-34,0-1-34,0-3-33,2 1-49,6-3-7,0 0 10,-6 3 13,-2-10 128,0 1-46,0 2-48,0 0-51,0 1-52,0-2-54,0-1-57,0-2-59,1 3-300,2-3 98,-1-7 326,1-1 39,-1-1 46,1-1 49,0-3-9,-3-8 72</inkml:trace>
  <inkml:trace contextRef="#ctx0" brushRef="#br3" timeOffset="182462.44">7731 3614 385,'-20'0'0,"0"0"0</inkml:trace>
  <inkml:trace contextRef="#ctx0" brushRef="#br3" timeOffset="193529">7517 3634 2056,'0'0'572,"0"0"-95,0 0-37,0 0 705,0 0-387,0 0-81,0 0-181,0 0 207,0 0 475,0 0 107,0 0 107,1 0-553,1 0-307,3 0 305,1 0-92,-1 0-85,1 0-80,0 0-75,-1 0-68,1 0-64,0 0-57,1 0-6,0 0-65,0 0-55,1 0-46,4 0 30,16 0 92,-25 0-257,-1 0 1,0 0-1,0 1 0,0-1 0,0 1 0,0-1 0,0 1 0,0 0 0,0 0 0,0 0 0,0 0 0,-1 0 0,2 1-9,-1-1 4,-1 0 0,1 0 1,0 0-1,0 0 0,0 0 0,0 0 0,0-1 0,0 1 0,0-1 0,0 1 0,0-1 1,0 0-1,1 0-4,44 0 46,22 0 125,-11 0-37,-18 0-100,-31 1-34,1 0 0,-1 0 0,0 1 0,0 0 0,3 1 0,-3 0 0,0-1 0,0 0 0,0-1 0,1 0 0,2 0 0,20 0 13,28-1 98,-35-4-106,-5-2-5,-12 3 0,0 1 0,-1 0 0,1 1 0,0 0 0,0 0 0,2 0 0,25 3 1,-18-1 3,-1-1 0,0 0 0,0-1 0,0-1 0,3-1-4,0-4 48,-16 6-42,1-1 0,0 1 0,0 0 0,0 0 0,0 0-1,0 0 1,0 0 0,0 1 0,0 0 0,0 0-6,101 0 38,2 0 64,254 0 416,-208 0-334,-63 0-120,-2 0-49,-86 0-22,0 0 0,1 0 0,-1-1-1,1 1 1,-1-1 0,0 1 0,1-1-1,-1 0 1,0 0 0,0 0 0,0 0 0,0 0-1,2-1 8,11-6-44,-2 6 54,27 2 252,0 0-109,-10 0-99,0 0-41,30 0-78,57 0-181,-68 0 203,-47 0 64,1 0-1,0 0 0,0-1 1,-1 1-1,1-1 1,0 1-1,-1-1 1,1 0-1,-1 0 1,1 0-1,-1-1 1,1 1-21,-1 0 24,0 0 0,0 0 1,0 0-1,0 0 1,0 0-1,0 0 0,0 1 1,1-1-1,-1 1 1,0 0-1,2 0-24,10-2 153,0-6-71,2 0-40,1 6 45,97 2 135,0 0-88,-19 0-73,-1 0-35,219 0-15,-175 0 37,7 0 81,-71 0-22,1 0 33,-52 3-114,10 10-30,-31-12 0,-1 0 1,1 0 0,0 0 0,0-1-1,0 1 1,0-1 0,0 0-1,0 1 1,0-1 0,-1 0 0,1 0-1,0 0 1,0 0 0,0-1-1,0 1 4,3 0-6,-1-1 0,1 1 0,0 0 0,-1 1 0,1-1 0,0 1 0,-1 0 0,1 0 0,-1 1-1,1-1 1,-1 1 0,0 0 0,3 1 6,-1-1 20,1-1 36,4 0 48,6-2 100,8 2 156,-16 2-183,-3 5 54,-6-8-215,0 1 0,0-1 1,1 1-1,-1-1 0,0 1 0,1-1 1,-1 1-1,1-1 0,-1 1 0,1-1 0,-1 1 1,1-1-1,-1 0 0,1 1 0,-1-1 0,1 0 1,-1 0-1,1 1 0,-1-1 0,1 0 0,0 0 1,-1 0-1,1 0 0,0 0 0,-1 0 0,1 0 1,-1 0-1,1 0 0,0 0 0,-1 0 0,1 0 1,0 0-17,5 0 118,2 0 88,7 2 355,-12 0-388,0 1-41,-1 1-58,-2 1-75,-1-4 149,-1 1-59,-9 2 60,8 2-61,2 7 93,0-4-78,-1-1-68,-11 8 93,10-12-8,2 0-49,0 15 16,2-14-44,0 1 72,-1 0 92,0 2-57,1 12 27,-1-19-163,0 1-1,0 0 1,0 0 0,0 0 0,0 0 0,0 0-1,-1-1 1,1 1 0,-1 0 0,1 0-1,-1-1 1,0 2-14,-7 2 25,7-5-25,1 0 0,-1 1 0,1-1-1,-1 0 1,1 0 0,-1 1 0,1-1 0,-1 0 0,1 1 0,-1-1 0,1 1 0,0-1 0,-1 1 0,1-1-1,0 0 1,-1 1 0,1-1 0,0 1 0,0-1 0,0 1 0,-1 0 0,1-1 0,0 1 0,0-1-1,0 1 1,0-1 0,0 1 0,0-1 0,0 1 0,0 0 0,0-1 0,0 1 0,0-1 0,0 1 0,0 58 0,0-59 0,0 18 61,0-4 56,-7 14 219,-2-15-208,4 0 112,4 6-51,3-3-59,-1-10-68,2 6 88,-1-8-122,11 23 73,-13-26-94,0 1 0,1-1 0,-1 0 0,0 1 0,0-1 1,0 0-1,0 1 0,0-1 0,0 0 0,-1 1 0,1-1 0,0 0 0,-1 1 1,1-1-1,-1 1-7,-10 26 26,9-21-27,1 1 0,0-1 0,0 1 0,1 0 0,0 2 1,0 143-128,0-149 128,-1 0 0,1 0 0,-1 0 0,0 0 0,0-1 0,0 1 0,0 0 0,-1 0 0,-3 16 0,11 6 0,-12 5-22,12-5-64,-11-7 64,-1 0-12,4 0-38,2 90 51,0-107 21,0 1 0,0-1 0,0 0 0,0 0 0,-1 0 0,1 0 0,-1 0 0,0 0 0,1 0 0,-1 0 0,0 0 0,0-1 0,0 1 0,-1 0 0,-5 13 0,6-10 0,0 0 1,0-1 0,1 1 0,0 0-1,0 0 1,0 0 0,1 2-1,-1 26-27,-5-11-59,1-12 72,-6 11 25,10-20-5,-1 1-1,1-1 1,0 0 0,0 1-1,0-1 1,-1 0-1,1 1 1,1-1-1,-1 0 1,0 1-1,0-1 1,0 1-1,1-1 1,-1 0 0,0 0-1,1 1-5,9 18 22,-16 3-22,12 9 0,-12-7 0,10-6-4,2-3-22,-3 7-52,-3 61 53,0-2 50,3-42 57,4-4-56,-4-25-26,-1 1 0,0-1 0,-1 1 0,0 1 0,-1 15 5,2 1 0,1-1 1,1 0-1,4 12-5,-4 17 95,-2-15-83,12 60 2,-12-31 79,-1-43-74,-1-10 17,0-1 1,0 1 0,-4 13-37,-2-1 62,1-1 1,1 6-63,3 9 25,-1 1-25,1-29 0,0 0 0,1 0 0,1 0 0,1 0 0,2 13 0,1-11 4,-1 1 0,-1 0 0,-1-1 1,0 1-1,-2 3-4,0 35 96,0 105-80,0-129 18,0 0 34,0-21-62,-1 0-1,0-1 0,-1 1 1,0 0-1,-2 1-5,2-3-1,-1 1 0,1 0 0,1 0 0,0 0 0,1 1 1,0 180-129,0-182 129,-1 0 0,0 0 0,-1 0 0,0 0 0,-2 5 0,1-4 0,1-1 0,0 1 0,1 0 0,0 0 0,0 7 0,1 251 129,1-257-129,0-1 0,1 0 0,0 0 0,1 4 0,0-2 0,0 0 0,-1 1 0,0 0 0,-1 6 0,0 21 0,1-22 0,-2-1 0,0 1 0,-1-1 0,-1 0 0,-1 3 0,-5 16-3,3 0 1,0 22 2,4-39 9,1-1-1,1 0 1,3 17-9,2-7 44,3 22 14,-7-16-53,-2-7-5,1-10 0,-1 0 0,-1 0 0,-2 12 0,-7 15 0,16 6 0,-12-12 0,-1 5 0,8 1 0,1-13 0,-2 1 0,-2-1 0,-2 12 0,-2-16 0,3-16 0,0 1 0,1-1 0,1 1 0,0 8 0,-2 7 0,0-1 0,-2 0 0,-1 0 0,-2 3 0,-3 20 0,8-35 0,-4 14 0,2 1 0,1 0 0,1 0 0,2 15 0,1-24 0,1-7 0,-1 0 0,0-1 0,-1 1 0,-2 6 0,-2 2-32,2-8-20,1-5-60,1-1-54,-1 1-86,1-1-35,1 0-81,-1 1-93,1 0-100,0 2-126,1 9-479,0 1-60,-1-6 449,0-2 187,0-1 78,-1-1 162,0-1 83,0-1 97,-1 1 111,-4 10 59,3-12 0,1-1 0,0 1 0,1 0 0,0 0 0,0-1 0,1 3 0,-1-3 6,0-1 0,0 1 0,0-1 0,0 0 1,-1 0-1,-1 4-6,1-4 11,0 0 1,0 1 0,1-1-1,-1 1 1,2-1 0,-1 4-12,1-3 4,-1-1-1,0 1 1,0-1 0,-1 0 0,0 0 0,-1 4-4,1-4 0,0 0-1,0 1 1,1-1 0,0 1-1,0-1 1,0 4 0,1-3-1,-1 0-1,0 0 1,0 0-1,-1 0 1,0-1-1,-1 3 2,1-3-16,0 0-1,0 0 1,1 0 0,0 0-1,0 0 1,1 1 16,0 23-64,0-4 47,0 113 162,-1-132-261,0-3 53,-6 4-14,4-7 31,1 1-33,0 0-45,0 2-58,1-2 24,1 2-35,-1 0-38,1 0-42,0-4-64,0 0 105,0 0 95,0 0 80,0 1 88,0 0 99,1 2 548,-1-2-564,0 0-36,-1 0-51,1 0-43,0 0-50,0 0-59,0 0-65,0-1-72,0 1-82,0 0-86,-1-1-96,1 1-103,0-1-109,0 1-117,-1-1-126,1 0 442,0 0-34,0 1-35,-1-1-36,1 0-37,0 0-37,-2 0-42,-1 0 88,-2 0-52,-2 0-269</inkml:trace>
  <inkml:trace contextRef="#ctx0" brushRef="#br3" timeOffset="195999.03">6413 7628 385,'0'-15'150,"0"13"12,0 1 40,0 1-16,1 0 51,0-1 57,0-1 60,0 2-307,0-1 37,-1 0 37,1 0 32,1 0 242,0-1 102,0 0 69,0 0 58,4-5 1589,-3 4-1302,0 0-84,-1 2-470,-1 0-46,0-1-50,0 1-63,1 0-71,-1 0-78,-1 0-86,1 0-93,0 1-101,-1-1-109,3-1 769,-3 1 299,0 1 428,0 0-628,0 0-49,1 0-153,-1 1-68,0 0-60,0 0-53,0 1-28,-1 0-49,-1 4-17,1-3 12,1-2 82,-2 0-198,0 0 114,0 0 96,0 0 76,-1 0 289,0 3 450,2-1-596,0 1-64,1 2-108,0 4 273,0-1-46,0 1-45,0 0-41,0 0-37,0 0-35,0 11 182,0-3-132,0 0-64,0-1-57,0 46 509,0-52-534,1 9 90,1-1-46,5 17 110,-2-12-158,-1 12 35,-4 1 96,0-2-60,0-2-55,0-3-48,-3 9 79,-4-6-67,4-21-97,1 0 1,0-1 0,1 1-1,0 6-56,2 64 104,3-8 242,7 36-346,-7-62 99,-5 21 92,0 0-28,6-22-123,0-17-32,3 11 35,-5 4 34,-3 265 114,0-101-112,0-37-101,0-87-31,0 0-35,-3-65 11,-4-7 54,0-1 50,4 4 46,3-10-47,0 45-30,0-50 4,0 0 0,0-1 0,0 1 0,0 0 1,0 0-1,0 0 0,0 0 0,0-1 1,1 1-1,-1 0 0,0 0 0,0 0 0,1-1 1,-1 1-1,0 0 0,1 0 0,-1-1 0,1 1 1,-1 0-1,1-1 0,-1 1 0,1-1 0,10 3-26,-8-3-81,0 0 0,26 0 201,-2 0-37,25 0-32,-5 0-80,60 0-133,-74 0 175,1 0 50,19-6-120,-2-8 77,16-2 95,-24 9-81,-1 2 33,41-2 119,169 3 548,-187 4-575,-26 2-137,18 6-168,1-1-13,-18-5 160,185-2 25,-213 1 0,0-1 0,0 2 0,0-1 0,0 2 0,3 0 0,14 4 0,-5-4-1,-15-2-2,0 1 0,0-1 0,0 2 0,0-1 1,0 1-1,0 0 0,1 2 3,36 12-133,26-2-151,-58-13 230,4 1-2,1-2 1,1 0 0,2-1 55,29-1-82,-7 0 51,11 3 74,-1 3-1,0 3 1,43 11-43,-86-17 1,40 9-43,-24-3-66,9-1-271,-2-9 101,-1 1 78,-12 1 157,3 1-33,8 0-141,1-1-1,0-1 1,11-4 217,-34 3-31,24-4-59,-6 1 61,3 3 62,8 1 63,86 1 273,-81 0-317,-3 0-88,-11-3 27,-4-3-41,3-1-42,6 3-35,-14 5 37,14 0-112,6-6-106,-11-1 146,3 1 70,1 1 95,-17 3 42,1 1 33,31 0 196,2 0-103,-3 0-106,-5 0-104,-3-3-42,-4-4 55,23-1 26,-44 8 4,-1-2 0,0 0 0,0 0-1,4-2-3,-6 1 23,0 1 0,-1 0 0,1 0 0,2 2-23,-4-1 4,-1 0 1,1 0 0,-1 0-1,1-1 1,4-2-5,-5 1 0,-1 1-1,1 0 1,0 1 0,0 0-1,4 0 1,48 1-89,81 0-180,-97 0 224,2 0 41,-25 3-64,10 10-99,-16-11 67,-6-3 52,-3 2-14,-2 1-19,-1 1-35,-2-1 95,1 0 0,0-1 1,-1 1-1,1-1 1,0 1-1,0-1 0,0 0 1,0 0-1,0 0 0,0-1 1,0 1-1,0-1 0,0 1 1,0-1-1,2 0 21,22 0-54,-20 0 28,24 0-55,-18 0 61,9 0-46,-19 0-73,-2 0-65,2 0-267,10 0 86,-10 0 248,-3 0 81,0 0 90,3 0 82,4 0-41,0 0-65,-6 0 153,0 0-8,1 0-40,-1 0-37,1 0-35,0 0-58,0 0-119,-1 0 2,1 0-35,-1 0-257,1-1-215,0 0 93,-1 1-37,0-2-619,0 0 435,-1 0 186,0 0 81,0 0 163,0 0 90,0-1 103,0 1 119,0-2-80,0 0 42,0-1 27,0-2 26</inkml:trace>
  <inkml:trace contextRef="#ctx0" brushRef="#br3" timeOffset="198058.78">4029 4786 1285,'0'0'150,"0"0"16,0 0 53,0 0-14,0 0 56,0 0 56,0 0 57,0 0 328,0 0 459,1-1-232,1-1-80,10-6 256,-4 6-504,0-1 47,4 1 306,-6 1-431,0 1 35,2-1 193,0 1 65,1 0 72,-1 0 78,0 0 83,-1 1 90,1-1 97,-1 1 101,-8-2-1073,1-2-113,1-1-73,1-2-58,-1 4 8,-1 2 31,4-3-48,4 2 109,5 0 172,11 2 294,-14-1-371,-2 0-68,-2 0-83,14 4 128,-2 6-148,17 9-37,-22-16 25,-1-1 35,-3-1-69,0 2 33,18 12 172,-10-3-69,-5-7-93,-3-2-27,78 24 169,-22-12-123,-52-11-60,-1 0 0,0 0 0,11 7 0,-9-5 0,0 1 0,1-2 0,0 0 0,3 0 0,6-1-3,-14-3 7,-1 0 0,0 1 0,0 0 0,0 1 0,0 0 1,6 3-5,20 8 74,-1-8-45,-24-4-28,1 0 0,-1 1-1,0 0 1,0 0 0,5 3-1,19 7 16,17-4 52,-38-7-51,-1 0-1,1 1 0,0 1 1,3 1-17,27 12 222,1-1 0,4-1-222,17-1 155,-52-11-150,0 1 0,0 1-1,-1 0 1,5 3-5,16 6-33,-2-3-38,-8-6 55,-17-4 28,0 0 1,0 1 0,0-1-1,0 1 1,0 1 0,-1-1 0,1 1-1,0 0-12,0 1 4,0-1-1,0 0 0,0 0 0,1-1 1,-1 0-1,1 0 0,2 1-3,-3-2 0,0 0 0,0 1-1,-1 0 1,1 1 0,-1-1 0,4 3 0,39 23 6,-23-13 31,-1 0 48,-19-12-59,-1-1 0,0 1 1,1-1-1,-1 0 0,1-1 0,0 1 0,3 0-26,12 5 56,0 7-38,-17-12-18,-1 0 0,1-1 0,-1 1 0,1 0 0,0-1 0,0 1 0,0-1 0,0 0 0,-1 0 0,2 0 0,-1 0 0,0 0 0,0-1 0,0 0 0,0 1 0,0-1 0,0 0 0,3-1 0,33 5 0,39 29 0,-41-24 12,-8-3 17,0 2 0,0 1 0,-1 1 1,14 8-30,-19-9-43,-17-7 21,0 0 1,-1 1-1,1 0 1,0-1 0,-1 2-1,0-1 1,0 1-1,0-1 1,3 4 21,-6-5-3,0 0 0,0 0 0,0-1 0,0 1 0,0-1 0,1 1 0,-1-1 0,1 0 0,-1 0 0,1 0 0,-1 0 3,17 6 26,10 6 67,18 13 23,-36-19-82,12 13-59,-22-18 21,0 0 0,0-1 0,0 1 0,1-1 0,-1 1 0,1-1 0,-1 0 0,1 1 1,-1-1-1,1 0 0,0 0 0,0 0 0,0 0 0,-1-1 0,1 1 0,0 0 0,0-1 0,0 1 0,0-1 0,0 0 1,2 1 3,-4-2-1,1 1 0,-1 0 0,1 0 1,-1 0-1,1 0 0,-1 0 0,1 0 1,0 1-1,-1-1 0,1 0 0,-1 0 1,1 0-1,-1 0 0,1 1 0,-1-1 1,0 0-1,1 0 0,-1 1 0,1-1 1,-1 0-1,1 1 0,-1-1 0,0 1 1,1-1-1,-1 0 0,0 1 1,1-1-1,-1 1 0,0-1 1,6 8 22,11-5 85,-4-1-28,-9 4-36,2 2-37,10-4-6,11-4 0,-24 0-1,-1 0 32,6 0 46,9 3-55,2 10-22,1-10-22,-19-3 19,-1 0 0,1 0 0,0 0-1,-1 0 1,1 0 0,0 0 0,-1 0 0,1 0-1,0 0 1,-1 0 0,1 0 0,-1 0-1,1 0 1,0 0 0,-1 1 0,1-1 0,0 0-1,-1 0 1,1 1 0,-1-1 0,1 1-1,-1-1 1,1 0 0,-1 1 0,1-1 0,-1 1-1,1-1 1,-1 1 0,0-1 0,1 1 0,-1 0-1,0-1 4,1 5-48,0 2-36,0-4-24,1 0 45,9 6-8,-9-8 13,-1 0-153,1 0 57,-1 0 49,0 0 40,2 0 28,2-1 106,-3 0-93,-1 0-60,0-1-85,0 1-109,-1 0 92,1 0-37,-1 0-38,0 0-41,0 0-88,1 0-60,-6 0-480,-1 0-10,1 0 353,1 0 137,0-1 49,1 1 112,1-1 47,0 0 54,0 0 60,0-1 3,1-1 49,1-1 32,0-3 32</inkml:trace>
  <inkml:trace contextRef="#ctx0" brushRef="#br3" timeOffset="199114.73">4437 4709 1285,'1'-1'-473,"0"0"71,0 0 68,0 0 66,0 0 62,0 0 61,0 1 58,0-1 55,0 0 54,0 0 50,0 0 49,0 0 46,0 0 42,0 0 41,0 0 39,0 0 37,1 0 149,-1-1 51,0 1 47,1 0 41,0-1 494,1 0 74,4-3 2874,-3 3-2386,-3 1-869,1 0-48,0 0-55,-1 1-67,1-1-131,-1 0-66,1 1-74,-1 0-81,0-1-86,1 1-95,-1 0-100,1 0-107,0 0 529,-1 0-48,-1 0 271,0 0-108,8 0-114,-2 0 327,-8 0 41,-3 0-293,-6 0 34,4 0-322,-1 0-47,-1 0-55,0 0-64,-2 0-72,0 0-78,3 0 148,6 0-32,-1-1 0,1 1 0,0 0 0,0 0 0,0 0 0,-1 1 0,1-1 0,0 0 0,0 1 0,0 0 0,-2 0-8,-2 6 46,6-6-44,0 0 0,-1-1 0,1 1 0,-1-1 0,1 1 0,0-1 0,-1 0 0,1 1 0,-1-1 0,1 1 0,-1-1 0,1 0 0,-1 1 1,0-1-1,1 0 0,-1 0 0,1 1 0,-1-1 0,0 0 0,1 0 0,-1 0 0,0 0 0,1 0 0,-1 0 0,1 0 0,-1 0 0,0 0 0,1 0 0,-1 0 0,0 0-2,-5-1 0,-1 2 0,1-1 0,0 1 0,-1-1 0,1 2 0,0-1 0,0 1 0,-1 0 0,1 0 0,-11 4 0,9-4 0,0-1 0,-1 0 0,0-1 0,1 0 0,-7 0 0,1-1 0,11 1 0,1 0-1,0 1 1,-1-1 0,1 0-1,0 1 1,0-1 0,0 1-1,-1 0 1,1 0-1,0 0 1,0 0 0,0 0-1,0 0 1,0 1 0,0-1 2,1 0 0,-1 0 0,0 0-1,0 0 1,1-1 0,-1 1 0,0 0 0,0-1 0,0 1 0,1-1 0,-1 0 0,0 1 0,0-1 0,-1 0-2,-7 0 123,10-1-75,8 2 0,-2 2 75,8 7-86,-4-5 1,3 3 37,7 5-1,36 27 183,-41-26-202,7 7 37,24 18 235,-32-29-259,1 0-41,7 10-44,-8 1-40,-3-3-26,7 4-39,-17-21 101,17 17-231,-9-9 114,1 2-104,-6-5 71,1 0-42,-2-1-2,1 0-38,-1 1-41,0-1-46,0 1-48,0 0-54,-1 0-56,0 0-61,0 1 148,-1 0 67,0 2 47,1-1 85,1-3 108,0 0 40,1 0 28,3 2 26</inkml:trace>
  <inkml:trace contextRef="#ctx0" brushRef="#br3" timeOffset="200028.87">6317 5364 385,'-20'-4'0,"1"-12"0,-3-9-19,23 19 21,0 5 39,-4-3 43,-4-1 173,0 2 91,-1-1 127,-3-6 329,7 2 0,-1-5 329,-4-6 715,6 13-1194,0 2 38,0 1-78,-1 0 41,0 2 48,0 0 54,2 1-91,-1-1-91,1 0-83,0 0-76,1 0-149,-1-1-34,0-1 140,0-1-100,1 1-74,-2-8 187,3 7-193,-1 3-53,1-1 33,0 1 40,0 0 50,1 1 237,0-1-49,1 0-46,0 1-44,1-1-42,0 1-39,1 0-36,-1 0-35,4 0 115,-1 0-108,-2 0-90,-3 0-71,13 2 270,-1 3-68,3 4-15,5 6 50,-9-7-101,0 1-1,-2-1-51,6 8 30,7 5-25,-10-11-86,27 20 143,-19-11-31,0-1 109,-3-4-90,-14-12-155,-1 1 0,1 0 0,0 0 0,-1 0 1,1 0-1,-1 0 0,0 1 0,0 0 0,-1 0 0,1 0 1,-1 0-1,2 3-34,20 32 211,-6-10-87,-6-1-74,-11-25-50,1 6 0,0 0 0,1 0 0,0-1 0,0 0 0,3 3 0,0 13-58,-6-19 32,0-1 0,0 1 0,0 0 0,-1 0 1,0-1-1,0 1 0,0 0 0,0-1 0,-1 1 0,0-1 1,-1 3 25,-8 7-22,3-2 74,1 1 63,-6 8 127,-1-11-137,-22-7 65,-1 0-104,16 3-79,8-2-27,-1-1-43,-1 0-58,0-3-75,8 1 136,3-1-9,0 0-36,-4 1-167,-1-1-116,5 0 157,-1 1-34,1-1-34,0 0-37,0-1-38,0 1-39,0 0-40,1-1-43,0 0-43,0 1-44,1-1-48,0-1-47,1 0 192,0-1 57,0-1-33,1-3-180</inkml:trace>
  <inkml:trace contextRef="#ctx0" brushRef="#br3" timeOffset="201929.3">3719 8090 1285,'-1'0'30,"-1"0"-1,0 0 1,0 0-1,1 0 1,-1-1-1,0 1 1,0-1-1,1 1 1,-1-1-1,0 0 1,1 0 0,-1 0-1,0 0-29,-3-3 179,0-1 72,5 4 195,-1 1-60,0-1-58,1 1-53,-1-1-49,0 1-44,1 0-41,-1-1-35,0 1 12,-1-1-90,-2 1-177,3 0 143,0 0 33,1 0 47,-1 1 57,0-1 70,1 0 80,-1 0 102,0 0 108,1 0 122,0 0-257,0 0 34,-1 0 37,1 1 38,0-1 40,0 0 40,0 0 44,0 0 43,0 0 46,0 0 47,5-1-174,-2 0-89,0-1 12,0-2 164,-1 0-122,0 2-122,0 0-17,1 1 56,0 0-21,1 0 55,1 0 60,0 1 69,20 1 149,7 0-70,2-1-99,-13-2-277,-2-1-88,29-9 254,1 2-58,1 1-54,1 1-51,1 2-48,0 1-44,2 2-41,0 2-38,-12-1-121,0-2 1,18-5-11,-11 1 1,87-24-1,-57 22 0,1 1 34,23-2 53,0-3 49,-84 11-96,10-2 69,1 1-1,24 0-108,-6 1 91,-4-4-63,-2 0-59,2 4-57,-16 2-10,1-1 0,-1-2 0,23-5 98,37-12-102,-22 4 112,12 11-10,-57 0 0,-13 4-4,0-1-1,0 2 1,0-1 0,0 1 0,5 0 4,-11 1-8,0 0 1,0 0 0,0-1-1,0 1 1,0 0 0,0-1-1,0 1 1,0-1 0,0 0-1,0 0 1,0 0 0,0 0-1,0 0 1,-1 0 7,15-7-26,12 7-44,-24 2 64,1-1 1,-1 0-1,0 0 0,0 0 0,1-1 0,-1 1 0,0-1 0,1 0 1,-1-1-1,0 1 6,24-10-94,-20 9 92,0 0-1,0 1 0,0 1 0,1-1 1,2 2 2,20-1 7,3 0-58,9 0-60,20 0-98,-61 0 202,1-1 1,-1 1-1,0 0 1,0-1-1,0 1 1,0-1-1,0 0 1,1 0 0,-1 1-1,0-1 1,-1-1-1,1 1 1,0 0 6,0 0-7,0 0 0,0-1 1,0 1-1,0 0 0,0 1 0,0-1 1,0 0-1,1 0 0,-1 1 0,0 0 1,0-1-1,0 1 0,1 0 7,17-1-14,17-13 50,-35 13-33,1 1 0,-1-1 0,1 1 0,-1-1 0,0 1 0,1 0 0,-1 0 0,1 0 1,-1 0-1,3 0-3,-3 1 9,1-1-1,-1 0 1,0 0 0,1 0 0,-1 0 0,1 0 0,-1-1 0,1 1-1,-1-1 1,0 0 0,2 0-9,22-11 119,-12 9-108,1 2-34,-12 1-84,-3 0-21,0 0-1,0-3 22,0-7 145,-4 4-41,-5 5 2,7 2 44,0-1 37,0-1 49,2-2 56,-1-5-162,-6 1 99,3 5-106,0-1-48,0-10-75,3 12 23,-2-1 43,-9 0 35,9 1-13,-6-4-35,-3-6-167,4 5 77,3 2 82,1 1 46,0 1 42,-33-12-52,-16-14 30,6-1 36,33 21-4,-1 0 0,0 1 0,0 1 1,0 0-1,-1 1 0,-2 0-36,-26-4 97,9-1-65,12 4-2,-2 6 82,-19 3-19,60 0-71,73 31-91,123 66-296,-148-68 306,-49-26 46,-1-1 0,2 0 0,-1-1-1,12 1 14,7 3-73,-4 1-58,-12-1 66,2 0 3,3-4 39,-3-1 23,-19-2 2,1 0 0,-1 0 0,0 0-1,1 0 1,-1 0 0,0 0 0,1 1-1,-1-1 1,0 0 0,0 1 0,0-1 0,0 1-2,-1-1 4,1-1 1,-1 1 0,0 0-1,0 0 1,1-1 0,-1 1-1,0 0 1,0 0 0,0 0-1,0-1 1,0 1-1,0 0 1,0 0 0,0 0-1,0-1 1,0 1 0,0 0-1,-1 0 1,1-1 0,0 1-1,0 0 1,-1 0 0,1-1-5,-7 14 120,2-2-8,-2 2 37,1-5-18,-1-1 33,-6 6 199,5-9-131,-1 0 39,-18 16 99,3 9-98,11-14-110,-1-5-54,-1-2-48,-1-3-46,-3 3-52,-1 4-54,-16 11-206,21-14 138,-3-1-102,9-4 83,0-1-39,1-1 0,-1 0-34,1 0-40,-1-1-43,0 1-45,0-1-50,-1-1-53,1 1-57,-8 0-422,-25-1-1413,27-1 1600,15 0 775,-16 0-687,1 0 78,-4 0-46,-9 0-243</inkml:trace>
  <inkml:trace contextRef="#ctx0" brushRef="#br3" timeOffset="202656.49">3992 7879 4112,'-1'0'322,"-1"0"-66,-1 0-65,-1-1 33,1 0 45,0-1 54,1 1-368,1-1 55,0 1 51,0 0 47,0 1 44,1-1 41,-1 1 37,1-1 33,0 1 221,1 1 62,-1 0 174,2 1 441,-1 2 256,0-1-523,0 0-216,-2 0-86,1-1-182,-1 1-91,-1 0-105,0-1-119,-1 1 249,0 0-52,0 0-48,0-1-41,-1 2 20,1-1-50,-9 10 242,7-6-210,-11 17 651,6-9-350,0-1-95,5-7-251,0-1-35,-1 1-40,0-1-44,-17 18 307,-8 16 256,3-6-103,9-12-234,2-5-112,-1-3-81,-1-1 57,7-6-28,0 2 35,-2 8 133,-2 11 93,9-9-26,9-6-104,6-4-78,4-5-55,-6-3-68,-1 0 1,1-1 0,0 0-1,-1 0 1,1-1-1,3 0-33,6-2 148,21-5-19,2 3-55,1 1-56,0 2-54,2 1-52,-1 2-52,0-1-49,0 1-49,7 0-115,-3 0-66,-25-1 1,-2 1-43,2 0-136,8 2-351,13 1-567,-15-4 608,-14-1 574,0 0 34,0-1 39,0 0 44,-4 0 90,-1 1 50,-1 1 33,2 0 31</inkml:trace>
  <inkml:trace contextRef="#ctx0" brushRef="#br3" timeOffset="-147535.93">11179 6611 385,'0'0'164,"0"-3"-28,2-7 159,2 6-167,0 2-98,2 2-97,-4 0-30,0 0-192,-2 0 129,3 0 63,2 0 64,6 0 23</inkml:trace>
  <inkml:trace contextRef="#ctx0" brushRef="#br3" timeOffset="-142233.92">11489 6439 2955,'-8'0'82,"0"0"64,0 0 59,0 0 56,0 0 51,0 0 48,0 0 43,0 0 39,-8 0 521,0 0 103,-1 0 211,-25 0 1805,27 0-2027,4 0-290,-1 0-49,1 0-60,-1 0-73,-2 0 2,8 0-342,-1 0-38,0 0-38,0 0-43,0 0-43,0 0-46,-10 1 274,3 2-45,1 1-57,-2 3-66,7-5-111,-1-2-47,-1 1-84,0 2-111,0 3-84,4-2 45,0-1-68,-1-1-86,0-1-101,7-1 133,-1 0 42,1 1 39,0-1 36,-1 0-155,1 1 114,-1 1 75,1-1 87,0 1 61,-1 2-37,1-2-32,1-1-11,-1 1-71,0-2-7,0 1-60,1 0-67,-1 0-75,1-1-83,-1 0-91,1 1-97,-1-1-106,3 0 315,-1 0 54,3 0-37,2 0-182</inkml:trace>
  <inkml:trace contextRef="#ctx0" brushRef="#br3" timeOffset="-139551.19">13602 8570 385,'0'38'0,"0"-31"0,0-4 0,-1-1 0,1 0 0,0 0 0,0 1 0,0-1 0,1 0 0,-1 0 0,1 0 0,-1 1 0,1-1 0,0 1 0,14 1 0</inkml:trace>
  <inkml:trace contextRef="#ctx0" brushRef="#br3" timeOffset="-139297.97">13563 8954 11822,'-4'0'148,"0"1"44,-2 1 302,3 2 182,0 10 1034,3-8-1179,0-2-277,0-1-40,0 0 58,4 1-9,4 5-68,-2 6 234,-4 7-4,-2 1-238,0 1-138,0-20-68,0 0-36,0 4-152,0 0-112,0 0-89,0 1-168,0 18-1226,0-14 1098,1-5-925,1-5 988,0-1 264,1-1 37,8-1-550</inkml:trace>
  <inkml:trace contextRef="#ctx0" brushRef="#br3" timeOffset="-59815.59">4012 10701 385,'0'-23'-37,"0"16"96,0 2 91,-1 2 274,1 1-76,-1 0-66,1 1-60,-2-1-19,1 1-58,-1 1-24,-1-2 3,0 1 10,1 0 4,0 0 27,1 0 64,0 0 20,1-1 62,-1 0 72,1-1 79,0 2-433,0 0 121,0-1 108,0 0 90,0 0 45,0 0 51,0 0 100,0-4 1085,0 3-956,0 1-123,0 0-70,0 1-221,0-1-44,0 1-50,0 0-54,0 0-62,0 1-67,0-1-73,0 1-79,0-1 724,1 0-117,-1 1-102,1-1-89,0 1-49,1 0-84,-1-1-56,2 1-47,0 0 34,-1 0 71,-1 0 69,0 0 105,-1 0 49,1 0 102,-1 0 118,-1 0-231,1 0 34,-8 3 293,3 6-108,1 2-101,3 4-93,1 1-87,1 0-78,1-2-73,0-2-64,0-6-6,-1-1 0,0 0 0,0 0 0,0 1 0,-1-1 1,0 1-1,0-1 0,0 4-44,-6 16 118,4-13-94,0 0 0,1 0 1,0 0-1,1 0 0,0 0 1,1 7-25,1 28 25,-2-29-28,-1 0-1,0 0 1,-1 0-1,-1 0 0,-1-1 1,-1 3 3,0 6-125,6-4-66,-1-11 36,-1-8 30,-2-3 54,-7-3-1,8 3-3,-3-16-352,5 5 271,1-2 55,0 2 66,-1 0 47,-1-6-11,1-18-62,1 16-9,2 1-35,1 1 40,5-18-11,11-51 67,-16 43 9,-4 35-2,0 0-1,1 1 1,-1-1 0,2 1 0,-1-1 0,1 1 0,0 0 0,1-1-1,0 1 1,1-3 2,23-40-200,-13 20 58,-11 26 112,3-1 47,1 0 42,1 0 36,10 1 181,-17 4-255,0 0 0,0 1 0,0-1-1,0 0 1,0 0 0,0 0 0,0 1 0,0-1-1,0 1 1,0-1 0,0 0 0,0 1 0,0 0-1,0-1 1,-1 1 0,1-1 0,0 1-21,12 9 149,-11-5-74,-1 0 43,-1-4-116,1 0 0,-1 0 0,0 0 0,0 1 0,1-1 0,-1 0-1,1 0 1,-1 0 0,1 0 0,-1 0 0,1 0 0,0 0 0,-1 0-1,1 0 1,0 0 0,0-1 0,0 2-2,6 5 41,-1 2 58,0 3 48,6 11 142,-2 0-46,-4 2-51,-4 7-57,-2-21-80,0 1 38,0 24 316,0-20-267,0-6-89,0 1-34,1-5-19,-3-4 0,-13 12 0,14-14 0,1 1 0,0-1 0,0 0 0,0 1 0,-1-1 0,1 0 0,0 1 0,0-1 0,0 1 0,0-1 0,0 0 0,-1 1 0,1-1 0,0 1 0,0-1 0,0 0 0,0 1 0,0-1 0,0 1 0,0-1 0,1 0 0,-1 1 0,0-1 0,0 1 0,0-1 0,0 0 0,0 1 0,1-1 0,-1 0 0,0 1 0,0-1 0,0 0 0,1 1 0,-1-1 0,0 0 0,1 0 0,-1 1 0,0-1 0,1 0 0,-1 0 0,0 1 0,1-1 0,-1 0 0,0 0 0,1 0 0,-1 0 0,1 0 0,-1 0 0,0 1 0,1-1 0,-1 0 0,1 0 0,-1 0 0,0 0 0,1 0 0,-1-1 0,1 1 0,-1 0 0,0 0 0,1 0 0,-1 0 0,0 0 0,1 0 0,-1-1 0,1 1 0,-1 0 0,0 0 0,1-1 0,5-12-21,1 7-44,-6 5 54,0 0 0,0 0 1,0 0-1,0 0 0,-1 0 1,1 0-1,0 0 1,0 0-1,-1-1 0,1 1 1,-1 0-1,1 0 0,-1-1 1,0 1-1,1 0 0,-1-1 11,5-8-26,0-1 0,1 1-1,0 1 1,2-3 26,18-28-23,-3 3 23,-18 29 0,0 1 0,0-1 0,-1 1 0,0-1 0,0 0 0,1-5 0,8-28 25,12-14 57,-22 36-39,0 3 89,3 12-84,1 8 7,-4 11 90,0 5 96,6-1-61,-5-3 35,0 26 341,-4-15-300,0-16-200,0-1-12,1-1-1,1 0 1,-1 1-1,1-1 0,2 1-43,-2 0 34,0-1 0,0 0-1,0 1 1,-1-1 0,-1 2-34,0 8 45,0 1-65,0-3-54,0 0-58,0 0-62,0 0-66,0-1-73,0 0-76,0 0-80,0-1-87,0-14 291,-3 1-950,-2-2 723,-6 0-133</inkml:trace>
  <inkml:trace contextRef="#ctx0" brushRef="#br3" timeOffset="-58516.6">4631 10797 1670,'0'0'318,"0"0"-79,0 0-30,0 0 46,0 0-46,0 0 39,0 0 126,0 0 71,0-1 73,0-1 73,0 1-264,0 0 38,1-2 459,0-1 284,2-2 660,-1 4-898,0 0-46,0 1-314,-1 1-41,1 0-116,0 1-39,0 0-44,0 1-48,-1 1 577,0 1-57,-1 0-65,-1 1-73,0 0-80,0 0-88,0 0-94,0-2-102,1-2-124,-1 0-78,-2 2 224,0 0-47,0 0 27,-2 4 255,4-2-281,0 0 51,1 3 70,0 2 90,1-3-175,2-1-80,2-3-68,0-1-56,5-3-62,-9 0 7,0 1 1,0 0-1,0-1 1,0 1-1,-1-1 1,1 1-1,0-1 1,0 1-1,-1-1 0,1 0 1,0 1-1,-1-1 1,1 0-1,-1 1 1,1-1-1,-1 0 1,1 0-1,-1 0 1,1 1-1,-1-1 1,0 0-1,1 0 1,-1 0-1,0 0 1,0 0-1,0 0 1,0 0 6,3-15-169,3 4 105,0 2 61,-3-10 25,-4 10 23,2-2 43,15-8 36,-12 9-17,-4 8 21,0 5-39,0 4-82,0 19-203,0-21 189,0 66 14,0 89 119,0-103-152,1-45 70,4-4-54,6-1-80,4-6-59,16-10-181,-16-1 201,-10 6 73,23-24-307,-3 0-85,-4-4-88,-7-5-95,-9 15 253,1-4-43,6 3 106,-1 5 114,-5 3 108,-4 2 93,-2-3 79,0 6-14,0 8 192,0 3 129,0 16 4,0 0-43,0 0-41,0 0-38,0 0-36,0-1-33,0 16 111,0-11-168,0-1-34,0 19 24,0-1-76,0 50 19,0-60-10,0 0 46,-2 2-158,-4-2-83,-3-1-82,-2-1-82,-3-1-81,-2-2-79,-1-2-79,-1-1-78,9-12 148,0-1 82,-2-1 73,0-2 62,-5 0-11,0-3 75,11 0 137,0 0-1,0-1 1,1 0-1,-1 0 1,0 0-1,1-1 1,-1 0 0,1 1-1,-3-3 46,-8-7-259,6 2 128,2-2 39,-5-12 3,2-6 97,8 20 11,0 0-1,1 1 1,1-1 0,-1 0 0,1 0-1,0 0 1,2-2-19,3-14-24,2 5-75,4 2-98,2 1-77,2 2-65,-1 1-90,2 1-110,-5 5 107,0-1-66,1 1-72,0-1-79,-3 2 139,-1 1 186,0 0 37,15-16-445,-23 22 725</inkml:trace>
  <inkml:trace contextRef="#ctx0" brushRef="#br3" timeOffset="-57569.92">5290 10586 2056,'0'-2'-28,"0"-1"67,0 0 61,0 0 55,0 0 66,0-1 49,1 0 41,-1 0 35,0-3 403,-2-8 1078,1 12-1327,0 0-64,-2 1 7,-1 1-66,0 0-51,1-1-37,1-2-6,0 1 35,0-2 123,-1 2 58,-2 2 59,-3 4 62,1 1-48,0 0-41,1 0-37,0 1-36,-5 5 359,0 1-120,2 1-103,0 1-89,0 0-72,0 0-56,-3 7 99,6-10-157,1-1-71,1 0-63,1 0-50,1 8 14,1 22 37,2-27-94,-1 1 51,0-11-130,0 1 0,1-1 0,-1 0 0,1 0 0,-1 0 0,1 0 0,0 0 0,0 0 0,-1 0 0,2 0 1,-1-1-1,0 1 0,0 0 0,0 0 0,1-1 0,-1 1 0,1-1 0,-1 1 0,1-1 0,0 0 0,0 0 1,0 1-1,0-1-13,9 4 59,-1 0 1,1 0 0,0-1 0,2 0-60,20 8 59,-9-1-68,16 10-38,-34-18 35,-1 0 1,0 1-1,0 0 1,0 0-1,0 0 1,-1 1-1,0-1 1,0 1-1,0 0 1,1 2 11,6 12-108,-7-10 35,-1 2-79,-2-6 36,-1 1-35,0-3-35,-1-1 42,-2 3-41,-2-1 92,-2 2 54,5-4 6,1-1-36,-11 10-43,0-2 34,-6 0 12,-1-3 39,-19-3 2,12-4-45,5 0-50,0 1-85,-2 2-106,12 0 107,-1 0-35,9-1-33,-1 0 106,1 0 100,1 0 40,-4 0 61,-6 3 152,8-3-172,0 0-62,1 0-56,-1 0-71,1 0-85,-1-1-99,1 1-24,1-1-84,-1 1-93,0-1-101,0 0-106,0 0-116,0 1-123,2-1 455,-1 0-34,5 0 222,0 0 42,1 0-25,3 0-128</inkml:trace>
  <inkml:trace contextRef="#ctx0" brushRef="#br3" timeOffset="-57132.44">5580 10645 7196,'0'-3'-85,"0"0"54,-1 1 50,0-1 47,0 2 43,0-1 39,-1-1 254,-1 2 60,0 0 75,-2 0 300,-7 1 1213,9 0-1519,-1 0-51,2 0-20,1 0-65,-1 1-60,1 0-54,0-1-50,-1 1-45,1 0-40,0 1-35,0-1-18,-1 1-35,1 0-18,-2 3-19,2-3 23,1-1 44,-1-1 122,-1 5 70,1-1-41,-1 4 132,2 3-68,1 4-7,0-1 14,-1-1-95,0 1 64,0 35 825,0-29-670,0-10-250,0-1-35,0 0-43,0-1-50,3 12 69,4-9-83,-1-1-38,-2-1-10,2-1-36,11-6-38,8-6 2,-12 0-8,-1-3-40,0-2-43,-1-1-50,0-2-55,-1-2-59,5-11-137,-11 15 239,0 0 0,0 0 0,-1 0 0,0 0 0,0-11 231,0-6-376,-5-6-24,-5 0 109,1 18 197,-1 1 41,-2 0 45,-2 2 49,-25-19-120,8 14-39,3 8-50,0 6-88,12 4 40,0 1-67,0 1-92,1 3-118,5-1 87,1 2-71,1 1-79,1 1-86,0 3-104,0 1 63,1 1 89,-1 1 116,1-5 201,1 0 100,0-2 83,1-1 37,1 16 15</inkml:trace>
  <inkml:trace contextRef="#ctx0" brushRef="#br3" timeOffset="-56890.51">5503 10778 7196,'3'0'-35,"-2"0"63,1 0 43,0 0 38,-1 0 38,2 0 246,1 0 116,-1 0 172,1 1 90,-1-1 44,4 2 1154,-2 0-834,-3-1-525,1 1-71,-1-1-185,0 0-59,-1 1-65,1 0-76,0 0-80,0 0-90,0 0-97,-1 1-105,7 7 690,0 0-36,1-1-34,0 0-34,4 3 72,-2 1-51,0 1-47,-1 1-43,-7-7-195,12 21 336,-9-16-315,-3-5-97,0-1-39,0 1-48,0-1-54,-1-1 18,0 1 3,-1-1-3,0-3-8,1 0-26,-1 0-52,1 0-19,0-1-53,0 1-60,1 0-67,-1 7-752,-4-7 679,-3 0-59,-5-2-133</inkml:trace>
  <inkml:trace contextRef="#ctx0" brushRef="#br3" timeOffset="-56356.04">5929 10566 5140,'0'-3'33,"0"1"47,0-1 43,0 2 37,-1-1 76,1 1 37,0 1 95,0 0 232,0 3 410,1-1-427,0 0-210,0-1-237,0 0-42,7 4 1309,-4-3-662,-2 1-59,0 2-82,-1 3-107,-1-2-195,0-1-41,1-1-38,-1 0-32,2 1-1,-1-2-35,1 2-5,1 0 26,2 6 110,-2-2-16,-1 1 61,-2-4-114,0 1 39,1 16 310,6 32 890,-3-39-1057,0-1-63,0-2 2,-1-2-114,-3 0-60,-1 5-14,-1 1 19,2-2 31,-1-5-106,0 12 28,6 1-48,-3-19-51,12 19 58,-13-22-76,1 0-1,0 1 1,0-1 0,0 0-1,0 0 1,1 0 0,-1-1-1,0 1 1,0 0 0,0-1-1,1 0 1,-1 1 0,0-1-1,1 0 1,-1 0 0,0 0-1,3-1 0,0 1 0,0 1 0,0-1 0,0 0 0,0-1 0,0 1 0,0-1 0,1 0 0,-1 0 0,-1-1 0,1 1 0,0-1 0,0 0 0,0-1 0,3-2 0,-4 3-6,0-1 0,1 1 1,-1 0-1,1 0 0,-1 1 0,5-2 6,7 1-73,-6 1-6,1 0-35,0 1-43,2 0-49,3-1-27,-6-1 12,-1-1-45,0 0-104,-2 0-40,1 0-108,-4 1 212,0 0-32,0 0-36,0 0-38,4-3-100,4-6-132</inkml:trace>
  <inkml:trace contextRef="#ctx0" brushRef="#br3" timeOffset="-55188.41">6492 10933 4883,'0'0'404,"0"0"-80,0 0-82,0 0 41,0 1 47,0 1 57,0 1 188,0 1 44,0 5 710,1 3 390,-1-3-608,0-2-248,0 0-85,-1 0-216,0-1-95,0 0-110,0-3-225,0 0-34,-1 4 81,-6 17 454,5-12-412,2-5-133,0 1-34,0-1-40,1 1-47,0-6 94,0-1-36,0 0-36,0 1-33,0 0-134,0 0-107,0-1-173,0 1-99,0-1-202,0 0-457,0-1 618,0-1 37,0 0-96,0-1 224,0 2 266,0-1 36,0-1 7,0 1 110,0 0 35,0-1 37,0 1 39,0 0 41,0-1 44,0-2-287,0 1 42,0-2 27,0-2 26</inkml:trace>
  <inkml:trace contextRef="#ctx0" brushRef="#br3" timeOffset="-54071.88">6937 10625 3341,'0'0'612,"0"0"-171,0 0-37,0 0 45,0 0 52,0 0 43,0 0 1195,0 0-347,0 1-742,0 1-36,0-1-303,-1 1-41,1 0 172,-2 10 606,2-9-775,1 1 48,-1 0 113,1 0 99,1 0 119,-1-1-275,0-1 37,2 3-134,6 11 235,-7-7-251,-1 3 115,-1-6-142,-2 1 37,-1 0-77,-4 21 399,10-9-221,1 0-44,-6-2-113,-2 1-61,-1 2-36,3 2-38,1-16-70,1 0 1,-1 0 0,0 0 0,-1 0-1,1 0 1,-1 0 0,0 0-14,0-1 4,0 1 1,0 0 0,1 0-1,0 0 1,0 0 0,0 0-1,1 1-4,-5 15-64,-6-8-129,7-11-64,4-3-21,0-13-93,2-1 110,1-2 50,6-7-2,-3 5 40,-3 6 10,5-19-127,0 0 98,-2 0 66,6-41-98,-10 28 6,0 18-13,4 1 50,1 2 44,2 1 38,3-13-2,-4-2-23,-6 27 111,1 0 43,1-1 55,3-4 65,3 3 38,4 5 88,7 7 212,-19 0-447,-1 1 1,1 0 0,0-1 0,-1 1 0,1 0 0,-1 0-1,1 0 1,-1 0 0,1 0 0,-1 0 0,0 0-1,1 0 1,-1 1 0,0-1 0,0 0 0,0 1 0,0-1-1,0 1 1,0 0 0,-1-1 0,1 1 0,0-1-1,-1 1 1,0 0 0,1 0 0,-1-1 0,0 1 0,0 0-1,1 0 1,-2 1-42,1 14 309,0 14 82,4 7 44,0-23-201,-1-2-67,2 3-5,-1 20 46,-5-9-43,1 18 235,2-32-297,0-2-43,6 5-18,-7-15-42,0 1 0,0 0 0,0 0 0,0-1 0,0 1 0,-1 0 0,1 0 1,-1 0-1,1 0 0,-1 0 0,0 0 0,1 0 0,-1 0 0,-1-1-6,1 0 0,0 0 0,0 0-1,0 1 1,0-1 0,0 0 0,1 0 0,-1 0-1,0 0 1,0 0 0,1 0 0,-1 0 0,0 0-1,1 0 1,-1 0 0,1 0 0,0 0 6,-1-1-5,0 0 0,1 0 0,-1 0 0,1 0 0,-1 0-1,0 0 1,1 0 0,-1 0 0,1 0 0,-1-1 0,0 1 0,1 0 0,-1 0 0,1 0 0,-1-1 0,0 1 0,1 0 0,-1 0 0,0-1 0,0 1 0,1 0 0,-1-1-1,0 1 1,0 0 0,1-1 0,-1 1 0,0-1 0,0 1 5,12-20-211,-1-3-102,-7 14 56,13-10-108,2-3 66,6-20-102,9-12 53,-24 34 271,-1-4 36,11-21 30,3 3 33,-12 25 85,-8 14 43,-3 3 64,0 1-120,0 2-45,0 10-32,0-7 16,3 22 139,4 0 84,3 26 269,-13-14-258,-7 4-66,7-27-54,1-1 1,1 1-1,0 4-147,1 7 107,0 2-71,0-2-72,0-2-71,1-16-59,0-2 51,8 18-223,-6-20 136,-1-2 56,-1-1-39,0 1-45,0 1-50,0 0-57,-1 1-63,0-6-104,0 0 43,0 1 42,1-1 39,-1 0 37,0 1 34,1-1-212,0 0 172,0 1 68,0-1 60,0 0 48,1 0-64,2 0-37,-2 0 128,-1 0-59,1-1-87,-2 1 101,1 0-34,-1 0-37,1-1-41,-1 1-45,0-1-49,1 1-52,-1 0-56,0-3 348,0 0 62,0-1 40,0-3 40</inkml:trace>
  <inkml:trace contextRef="#ctx0" brushRef="#br3" timeOffset="-52967.12">7672 10701 385,'0'0'241,"0"-3"-53,0 2-177,-1-1 39,1 1 35,-1-1 34,0-1 208,-1-1 106,-1 1 50,1-1 60,-1 1 119,-7-5 1314,6 5-1158,0 2-147,1 0-82,1 1-229,1 1-42,0-1-39,0 0-37,-2 2 145,1-1-114,-1 1-65,1 1-96,-3 4 22,3-5-8,1-1-16,1 0 40,-14 14 928,3 0-79,0 1-79,3 1-76,0 0-74,2 1-73,0 0-70,2 1-69,1 0-66,0 0-65,1 0-63,1 0-62,0-1-58,1 1-58,0 0-55,-1-1-54,3-16-281,0-1 87,3-2 55,1-1 28,-4 2-41,4-9-76,1-2-50,11-34-582,-13 28 498,-2 9 163,0-3-104,-2 2 42,-1-7-90,3-5-49,0 12 177,0 0 38,2-7-12,-1 4 99,0 0 52,3 0 63,-1 6 48,-6 6-142,1-2 197,0 1-50,0 0-43,0-1-37,0 0-13,-1-4-61,0 4 45,-1 1 54,1 0 78,0 0 96,0 0 118,0 1-141,-1 0 36,1 12-187,0-1 34,0 14 212,0-1 71,0 35 637,0-41-755,0 0-38,0 4-19,0-1-95,0-8-111,2-1-51,3-5-40,3-2-51,9-5-104,14-11-137,-22 6 274,-1 1 35,6-4-10,7-4-87,-10 3 14,-1-3-57,5-15-120,7-19-268,1-2-64,-7 21 250,-5 8 101,-4 1 86,-4 0 58,-3 14 108,-1-1 1,1 1-1,0 0 1,-1-1-1,0 1 0,0 0 1,0 0-1,-1-1 35,-9-19-248,9 15 173,1 2 64,1 7 11,0-2 51,0 1 69,0 1 52,3 0 20,12 8-151,-2 11-97,-7-4-65,-4 0-85,-1-5 74,1 0 34,6 13-87,-2-11 64,5 16-417,0 1-125,-14-9 172,-5-4-101,2-3 42,4-1 258,2-10 264,0 0 0,0-1-1,-1 1 1,1 0 0,-1 0 0,1 0 0,-1 0 0,0 0 0,1 0 0,-1-1 0,0 1 0,-1 1 28,-6 14-199,5-5 88,1 2 107,0-2 83,0 0 71,-2-2 64,-3 0 58,7-10-263,0 0 0,0 0-1,0 0 1,-1 0 0,1 0 0,0 0 0,0 0 0,0 0 0,0 0-1,0 0 1,0 0 0,-1 1 0,1-1 0,0 0 0,0 0 0,0 0-1,0 0 1,0 0 0,0 0 0,0 1 0,0-1 0,0 0 0,0 0-1,0 0 1,0 0 0,0 0 0,0 1 0,0-1 0,0 0 0,0 0 0,0 0-1,0 0 1,0 0 0,0 1 0,0-1 0,0 0 0,0 0 0,0 0-1,0 0 1,0 0 0,0 1 0,0-1 0,0 0 0,0 0 0,0 0-1,1 0 1,-1 0 0,0 0 0,0 0 0,0 1 0,0-1 0,0 0-1,0 0 1,1 0 0,-1 0 0,0 0 0,0 0 0,0 0-9,4 3 131,0 1 55,14 5 567,-9-8-483,-4-1-170,0 0-36,0-2-42,1 0-49,22-14 74,-10 4-51,-3 0-43,0-2-56,26-36-456,-7 8 133,-22 28 269,-4 1 47,1-13-1,1-2 103,-7 21 40,-2-1 57,0-2 74,-1-6 153,-1 5 140,1 13-277,0 7-65,3-3 101,1-1-182,-1-1 45,1 6 182,-1 4 183,-2 9 318,0-14-486,-1 0-35,2 1-52,-1-1-68,3 8 203,-1-5-15,0 0 0,-1 1 0,0-1 0,-1 1 0,-1 7-308,0-19 5,0 17 51,2 1-105,3-1-95,4-4-88,-6-11 2,-2-3-96,-1 0 116,0 0-33,1 0-36,1 0-39,0 0 397,0 0-87,0 0-123,-1 0-104,1 0-87,-1 0-61,0-1-49,1-2-1125,-1 1 925,0-1 77,0 1 327,-1 0 40,1 0 64,0 0 39,0-1 42,-1 1 47,3-4-98,0-1 37,8-14 15</inkml:trace>
  <inkml:trace contextRef="#ctx0" brushRef="#br3" timeOffset="-52724.14">8138 10529 8481,'-3'-3'76,"-1"0"36,-4-3 205,-1 1 107,1 1 81,-3-2 262,-1-3 458,11 9-683,1 0-82,0 0-76,0 0-69,-1 1-63,1 0-57,0-1-51,0 1-45,0 1-30,-1-1-44,1 1-55,0 5-128,0-4 160,0-1 55,1 8-658,12 12-946,-5-15 1060,1 0 69,-4-3 263,1 0 44,6 3-7,10 5 86</inkml:trace>
  <inkml:trace contextRef="#ctx0" brushRef="#br3" timeOffset="-52381.46">8505 10701 771,'-5'0'201,"1"-1"-73,2 0-57,-3-3 34,4 1-34,-1 1 58,0 0 88,1 1-66,0 0 32,0 0 37,-1 0 41,-1 0 156,0 0 87,-1 1 96,-1 0 104,1 0-249,0 1-62,0-1-56,0 1-48,-1 1 3,1-1-47,-2 1 3,-1 2 76,-2-1 58,4-1-70,-6 2 467,1 1-65,0 0-57,2 1-54,0 0-48,1 0-42,-5 7 409,1 5 53,-11 29 1150,18-35-1595,-1-1 42,0 1 53,-1 0 63,-7 21 147,10-23-598,2 1-34,0-2-65,0 0-34,1 1-38,0 0-43,0-9-25,0-1 0,0 1-1,0 0 1,0-1 0,0 1 0,0-1-1,0 1 1,1-1 0,-1 1-1,0-1 1,0 1 0,1 0-1,-1-1 1,0 0 0,1 1 0,-1-1-1,1 1 1,-1-1 0,1 1-1,-1-1 1,0 0 0,1 1 2,12 3-164,-7-5 132,1-3-51,1-3-41,0-1-35,5-6-143,2-5-197,-2-2 115,5-11-332,2-5-109,-5 13 373,0 5 195,-7 10 182,1 0 43,-6 6-66,-1 1 72,1 0 64,-1 0 55,2 0 112,0-1 66,8-1 776,-6 4-671,-5 0 84,0 1-101,-1 0-89,1 0-76,0 1-42,-1 1-68,1 3-8,0-4-6,-1-1 1,0 0 34,3 4 137,-1 1-54,1 0-50,0 1-48,0-1-44,-1 1-40,1 0-36,0 0-35,0 2-51,1 0-38,2 8-242,10 28-1073,-14-34 1093,-1 1-105</inkml:trace>
  <inkml:trace contextRef="#ctx0" brushRef="#br3" timeOffset="-51801.43">8642 10453 385,'0'0'305,"0"0"-66,0 0 44,0 0 47,0 0 48,0 0 50,0 0 52,0 0 54,0 0 57,0 0 55,0 1 57,0 1 56,0 1 98,1 1-109,-1-1-100,1 1-88,0 0 8,0 0-94,0-1-171,0-1-35,1 4 191,3 6 393,-4-8-525,0 1 55,1 3 211,0 0-61,-1 0-55,1 0-51,0 2 130,-1 0-83,1 0-66,0 0-47,4 26 727,-3-22-682,0 2 62,3 6-66,4 2-78,-1-1-109,-2 0-103,-5-16-185,0-1 34,3 11 23,-2-10 4,-1 0-35,1 2-102,-1-1-83,-1-4 70,-1 0-34,2 3-220,-2-3 164,0 0-34,1 0-34,-1-1-37,0 1-39,0 1-40,0-3 108,0 1 53,-1-1 56,-1-1 60,0-1 76,-1-2 33,-8-7 14</inkml:trace>
  <inkml:trace contextRef="#ctx0" brushRef="#br3" timeOffset="-51473.12">8583 10414 3341,'0'-2'147,"0"0"-36,0-1 26,0 0-83,0-5-16,0 6 5,0 0 38,0-1 87,0 0 97,0 2-74,0-1 39,0 1 42,0-1 45,0 1 50,0-1 53,0 1 57,0-1 60,0 2 104,1 0-72,-1 0-68,0 0-62,1 0-60,0 0-54,0 0-50,-1 0-46,2 0 92,0 1-116,0-1-102,-1 0-45,4 2 25,-3-2 6,-1 0 104,0 1-43,-1-1 44,11 6 554,0 1-97,0 1-86,0 1-79,-1 0-69,1 1-61,-1 0-52,0 0-44,9 8 152,9 7 101,-11-11-251,-2-1-51,0-1-43,-1 1-35,1 2-8,47 56 282,-52-59-335,1 2-48,13 20-77,-21-29 28,1 1-1,-1 0 0,0-1 0,0 1 1,-1 0-1,1 1 0,-1-1 1,-1 0-1,1 1 0,-1 4 26,-6 15-35,-9 7-90,5-17 17,-1-1-38,0-2-41,0-4-47,-14 5-88,-2-4-90,-2-2-78,-1-3-67,-19-1-445,11-3 187,2-1-34,20 0 456,1-2-224,0-3-101,3-2-99,1-3-102,2-2-100,4-2-101,3-1-101,5 0-101,-2 9 1218,1-1 40,1-2 28,3-5 26</inkml:trace>
  <inkml:trace contextRef="#ctx0" brushRef="#br3" timeOffset="-50872.15">9048 10605 2955,'4'1'-81,"-1"-1"62,-1 0 57,0 0 50,0 1 77,-1 0 54,0 1 188,0 0 63,2 3 465,1 0-372,0-2 63,0-1-36,-1 0-38,0 1-68,-1 2-84,-2 2-97,0-5-185,1 0 1,-1 0-1,0 0 1,1 0-1,-1 0 1,1 0-1,0 0 1,-1 0-1,1-1 1,0 1-1,1 1-118,3 11 1031,-10 1 37,0-4-350,2 2 45,3-8-484,0-2-88,-3 5 174,2-7-251,-1 0 36,-1 0 50,0-1 63,1 0-46,-1 1 39,0-1 42,0 0 46,-4-1-229,-2-2-80,8 3-38,0-1-1,-1 0 1,1 0 0,0 0 0,0 0-1,0 0 1,0 0 0,0 0 0,1 0-1,-1 0 1,0 0 0,0 0-1,1-1 1,-1 1 0,0-1 3,-5-25-121,6-36-185,1 41 204,0 2 19,2 0 40,10-34 13,-7 30-7,-4 19 6,0 1 1,0-1-1,0 0 0,0 1 1,1-1-1,0 1 0,1-2 31,17-18-103,-4 8 68,-3 4 67,-9 9 7,0 0-1,1 1 1,-1-1 0,1 1 0,-1 0 0,1 0 0,2 0-39,3-1 92,18-2 346,-28 5-410,1 0-1,-1 1 1,0-1-1,1 0 1,-1 1-1,0-1 1,1 1-1,-1-1 1,0 1-1,0 0 1,1-1 0,-1 1-1,1 1-27,8 14 273,-6 7-87,-5 2-92,-3 0-95,-3-4-98,-1-6-101,-14 20-33,3-2 114,1-1 98,0 2 83,16-30-51,1-2-5,0-1-1,0 1 0,0 0 0,1-1 0,-1 1 0,1 0 1,-1-1-1,1 1 0,-1 0 0,1 0 0,0-1 0,0 1 1,0 0-6,10 24 151,-7-19-113,-2-4-36,1-1-1,-1 1 0,1-1 0,-1 0 1,1 1-1,0-1 0,0 0 1,0 0-1,0-1 0,0 1 0,0 0 1,1-1-1,-1 1 0,0-1 1,1 0-1,-1 1 0,1-1 0,0-1 1,-1 1-1,1 0 0,0-1 1,0 1-2,19 6-42,-1 7-73,-18-12 74,0 0 1,0 1-1,0 0 0,-1 0 1,1 0-1,-1 0 1,0 0-1,0 0 1,0 0-1,0 1 0,0-1 41,-4 15-252,-9 6-56,4-15 189,-2-4 43,-13 0 16,5-2 58,-2 1 4,8-1 1,0 0 1,0-1-1,0 0 0,0-1 0,-1 0 1,-1-1-4,5 0-9,-23 0 192,24-2-162,2-1-38,1-2-51,3-1-64,1 4-367,1 1 108,1 1 93,0-1 76,0 1 76,1 0 36,7 0-237,-8 0 222,-1 0-50,12 0-285,10 0-108</inkml:trace>
  <inkml:trace contextRef="#ctx0" brushRef="#br3" timeOffset="-50620.5">9456 10797 12207,'-4'1'-139,"0"-1"82,1 1 73,1 1 69,0-1 61,0 1 55,1 0 47,0 1 43,0 0 103,0 1 38,2 15 1766,0-13-1629,-1 0-71,0 0-97,0-3-245,0 0-34,-1 1-18,0 0-73,0-1-82,0 1-90,-5 8 72,-1 4 15,1-1-19,1-6-29,1-1-35,-1 0-62,1-1-25,-2 0-61,0 0-69,-1 0-76,5-5 232,-1 1-45,1 0-40,0-1-37,-3 3-464,0 1-110,0-2-52,-8 5-1328,9-7 1612,-1-1 38,-1 1-50,0-2 95,2 0 401,1 0 71,-2 0 45,-1 0 45</inkml:trace>
  <inkml:trace contextRef="#ctx0" brushRef="#br3" timeOffset="-47240.79">10326 10453 2955,'8'-1'-2,"-3"-1"78,-2 0 104,-2 0-41,0 0 35,-1 1 33,2-1 41,-1 0 42,1-1 48,2 0 318,1 0 388,-1 1 135,-2-1-437,-1 0-175,-1-2-65,0 2 400,0 3-112,0 0-100,-3 0-95,-6 0-1,1 0-83,0 1-76,0 1-69,-4 1 70,1 0-114,1 2-90,0 1-64,-16 13 163,16-9-154,4-3-45,0-1 33,1 1 40,-1 0 47,-34 37 703,20-23-534,1 2-36,2 0-48,3 4-58,-11 50 333,8-23-175,11-36-317,1 1 0,1-1 0,1 1 0,0 0 0,2 1-120,1 20 139,6-1-85,5-19-98,-8-18 28,-1 0 0,0 0 0,1 0 0,-1 0 0,1-1 0,-1 1 0,1-1 0,0 0 0,0 1 0,-1-1 0,3 0 16,-1 0-26,0 0-1,1-1 1,-1 1 0,0-1-1,1 0 1,-1 0 0,0 0-1,3-1 27,21-8-105,-21 4 49,1 0 1,-1-1-1,0 0 0,0 0 0,3-4 56,25-22-256,-5 7-13,-22 18 167,0 0-1,-1 0 1,0-1 0,0 0-1,-1 0 1,0-1 0,5-8 102,7-20-359,1 0 85,-2-1 79,0-1 71,-2 0 62,-2 1 56,-2 0 46,-4 0 40,-6 28-51,0 1-1,0 0 0,-2-1 0,1 1 1,-1 0-1,0-1 0,-1 1 1,0 0-1,0 0 0,-1 0 1,0 0-1,-1 0 0,-2-3-28,-9-11 27,-3 2-58,16 19 23,-1 0-1,1 0 0,0 0 0,0 1 0,-1-1 1,1 1-1,-1-1 0,1 1 0,-1 0 0,0 0 1,0 0 8,2 1-12,0-1 0,-1 1 0,1 0 0,-1 0 0,1 0 0,-1 0 0,1 0 0,-1 0 0,1 1 0,-1-1 0,1 0 0,0 1 0,-1-1 0,1 1 0,0 0 0,-1-1 12,-9 8-145,1 2-40,0 3-44,-1 1-50,6-6 99,1-3 114,0 0-52,1 0-46,0 0-40,-3 4-215,2 0-74,-10 23-1309,9-17 1098,3-7 396,0 0 47,0 1 56,0 0 66,0 1 34,1 0 42,1 4 27,0 7 26</inkml:trace>
  <inkml:trace contextRef="#ctx0" brushRef="#br3" timeOffset="-46522.74">10501 10778 2056,'-13'-2'385,"8"-2"-80,4 0 14,0-2 85,1 4-90,0 1 47,0 0 49,0 1 47,0 0 150,0-3 864,0-3-371,-1-3 2,1 1-435,0 1-182,1 1-85,-1 1-146,1 1-84,0 1-96,0 1-107,7-5 362,4-9 348,-4 6-462,10 1 233,0 0-19,-10-1-236,2-3 70,2 1-85,-4 5-114,-2 0-45,-1-1-51,-3 0-53,-1 7-33,4-2 43,1 2 48,-1 6 44,-3 11 36,-2 61-31,2-64-37,3-1 38,1-3-32,-3 2-44,-2 2-34,0 6-51,-1-15 88,0 1-40,0 27-510,-1-23 482,0-6 101,0-1 36,-7 4-31,8-6 16,-1 1 0,1-1 0,-1 0 0,1 0 0,-1 1 0,1-1 1,0 0-1,-1 1 0,1-1 0,0 1 0,-1-1 0,1 1 0,0-1 0,-1 0 0,1 1 0,0-1 1,0 1-1,0-1 0,0 1 0,-1-1 0,1 1 0,0-1 0,0 1 0,0 0 0,0-1 1,0 1-1,0-1 0,0 1 0,0-1-4,-1 5 137,-2-1-53,-9 6 33,9-7-27,-3 3 9,1 1 62,1-1 56,2 1 49,0 0 43,2 0 39,-1 8 437,1-13-513,0-1 55,1 0-9,1 1-79,8 6 76,0-3-34,1-2-34,0-2-35,1-1-33,1-3-33,0 0-34,0-2-32,13-7-19,0-2-127,-2-2-126,-3 2-124,-4 3-79,-8 4 23,-2 1 63,9-15-532,-11 11 418,0 2-47,-3 4 186,1 0-40,0 0-45,0 0-50,0-1-55,2 1-60,-1-1-104,0 0 47,-1 0 48,-1 1 48,0-1 49,-1 0 49,0 1 51,0-1 51,0 1 94,0 0 35,0 0 34,0 0 35,2-1-39,0 0 54,1 0 34,3-3 35</inkml:trace>
  <inkml:trace contextRef="#ctx0" brushRef="#br3" timeOffset="-46157.72">10965 10586 385,'0'-16'150,"0"13"12,0 2 40,0 1-17,0 0 48,-2 0 48,-2 0 48,-1 0-153,0 0 49,1 0 64,-1 0 52,0 1 43,-1-1 166,-13 5 1100,11-1-983,1 0-139,1 2-91,6-6-440,-4 4-150,0-1 48,1 1 44,-1 0 43,1-1 40,-1 1 40,1-1 36,-1 1 34,-1 1 127,0 0 66,0 1 60,0-1 52,0 0 46,1 1 39,-5 5 610,-14 20 2248,19-24-2698,0 0-41,0 1 8,0 1-82,1-1-98,-1 1-115,1 3 88,2-3-117,1-1-91,0-1-67,-2 11 207,-2-12-200,2-2-45,1-2-3,2 2-58,5 6-30,3 3-31,-1-9-84,2-8-66,4-9-51,5-5-212,-2 4 83,-11 9 202,1 0 0,-2 0-1,1 0 1,-1-1 0,1 0 0,1-3 121,3-6-177,3-4-4,0-6 25,-10 16 121,4-9-35,5 8 47,-8 8 43,-1-1 40,5-3 151,-1 0 90,2 2 224,-3 9-45,-5 7-257,-1-2 22,0-1-60,-1 4-14,1-1-69,1 1-39,2 4-15,4 2-44,-1-4-73,-3 8-102,-3-21 129,1 1-1,-1-1 0,0 0 1,0 0-1,1 1 0,-1-1 1,1 0-1,0 0 0,0 0 1,0 2 42,4 4-255,-2-3-41,-1-2 103,-1 0-36,0 1-41,0-1-44,0 2-49,-1-1-54,0-3 136,0-1 77,0 1 50,0 0 63,0 0 42,0 3-3,0-3 5,0 1-110,0-1 24,0 0-44,0 0-83,0 0-74,1 0-84,-1 0-95,1-1-104,-1 1-114,1-1-123,-1 0 377,0 0-34,3 0-47,0 0 58,1 0-44,3 0-210</inkml:trace>
  <inkml:trace contextRef="#ctx0" brushRef="#br3" timeOffset="-45238.89">11334 10549 1285,'0'-11'42,"0"8"15,0 0 37,0 1 86,0 1 68,0 1 65,0 0 59,0 0 144,0-3 789,-3-9 77,-6 12-90,-3 7-73,-3 4-55,-6 5 439,7-8-919,3-3-172,0 2 41,1 2 57,0 3 72,-32 62 1888,34-64-2312,0 1 75,-1 5 132,-5 9 282,9-12-390,0 0-35,2 4 23,2-3-157,3-2-119,-1-9-45,0 0 0,1 0-1,-1-1 1,1 1 0,0-1-1,-1 1 1,1-1 0,0 1 0,1-1-1,-1 0 1,0 0 0,2 1-24,12 8 85,3-3-69,-10-6-52,-1-2-35,-2-1 45,0 0 1,0 0-1,0-1 0,0 0 1,0 0-1,0-1 1,0 1-1,4-4 26,17-9-123,1-1-85,17-4-228,-21 9 162,-1-1-34,-1-2-50,0-5-65,-2-1-152,1-1 72,0 1 85,0 0 71,0-1 72,-1 0 73,-2 0 75,0-1 74,-2 1 76,-2-1 77,11-17 121,0 6 70,6-10 161,-19 22-245,-4-10-18,-8 28-171,0 1 0,0-1 0,-1 1 0,1-1 0,0 1 0,-1-1 0,0 1 0,1-1 1,-1 1-1,-1-1-18,-9-13 194,6 13-92,-2 1-53,-17 5-56,18-1 34,-26 19 165,3 7 57,3 2 49,3 1 41,20-28-303,0 1 22,0 1 0,1 0 0,-1 0 0,1 0 0,0 0 0,0 0 0,1 1 0,-1-1 0,1 1 0,0-1 0,1 1 0,-1 3-58,-2 16 225,-2 0 4,-6 8 70,-5 21 182,12-10-55,4-24-226,0 15 74,4 0-73,8-1-100,0-20-97,3-1-35,-11-10 31,1 0 0,0-1-1,0 1 1,0-1 0,0 0 0,0-1-1,0 1 1,0-1 0,1 0 0,-1 0-1,0-1 1,1 1 0,4-2 0,-2 1-12,-1-1 1,1 0 0,-1-1 0,1 0-1,6-3 12,17-9-87,0-3-59,-1-3-71,-2-1-87,-16 12 42,-1-1 0,0 0 0,8-10 262,25-38-691,-27 39 462,-15 17 200,0 0 1,0 0-1,0 0 1,0 0-1,0-1 1,0 1-1,-1-1 1,1 0-1,-1 1 1,0-2 28,0 2-11,0 0 0,-1-1 1,0 1-1,1 0 0,-1-1 0,0 1 1,0-1-1,0 1 0,-1 0 1,1-1-1,0 1 0,-2-2 11,-1-6-38,-1 1 44,-1 1 46,-4 0 77,8 8-119,0-1-1,1 1 1,-1 0 0,0 0 0,0 0-1,0-1 1,0 1 0,1 0 0,-1 0-1,0 0 1,0 0 0,0 1 0,0-1-1,1 0 1,-1 0 0,0 0 0,0 1-1,0-1 1,1 0 0,-1 1 0,0-1-10,-7 5 24,0 2-38,-7 14 42,4-1 51,0-6-62,8-11-16,0 1-1,0 0 1,0 0-1,1-1 1,0 1-1,-1 1 0,2-1 1,-1 0-1,0 0 1,1 2-1,-6 16 6,-4 18 69,-2 5-6,11-40-41,1-1 1,0 1-1,1-1 1,-1 0-1,1 1 1,0 0-1,0-1 1,0 1-1,1 1-28,5 13 81,7-7-76,-11-11-20,12 7-108,4-4-2,5-9 6,1-3 9,7-4-7,0-2-94,1-3-99,0-1-104,1 0-124,-1 1-121,-24 12 607,0-3 18,-8 8 34,4-3-107,-8 3-38,1 0 52,-2 1 16,-4 2-4,7-2-2,-1 1-64,1 0-57,0 0-83,0 0-98,-1 0-115,1 0 111,0 0-57,0 0-62,0 0-66,2-2 574,-10 8-2056,4-5 1242,2-1 345,0-1 53,-1-1-32,-2 0-166,7 0 612</inkml:trace>
  <inkml:trace contextRef="#ctx0" brushRef="#br3" timeOffset="-44971.13">12187 10758 6168,'8'1'29,"-4"1"79,-1 0 112,-2 0-58,0-1 39,0 1 36,0 0 44,1 0 48,0 1 53,1-1 311,1 1 401,1 0 353,-3 1-549,-1 1-227,0 4-99,-1 5 260,1 0-210,-2 1-80,0 0-77,-1 0-77,-2-2-97,2-4-140,0 0-35,-1 1-36,0-1-37,0 1-39,-1-1-41,0 0-40,-1-1-44,0 0-43,-1-2-46,-1 0-46,0-2-48,-2-1-49,0-2-51,-2-1-52,0-2-53,-4-3-3,-7-6-133</inkml:trace>
  <inkml:trace contextRef="#ctx0" brushRef="#br3" timeOffset="-42586.96">4088 11834 385,'-1'0'-269,"0"0"21,0 0 39,1 0 37,-1 0 15,0 0 51,0 0 50,0 0 46,0 0 44,0 0 43,0 0 39,1 0 38,-1 0 76,0 0 45,0 0 43,1 0 38,-1 1 240,0-1 62,0 1 48,0-1 35,0 3 1397,1-1-1249,-1 0 40,1 0-96,0 1-236,0-1-107,-1 0-292,1-1-34,0 1-37,0 0-38,0 12 1167,0 0-232,0 1-59,1 0-78,2 0-93,1 1-89,-1 1-94,0-1-91,-1 1-88,0 0-86,-1 0-82,0 0-80,-1 1-77,0 70 511,0-49-382,0 3-64,0-22-138,0-1-44,-3 1-30,-3-16 8,-1-8-46,3-3-71,2-4 46,2-10 17,2 0 52,-2 3 20,0-23-27,0 1-44,0-93-319,0 75 259,0 23 91,0 0 34,1 20 9,0 0 0,0 0 1,1 0-1,4-11 11,-3 14-14,1 0 0,0 0 1,1 1-1,0 0 0,1 0 0,0 0 1,1 1-1,0 0 0,0 0 0,1 1 0,1 0 1,0 0-1,0 1 0,9-7 14,-15 13 3,-1-1 0,1 1 0,0 0 0,1 1 0,-1-1-1,0 0 1,0 1 0,1 0 0,-1 0 0,1 0 0,-1 0 0,1 0 0,0 1 0,-1 0-1,1-1 1,-1 1 0,1 1 0,0-1 0,-1 0 0,1 1 0,-1 0 0,1 0 0,-1 0 0,1 0-1,-1 1 1,0-1 0,2 1-3,14 13-13,-3 5-41,-3 4-56,-5 3-69,-2 6 21,-3-18 96,-2 0 1,1 1-1,-2-1 1,0 0 0,-1 5 61,-7 21-178,0-16 63,-9 25-157,1-18 17,-1-8-32,-7-2-90,-4 2-48,10-7 75,3-1-42,8-6 149,-2 1-39,-7 9-312,9-12 335,-1-1-86,4-3 70,-2 0-56,1 0-64,0-1-71,0 0-81,0-1-89,0-1-97,0 0-104,3-1 376,1-1 76,1 0 80,0 0 85,0-2 105,0 0 45,0-1 30,0-3 29</inkml:trace>
  <inkml:trace contextRef="#ctx0" brushRef="#br3" timeOffset="-42122.33">4553 11912 771,'1'-2'-87,"1"1"20,0-1 59,-1 1 62,1-1 55,-1 1 51,1-1 161,-1 0 81,0 1 63,-1-1 45,-1 0 989,-1 1-898,-1 1-19,1 0-338,0-1-39,-2 2 862,1 2-464,-2 1-240,0 0-69,-2 1-9,-3 1 57,-7 4 175,11-6-299,0 0 44,2 0-2,0 1 45,-1 0 52,1 1 60,-6 11 407,2 1-71,1 1-64,1 1-57,1 1-51,1-1-43,-3 21 435,-1 8 140,7-43-927,0 0-1,0 0 0,1 0 0,0 0 0,0 0 0,1 3-185,2 9 419,0-9-233,0-1-43,1 0-55,1 0-64,7 4 142,1-4-55,2-6-48,0-4-41,17-9-80,-2-5-90,-12 6 13,3-3-12,-2-4-52,-3-3-47,-1-3-45,-4-1-43,-2-1-38,-4 0-37,-3 0-34,-4 2 79,-5 4 65,-11-6-57,-6 5 76,14 13 155,-1 1 1,0 0-1,-1 1 0,-1 0 125,-7-3-192,2 2-34,12 4 150,-5 1-119,4 4 36,1 1-10,2 0-45,1-1-7,1 0-46,0-1-54,2 0-60,0-3 216,0 1 43,0 1-22,0 0 97,2 3-8,-1-1-34,0-2-44,1 1-85,-1-1 51,0 0-37,0 0-41,0 0-45,0-1-50,1 1-54,-1-1-57,1 0-62,0 0 198,1 0 33,8 0-449</inkml:trace>
  <inkml:trace contextRef="#ctx0" brushRef="#br3" timeOffset="-41488.76">4825 11892 2570,'4'-7'66,"-1"0"119,0 0 102,0 0 83,-1 1 20,-1 0 40,2-16 1092,-2 11-896,-1 11 31,0-1-84,-1 1-78,1 0-73,-1-1-67,1 1-60,-1 0-55,0-1-49,0 1-45,1 0-36,-2 0 26,-6-1 16,7 2-74,-1-1 49,1 1 70,-1-1 83,1 1 101,0 0 117,-13 8 55,-4 2 166,14 3-149,4 5-84,-1-1-47,1 2-30,-1 0-50,2 1-50,0-1-48,1-1-49,2 1-48,2-2-47,2 0-46,10 17 149,-5-13-115,-1-3-65,2 4-63,-4 1-109,-5-4-32,-3-2-71,-2-10 72,-1 1-36,-1 1-107,-1 0-73,-1-1-80,-2-1-90,-1-2-97,-2-1-107,-1-2-116,-3-2-123,-6-1 134,13 0 500,-1-1 0,1 0 0,0 0 0,0 0 0,0-1 0,-2-1 358,-6-4-709,4-3 87,6 3 355,1 0 33,1-2 40,1 0 43,1 7 201,0 0-1,1 1 1,-1-1-1,0 0 1,1 1 0,-1-1-1,1 0 1,-1 1-1,1-1 1,0 1 0,0-1-1,0-1-49,18-15 517,5 4-78,2 2-79,-4 2-87,4-4-11,0-1-101,-2 0-87,0-1-74,4-4-82,-2-1-67,52-50-481,-72 65 584,15-15-68,1-4 72,-8 7 73,-1 0 60,0-8 124,-8 13-59,-2 0 36,-1 0 40,-1-1 41,-3 0 45,-2 0 47,-2-7 109,-1 1 4,2 6-60,1 4 43,1 4-179,1 1 39,-1 1-19,1-1 33,-1 1 36,0 0 39,0 0 42,-1 0 43,1 0 47,-1 0 49,4 4-308,0 0-37,-1 3 148,1 1-107,-1 0-79,-1 13 235,1-13-312,0 0 47,0-2 51,-9 36 705,6-12-379,3-1-158,0 2-77,0 5-3,0 7 121,1-28-247,0-1 0,1 1 1,0-1-1,2 8-191,3 1 205,1 8 1,-3 3-103,-4-20-180,0 1 60,0 18 35,0-20-48,0 1-43,0-1-32,0-1-49,0 0-59,0 0-68,0-1-11,0 0-58,0-1-63,0 0-69,0 0-73,0 0-79,0 0-84,0-1-89,0-5-39,-1 0 89,1 0 85,0-1 78,-1 1 73,1-1 69,-1 1 62,0-1 57,1 0 69,-1 1 41,-1-2-119,1 1 140,0-1 57,-4-2-192,4 3 128,0 0 60,1 1-41,0-1-46,-1 1-55,0-3-101,0 1 34,1-1 33,0 1 35,-1-1 34,1 0 34,0 0 35,0-1 33,0-2-24,0 0 71,0-3 45,0-4 45</inkml:trace>
  <inkml:trace contextRef="#ctx0" brushRef="#br3" timeOffset="-40567.21">5057 11988 385,'0'-6'-9,"0"-1"97,0 2 87,1-1 79,0 1 142,1-1 85,1 0 365,1 0 105,8-1 1051,-6 5-1362,0 1-38,0 1-143,0-1-46,1 1-57,1 0-64,4 0 272,0 0-55,1 0-54,0 1-50,5-1 49,-1 1-77,1-1-72,0 0-66,0-1-61,-1 0-56,0 0-51,0-1-45,14-4 7,-15 3-47,-1 0-32,2 1-43,0 1-52,-3 0 3,-1-1-88,3-1-99,18-8-506,-23 8 582,-4 0 112,13-11-512,-13 7 489,-1-2 82,-2 4 86,-1-1 52,-1 1 61,-1-1 68,0 1 77,-2 0 84,-1 1 92,-2 0 101,1 2-392,-3 1 105,-2 0 63,-15 1 500,16 0-596,1 1-34,0-1-44,1 1-61,2 0-74,1 0-86,-5 17 226,-3 3-70,-6 2 106,1 1 104,4-2 97,8-14-134,0 0-35,0 1 10,0-1-36,-1 5 75,-2 18 298,5-21-348,1 2 49,0-4-216,3 3-36,-2-10-15,-1 0 0,0 0 0,1 0 0,-1-1 0,1 1 0,0 0 0,-1 0 0,1-1 0,0 1 0,-1 0 0,1-1 0,0 1 0,0-1 0,-1 1 0,1-1 0,0 1 0,0-1 0,0 0 0,0 1 0,0-1 0,-1 0 0,1 0 1,5-1-31,0-3-41,15-16-235,-14 13 229,0 1 35,-1 1 51,0 1 66,5 1 276,-2 3-75,-2 4-62,-3 2-50,2 7 24,-2 9 22,-3-10-43,5 8-44,1 13 48,-5-6-12,7 33 109,-5-37-213,0 0-36,-3-1-43,-3-3-54,-1-1 21,-2 1-74,0-1-59,-2 0-47,-4 9-211,-11 4-282,13-26 326,-1-2 72,-3-3-4,-3-1-121,12 0 192,-6-2-890,2-5 601,1 1 79,1-1 76,1 0 75,1-1 70,1 0 69,1-2 64,1-2 64,1-3-12,0-10 13,1 3 70,0 13 20,0 0 0,1 0 1,1 0-1,0 0 0,0 1 0,2-5-33,7-12 59,0 1 0,10-14-59,-3 10 13,0 1-1,3 0-12,49-50-79,8 8-113,-33 30 28,-18 7 114,-13 14 95,0 5 69,-9 8-38,-3 3 181,-8 3-30,0 1-59,1 0-50,-1 0-41,-3 2-19,-11 7-74,13-7 45,-1 1 60,-10 10 47,7-4-23,0-3 45,8-7-123,1 1 1,0-1-1,-1 1 1,1 0-1,0-1 1,0 1-1,-1 0 1,1 0-1,0 0 1,0 0-1,0 0 1,0 0-1,0 0 1,1 1-36,-3 19 578,3-13-433,1 5 39,-1-2-41,2-3-36,1-2-33,9 5-13,8 0-94,-20-11 33,1 1-1,12 5-61,0-1-84,1-2-78,3-2-71,-16-1 282,0 0 0,-1 0-1,1 0 1,-1 0 0,1 0 0,0 0 0,-1 0 0,1 0 0,0 0 0,-1 0 0,1 0 0,-1 0 0,1 0 0,0 1 0,-1-1 0,1 0-1,-1 0 1,1 1 0,-1-1 0,1 0 0,-1 1 0,1-1 0,-1 0 0,1 1 0,-1-1 0,1 1 0,-1-1 0,0 1 0,1-1-1,-1 1 1,0-1 0,1 1 13,4 8-245,0-5 45,0 1 61,0 0 71,-2 4 55,-8 10 69,3-14-31,-7 11 63,1-3 56,0-8 9,2 0 62,3 8 59,4-7-152,0-1 76,0-1 45,3 5 387,-1-4-297,-1-3-206,0 0-41,-1-1-48,1 1-59,0 0 227,0-1-38,3 1 67,-1-2-134,1 1-51,3-2-60,4 1-105,-8 1 101,6 5-144,-3 0-48,-7-6 206,2 2-178,-1-2 26,0-1-6,1 0-39,0-1 107,-1 0-49,1 0-45,-1 0-40,1-2-224,0 0-69,1-11-1344,-2 8 1141,-1 3 405,0 0 48,0 0 57,0 0 67,0 0 38,0 0 42,0-1 26,0-2 27</inkml:trace>
  <inkml:trace contextRef="#ctx0" brushRef="#br3" timeOffset="-39907.24">6045 11969 2570,'1'8'696,"5"-5"448,5-6 21,-2-2-431,3-1-18,-8 3-581,-1 1-33,6-6 89,-9 8-191,4-4 158,-1 3-58,0 0-37,1 1-38,-1 1-15,0-3 41,0-13 171,0-4 91,3 9-105,1-2 131,-4 5-120,-2 0 43,-2 6 83,0 1-74,0-1-66,0 0-55,-2 1-29,1-1-49,-5-1 18,4 2-19,2 0 82,-5-3 64,0 1-51,0 0-15,-3 2 32,0 3 19,2 0-15,0 0 21,-2 1 63,-7 8 365,-1 14 419,7 3 6,5-9-413,2-8-292,0-2-43,1-2 45,2 0-67,0-1-59,1-1-50,2 1-19,0 0-49,10 10 84,-4-5-48,-5-4 25,-2-6-130,-1 1 1,1-1-1,-1 1 0,1-1 0,0 0 1,0 0-1,0 0 0,0 0 0,1 0 1,-1 0-1,2 0-45,19 9 242,-1-7-125,1-4-100,-8-1-66,-1-2-52,1 0-58,-1-2-61,-1-1-69,0-1-71,-2-1-79,-1 0-82,-6 3 121,1 1-107,0-1-42,0 1-59,-1-1 3,9-11-1908,-12 12 2021,0 1 53,0-2-37,-1-1-180,0 6 641</inkml:trace>
  <inkml:trace contextRef="#ctx0" brushRef="#br3" timeOffset="-39031.49">6568 11605 771,'7'-8'153,"-2"0"104,-3 4-82,-1 0 35,0 0 38,0-1 42,0 1 44,0 0 48,-1-1 50,1 1 54,-1 0 56,0-1 60,0 1 63,0-1 65,0 1-20,0 0 56,-1 4 27,1-1-110,0 1-103,-1-1-93,0 1-85,0-1-78,0 1-68,0 0-60,-1 0-29,1 0-60,-2 0-23,-1 0-45,2 0 3,1 0 51,0 0 76,1 0-23,0 0 40,-7 0 329,1 1-58,0-1-54,1 1-49,0 0-46,1 0-42,-1 1-36,1 0-33,-2 2 59,0 1-55,-16 17 236,18-18-377,-8 8 69,-1 3 48,6-7-36,1 1 0,0 0 0,0 0-1,1 1 1,-2 4-141,-3 15 253,8-14-150,0 1 1,1 0-1,0 0 0,1 0 0,1-1 0,0 1 1,3 9-104,3 4 117,3-1-36,4 7-32,14 33 11,3-5-40,-17-34-67,-2 3-88,-5-2-81,-4-5-72,-4-19 160,0 0-52,-1 0-42,0-1-36,-5 4-270,6-8 450,0 0 1,0 0-1,0 0 1,0 0-1,0-1 1,-1 1-1,1 0 1,0-1-1,0 1 1,-1-1-1,1 1 1,0-1-1,0 0 1,-1 1-1,1-1 1,-1 0-1,0 0 78,-6 0-207,1-1-1,-1 0 1,0-1-1,0 0 1,1 0-1,-1 0 1,1-1-1,-1 0 1,1 0-1,0-1 1,1 0-1,-1 0 1,1-1-1,-3-2 208,1 1-317,1-1 0,0 0-1,1 0 1,-4-5 317,5 4-292,0 1 0,0-1 0,1 0-1,0 0 1,-2-7 292,3 8-256,1 0-1,0-1 0,1 1 1,0-1-1,0 0 1,0-7 256,1 10-127,1 0-36,0-5-253,3 0-199,4-4-406,-2 8 524,0 0 46,-1 3 189,0-1 41,0 1 74,0 1 38,1-1 44,-1 0 47,3-1-66,0 1 33,15-8 14</inkml:trace>
  <inkml:trace contextRef="#ctx0" brushRef="#br3" timeOffset="-38721.96">6703 11757 771,'0'0'399,"0"0"-91,0 0-86,0 0 35,0 0 44,0 0 54,0 0 62,0 1 60,-1 0 56,-1 1 53,0 0-185,0 1 57,-1 0 49,1 0 43,-2 5 564,3-7-834,0 1 0,1 0 1,-1 0-1,1 0 0,-1 0 0,1-1 0,0 1 1,0 0-1,0 0 0,0 0 0,0 0 0,0 0-280,4 10 1361,-1-7-833,-1 0-59,0 0-53,1 0-47,-1 0-40,-1 0-35,3 5 215,6 15 620,-4-14-568,-3-5-323,0-1-45,0-1-41,1-1-38,2 2-2,1-1-61,0 0-47,2 0-33,-8-4 15,1 1-1,-1-1 0,0 0 0,0 0 0,1 0 0,-1 0 0,0 1 0,0-2 0,1 1 1,-1 0-1,0 0 0,0 0 0,1 0 0,-1-1 0,0 1 0,0-1 0,1 1 1,-1-1-1,0 1 0,0-1 0,0 0 0,0 0 0,0 1 0,0-2 15,8-3-114,4-1 48,-2-1-40,11-9-206,-5-2-85,-13 13 269,0 0 0,0-1-1,-1 1 1,0-1-1,-1 1 1,1-1 0,-1 0-1,1-3 129,1-10-278,-3 0 44,-1-12-43,-2 2 68,-2 0 61,-3 2 55,-3 1 49,-3 2 40,8 18 19,0 0 0,1 0 0,-2 0 0,1 1 0,-1-1 0,-3-1-15,-24-15 30,12 13-37,3 4-28,1 3-32,-5 4-73,1 5-78,1 4-89,0 7-106,11-7-8,1 3-73,-9 29-1156,13-32 1209,0-1 42,-1 2-18,0-1 69,1 0 71,-1 0 77,1-1 96,0 1 40,-1 2 28,-2 7 26,7-20 10</inkml:trace>
  <inkml:trace contextRef="#ctx0" brushRef="#br3" timeOffset="-38492.47">6646 11853 4112,'14'-14'84,"-5"5"-2,-3 3 14,-1 1 25,0 1 48,-1 1 15,1 0 47,-1 1 52,1-1 58,-1 1-8,1 1 48,0 0 50,0-1 56,0 2 57,1-1 62,0 1 64,1-1 69,1 2-218,0-1-37,8 4 387,2 5 56,-15-6-743,0 0 0,0 0 0,0 0 0,0 0 0,0 0 0,-1 0 0,3 3-184,21 47 1215,-16-27-791,-5-12-254,0-1-65,-1-1-75,-1-1-89,-1-7 80,-1 2-112,0 1-97,0-1-80,-1 1-55,1 0-44,-2 15-945,0-15 796,0-1 83,0-4 266,-1 0 41,-3 1 9,-6-3 84</inkml:trace>
  <inkml:trace contextRef="#ctx0" brushRef="#br3" timeOffset="-37857.99">7033 11757 3341,'0'-11'149,"0"0"46,0-20 510,0 28-430,0 2-121,-1 1-42,-2 0-96,-1 0-68,-1 0-89,9 1 15,-2 2 124,-4 2 44,0-2 61,0-1 29,1-1 75,1 1 95,0-1 114,0-1-160,1 1 36,0-1 37,0 0 39,0 1 44,1-1 43,0 0 48,0 0 49,-3 0-534,0 0 52,0 0 47,0 0 46,0 0 43,0 0 38,1 0 37,-1-1 34,0 1 103,1 0 39,-1-1 554,0 0 326,1 0 777,0 0-1071,1 0-50,-1 1-372,1-1-44,-1 0-136,1 1-40,-1-1-47,1 0-51,-1 1-94,1-1-41,-1 1-46,1-1-47,-1 1-51,1-1-53,-1 1-58,1-1-58,0 1-75,-1-1-73,1 0-74,-1 1-80,3-3 674,-2 2-47,-1 1 77,0-3-107,0 0-89,0 1-98,0-2 101,0 0 11,0-1 38,0-3 44,0-2 52,0-6-59,0 13 64,0 3-42,0 0 42,0-3-43,4-9 48,8 9-74,-10 5-52,-1 1-55,-1 9-49,0-11 20,0 56 52,0 80 234,0-88-251,0 3-96,0-26-26,0-1-42,2-1 17,-2-19 83,1 0 0,1 0 0,-1 0 0,0-1 0,1 1 0,0 0 0,0-1-1,3 4 21,13 15-165,-8-20-49,0-3 167,-1 0 0,1-1 0,0-1 0,-1 0 0,5-1 47,14-8-172,-12 3 121,1 0-90,0 1-82,1-1-79,0 1-71,-1 1-68,-1 1-61,-2 0-56,-8 3 73,0 0 48,-1 1 45,-1-1 38,1 1-25,-1-1 41,2 0-110,-1 0 48,4-1-271,-2 1 184,-1 0 75,-1 1 40,0 1-35,2-1-158</inkml:trace>
  <inkml:trace contextRef="#ctx0" brushRef="#br3" timeOffset="-37606.42">7497 11949 8738,'5'0'424,"0"1"58,-1-1 50,0 0 40,3 2 532,5 3 1576,-9-2-1781,0 1-81,0 1-108,-1-3-406,-1 1-38,1 1 22,-1 0-84,1 0-94,0 1-101,1 6 291,-1 0-50,-1 1-48,0-1-48,-2 0-48,0 0-47,-1 0-46,-1 0-46,0 0-46,-1-1-44,0 1-44,-1-1-43,1-1-43,-2 0-43,1 0-41,0 0-42,-14 14-1238,13-17 1157,0 1 100,2-4 233,1 0 36,0 0 7,-1 1 33,-8 7 14</inkml:trace>
  <inkml:trace contextRef="#ctx0" brushRef="#br3" timeOffset="-36504.28">8001 11661 2955,'0'0'400,"0"0"-93,0 1 170,0 0-183,0 1 49,0 0-134,1 0 112,-1 1 94,1-1 75,0 1 170,3 4 1348,-2-3-1203,-1-2-399,0 0-46,0-1-56,0 1-65,0 0-76,0 0-85,0 0-96,-1 0-104,4 7 617,7 25 1304,-7-18-1065,-1 1-16,-2-8-416,-1-1-46,1 5 144,-1 9 272,2 16 427,-3-14-463,1-14-417,-1-2-35,-1 1-41,0-2-48,-6 7 83,2-3-78,4 22-99,2-33-3,0 0 0,0 0 0,-1 0 0,1 0 0,0 0 1,0 0-1,0 0 0,0 0 0,0 0 0,0 0 0,0-1 0,0 1 1,0 0-1,0 0 0,0 0 0,0 0 0,0 0 0,-1 0 0,1 0 1,0 0-1,0 0 0,0 0 0,0 0 0,0 0 0,0 0 0,0 0 1,0 0-1,0 0 0,0 0 0,-1 0 0,1 0 0,0 0 0,0 0 1,0 0-1,0 1 0,0-1 0,0 0 0,0 0 0,0 0 0,0 0 0,0 0 1,0 0-1,0 0 0,0 0 0,-1 0 0,1 0 2,0 0 0,0-1-2,-1 1-1,0-1 1,0 0-1,0 0 1,1 0-1,-1 0 0,0 0 1,1 0-1,-1 0 1,1-1-1,-1 1 1,1 0-1,-1 0 1,1 0-1,0 0 1,0-1-1,0 1 3,3-17-41,8-14-130,4-14-88,-11 22 181,-3 14 62,1 1 1,0 0-1,0 0 1,1 0-1,0 0 1,3-5 15,14-36-89,1-2-26,0 22 83,-7 18 28,-11 10 7,-1 0-1,0 0 0,0 0 1,0 0-1,0-1 0,0 1 0,0 0 1,0-1-1,-1 0 0,1 1 1,-1-1-3,2-2-33,1 1 37,4-2 89,2 3 111,-9 3-173,0 0 0,0 0 0,0 0 0,1 1 0,-1-1 0,0 0 0,0 0 0,0 1-1,1-1 1,-1 1 0,0-1 0,0 1 0,0-1 0,0 1 0,0 0 0,0-1 0,0 1 0,0 0 0,0 0-31,5 8 150,2 9-57,-2 2 59,1 10 159,-4 2 66,-2 33 418,-1-43-560,-1-1-35,0 10 3,1-17-147,-1 1-36,2-1-44,0-2-39,-1-10 43,1 0 0,-1 0 0,1 0 1,0 0-1,-1 0 0,1 0 0,0-1 0,0 1 0,0 0 0,0-1 0,0 1 0,0-1 0,1 1 0,-1-1 0,1 1 20,-3-3-215,2-1 36,1-4-91,4-2 63,2-4 10,-5 6 2,0-1 32,-1 0 40,-1-1 14,-2-5-3,3-10-88,23-40-568,-10 28 410,-9 19 218,-1-1 35,-4 7 20,7-26-234,5 3 102,-3 5 115,-5 8 63,0 1 36,0 1 41,3 3 50,2 2 59,-5 10-59,0 2 49,0 3 74,3 5 160,-1 4 8,-3-2-155,-2-3-72,1 1-44,7 25 422,-2 0-78,-1 6-8,3 55 526,-9-57-582,-1 29 43,0-42-337,0 1-70,0-5-76,0 1-83,0-1-96,0 0-114,1-10 92,5 7-194,-3-11 220,-1-3 61,0 1-37,-1 0-43,0 0-49,1 0-56,-1 0-62,-1 0-69,0 1-76,0-3-212,1-1 83,-1 1 79,0-1 74,1 1 67,-1-1 64,1 0 57,0 0 52,0 0 4,0 0 59,0 0 51,0-1 40,1 1-35,2-2-124,-4 2 166,1 0-52,-1 0-70,0 0-87,1-2-200,0-1 61,0-1-36,-1-2-192</inkml:trace>
  <inkml:trace contextRef="#ctx0" brushRef="#br3" timeOffset="-36092.76">8777 11642 3726,'0'-3'56,"0"0"44,-1-3 208,-1 2 92,-3-5 654,3 6-766,0 1-45,0 0-39,1 1-143,0 0-34,1 1-26,-1-1 350,0 0-39,0 0-37,0 1-35,-1-1 147,0 0-111,-1 1-63,1 0-98,0 0-68,-3 1-11,2-1 53,1 0 10,1 1 52,-7-2 138,-9-1 55,4 3-41,4 2 56,4-1-127,1 1 40,0 1-164,0 1 105,0 1 90,-1 1 78,0 1 119,0 0 58,-11 22 1424,11-18-1180,2-6-374,1 0-49,-3 7 119,-3 10 242,4-10-419,1-1-48,1 4 0,3-9-184,0-1-34,8 13 206,1-3-81,4 6 21,-8-5-42,2-3-72,0 0-62,0-1-54,1 2-59,-1-1-47,0 4-70,-3 12-144,-5-17 55,-2 8-233,-5-16 201,1-4 110,-2 0-49,7-1 104,-1 0 96,1 0 64,-4 0 68,1 0-105,2 0-59,0 0-78,0 0-43,-1 0-78,1 0-88,0 0-99,-1 0-111,0 0-119,2 0 307,0 0-33,-1 0-36,1 0-37,-1 0 223,-1 0 33,-8 0-398</inkml:trace>
  <inkml:trace contextRef="#ctx0" brushRef="#br3" timeOffset="-34940.5">9358 11546 7581,'12'-2'334,"-3"-1"58,-2-2 54,-2-2 52,-2-2 46,-1 0 44,-1 0 39,-1-1 35,-1 9-185,0 0-44,-1 1-44,0-1-40,-1 1-40,-1 0-37,1 0-36,-1 0-33,-3 0 111,0 0-111,3 0-96,3 0-80,-7 0 80,1 0 0,-1 1 0,1-1 0,-1 2 0,1-1 0,0 1 0,-1 0 0,-4 3-107,-9 6 326,1 6 56,7-2-73,2 0-40,-2 17 166,8 2-113,9 0-82,0-18-116,0 1 0,2-1-1,0 0 1,8 15-124,6 8 254,-19-38-244,25 40 251,-17-29-206,0 1-44,-1 2-61,0 3-77,-5-9 114,1 1-44,-1 1-48,-1 0-49,-1-1-52,-4-1-54,-4-2-58,-4-2-58,-6-3-62,8-2 283,-2 1-33,-9 0-188,-11-2-259,2-9 19,15-4 273,11 9 156,0 0 34,-4-6-70,-11-27-237,15 29 314,2 0-51,0-1-124,1 5 118,0 0-33,0 0-36,1 1-39,1-1-42,0 0-46,0 1-49,0 0-51,2 0-56,-1 0-58,1 0-61,1 0-65,0 1-68,1 0-71,-1 1 405,0 1 82,0 1 84,0-1 86,-5 1 221,4 0-115,0 0 45,0 0 30,3 0 29</inkml:trace>
  <inkml:trace contextRef="#ctx0" brushRef="#br3" timeOffset="-34542.39">9456 11700 2056,'4'-4'-64,"1"1"66,0-1 72,0 1 76,-2 1 35,1 0 58,-1-1 62,0 1 63,-1-1 66,0 0 70,-1 0 71,-1 0 76,0 0 411,0 2-47,0 15 661,0-1-121,-1-4-646,1 0-50,0-1-50,0 1-53,0-1-52,1 0-53,-1 1-55,1-1-56,0 0-55,0-1-58,1 1-57,0-1-59,1 0-60,-1 0-60,2-1-62,0 0-62,5 9 229,0 1 73,-5-8-115,0-1 1,0 0 0,1 0-1,0 0 1,0-1 0,5 5-255,2-2 321,2-4-66,3-3-86,2-5-108,4-5-102,1-2-66,5-5-80,8-8-142,-16 4-156,-6-4 95,-5-1 81,-2 0 65,-1 2 44,2-12-154,-10-1 83,-7 1 73,-8 1 63,11 24 108,-1 0-1,0 0 1,-1 1-1,-3-4 28,-22-17-19,-3 8 35,15 11-63,-14-7-9,11 12 52,16 5 2,-1 1 0,1 0 0,-1 0 0,1 1 0,0 0-1,0 0 1,0 1 0,0 0 0,-3 2 2,-12 9-51,6 2-50,-10 20-257,10-14 38,0-2-73,14-16 246,-1 0-1,0 0 1,1 0-1,0 0 1,0 0 0,0 1-1,1-1 1,-1 1-1,1 0 148,-1 5-321,1 0-35,1 1-93,-1 0-70,2 1-83,-1 0-97,0-5 253,0 0-38,0 0-41,1 0-43,-1-1 278,0 1 34,0 16-398</inkml:trace>
  <inkml:trace contextRef="#ctx0" brushRef="#br3" timeOffset="-34305.7">9475 11757 2056,'5'-6'-44,"0"-1"127,-1 0 124,1-1 121,-3 3-85,0 1 39,1 0 39,0-1 36,-1 1 38,1 0 36,0 1 35,1-1 35,-1 1 34,1 0 34,5-2 667,2 2 128,1 2 121,4 0-348,3 0-183,-8 1-527,-1 1-35,0-1-39,-1 2-41,-1 0-42,-1 1-46,15 21 1062,-8-3-516,-3-2-228,-6-9-316,0-1-33,2 3-6,-1-1-69,0 0-77,-1-3-84,7 12 33,-7-8-38,-1-3-36,-1 0-53,0-2-19,-1 1-49,1-1-55,1 1-61,-3-5 168,0 0-34,0 3-271,0 2-214,-1-3 106,0 0-34,-1 0-190,1-4 464,0 0 38,0 0-448</inkml:trace>
  <inkml:trace contextRef="#ctx0" brushRef="#br3" timeOffset="-33923.2">9881 11565 3726,'0'-2'33,"0"0"72,0-1 64,0 1 58,0-1 53,0-1 115,1 0 55,-1-1 304,1 0 62,2-3 857,0 6-646,-1 2-644,0 1-37,0 0-42,0 1-48,0 1 381,0 1-41,-1 0-44,1-2-46,2 2 68,0-2-47,0 2 293,4 13 322,6 27 435,-8-22-928,0 2-23,-2-13-369,-2 0-47,2 8 145,-2 0-82,-1 3-23,-3 11 45,1-8-78,1-8-43,0 6 3,0-6-58,0 1-36,0 6-49,0 8-62,0-30 17,0 8-62,4-12-16,3-4-26,6-1-68,3-2 134,1-2-36,1-3-38,1 0-36,4-4-97,1 0-60,0 4-59,0 4-61,-14 7-85,7-6-521,-12 6 671,0 1-68,-1 0-91,1 0-118,-1 2 139,-1-1-71,1 1-77,1-1-85,-1 1-53,5-1-1114,-6 0 1357,0 0 38,1-1-100,0-1 69,1-1-41,2-3-217</inkml:trace>
  <inkml:trace contextRef="#ctx0" brushRef="#br3" timeOffset="-33226.25">10559 11546 771,'7'-7'245,"0"1"-66,0 0-29,2-2-2,1 0 15,-3 2 7,-2 1 42,0-1 89,0 0 35,0 0 91,0-2 104,0 0 119,-2 3-302,1 0 68,0-1 61,0 1 50,4-6 565,-1 2-101,9-10 1384,-11 14-1679,-1 0-36,-2 4-223,-1 0-49,0-1-48,-1 1-43,1 0-41,-1 0-38,0-1 116,0 1-125,-1 0-81,0-1-38,-2 0-64,2 1 24,0 1 73,0 0 107,-10 1 209,-1 3-56,-1 2-51,0 1-46,-1 2-43,1 1-35,-15 10 116,6-4-115,3-3-41,-16 11 153,-3 13 17,11 5-51,8-7-55,18-33-217,0 1 0,0-1 0,0 1 0,0-1 0,0 1 0,0-1 0,1 1 0,-1 0 0,1-1 0,0 1 0,-1-1 0,1 1 0,1 0 0,-1-1 0,0 1-1,1 2-14,8 14 93,4 2-43,-8-14-47,26 30-63,5-10-91,-14-15-51,0-1 0,14 4 202,9 5-177,-32-12-19,-8 0-46,-5-7 219,0 0 0,0 0 0,0-1 0,0 1 0,0 0 0,-1 0 0,1-1 0,0 1 0,0 0 0,-1-1 0,1 1 0,-1 0 0,1-1 0,0 1 0,-1-1 0,1 1 0,-1-1 0,1 1 1,-1-1-1,0 1 0,1-1 0,-1 1 0,0-1 23,-12 8-280,-2-2 79,5-3 131,1 0 66,-50 11-457,40-9 280,7-3 32,-15-6-130,19 2 147,1-1-51,-3 0-132,5 1 111,1 1-36,-1 0-39,0 0-43,0 0-47,0 1-50,3 0-369,1 0-95,1 0-258,0 0 440,0 0 328,1 0 61,0 0 64,0 0 68,2 0 86,0 0 37,8 0 15</inkml:trace>
  <inkml:trace contextRef="#ctx0" brushRef="#br3" timeOffset="-27009.01">10773 11738 385,'0'-10'164,"0"5"-28,0 2 271,0 3-228,0 0-93,0 0 35,0 0 92,0 0 72,0 0 72,0 0 73,0 0-37,0 0 35,0 0 935,0 0-289,0 0-113,1 0-118,1 0-80,8 0 190,9 0 698,-11 0-970,1 0-39,0 0-78,-4 0-294,0 0-36,0 0-40,-1 0-45,1 0-50,0 0-53,0 0-58,-1 0-62,6-1 151,0-1-51,9-7-85,-18 8 46,1 1-1,-1-1 1,0 0 0,1 0-1,-1 0 1,0 0 0,0 0-1,0 0 1,0-1 0,0 1-1,0 0 1,0-1 0,0 1-1,0 0 1,-1-1 0,1 1 0,-1-1-1,1 1 1,-1-1 0,1 1-1,-1-1 14,0-12-49,0-9-98,-5 6-50,4 14 168,-1 1 1,1 0-1,-1 1 1,0-1-1,0 0 1,0 0-1,0 1 1,0-1-1,0 1 1,0 0-1,-1-1 1,1 1-1,0 0 1,-1 0-1,1 1 1,-1-1-1,1 0 29,-32-8-125,23 6 119,0 2 0,-1-1 0,1 1-1,-4 1 7,14 0 5,0 0-1,0 1 0,0-1 0,0 0 0,0 1 0,0-1 1,0 1-1,0-1 0,0 1 0,0-1 0,0 1 1,0 0-1,0-1 0,0 1 0,0 1-4,-15 18 129,-7 24 236,15-22-10,1-2-67,-2 2-1,5-10-125,0 0 1,1 0 0,0 0-1,1 3-162,0 16 326,4-17-7,11 15 334,-9-22-461,0 0 36,5 3 105,-6-8-254,0 0 0,0-1 0,-1 0 0,1 0 0,0 0 0,0 0 0,0 0 0,1 0 0,-1-1 0,0 1 0,0-1-1,2 0-78,8-2 232,-2-2-73,19-7-3,-6 2-81,-1-7-49,-11 5-49,2 2-41,8-5-90,1 2-46,14-9-155,-14 6 150,-8 0 83,-3-3 67,-6 9 0,4-1 29,6-9-10,-13 9-15,-2-2-38,-1 6-3,0-21-202,0 24 80,0 0 86,-2-8 66,2 11 60,0 0 1,0-1-1,-1 1 1,1-1 0,0 1-1,0 0 1,-1-1-1,1 1 1,0 0-1,-1 0 1,1-1 0,-1 1-1,1 0 1,0 0-1,-1-1 1,1 1-1,-1 0 1,1 0 0,0 0-1,-1 0 1,1 0-1,-1 0 1,1 0-1,-1 0 1,1 0 0,-1 0-1,1 0 1,-1 0-1,1 0 1,-1 0 1,-2 1-66,1-1-42,-2 0 1,-9 3 107,10 9 107,4-11 6,0 0-59,8 0-51,-5-1 35,0-1 101,-4 0-14,1 0 46,-2-5-56,-4-1 232,2 6-260,0 0-52,-2 1-84,2 0 156,3 3 22,0 6 12,-1 1-49,0 7-17,1-14-65,-1 1 0,1-1 0,1 0 0,-1 1-1,0-1 1,1 1 0,0-1 0,0 0 0,0 0 0,0 1-10,6 9 114,1 0-54,0-2-49,0 0-44,3 1-58,1 0-47,7 3-138,3-2-57,-17-10 259,-1 1-62,0 1-80,-1 3-155,-3-1 41,-3-3 185,-1-2 96,-2-1 85,1 0-189,1 2 80,-1 1 57,-1 4 57,4-5-32,-6 5 99,-3 3-9,3-2-18,2-3 2,1-1 14,0 0 35,1-1 10,-1 0 34,0 1 39,-1 0 44,4-3-253,-1 1 40,-1 3 138,1 0 85,2 10 469,3-12-540,1 1-39,2-1-42,2 1-100,-6-5-15,-1 0-1,1 1 0,0-1 1,0 0-1,0 1 0,0-1 1,0 0-1,0 0 0,0 0 0,0 0 1,0 0-1,0 0 0,0 0 1,0 0-1,0 0 0,0-1 1,0 1-2,14-8-66,-2 1-57,1 4-75,-13 3 161,1 0 0,0 0 0,0 0 0,-1-1 0,1 1 0,0 0-1,-1-1 1,1 0 0,0 1 0,-1-1 0,1 0 0,-1 0 0,1 0-1,-1 0 1,0 0 0,1 0 37,7-7-299,0-1-115,-4 5 157,1 1-42,0 0-132,-2 1 65,0 0 55,0 0 46,1-3-156,2-6-409,-6 7 516,0 0-74,0 1 112,0 0-40,0 0-46,0 0-50,0-1-57,1 0-62,0 0-67,0-1-72,1 0 42,1 0 115,-1 1 144,0-1 101,-2 1 122,0 1 58,0-2 37,-1-1 36,0 6 15</inkml:trace>
  <inkml:trace contextRef="#ctx0" brushRef="#br3" timeOffset="-25976.75">11238 11642 3341,'0'0'399,"0"0"-91,0 0-85,0-1 36,0 0 48,0 0 60,0-1-205,0 0 76,0 0 67,1 1 59,-1 0 139,1 0 56,-1 1 165,2-1 417,0 2-15,-1 0-427,0 0-170,0 0-66,0 0-138,0-1-66,0 1-72,1 0-84,-2 0-84,1 0-36,-1-1-38,1 1-40,0 0 517,0-1-41,-1 1-39,1 0-36,0 1 205,0-1-121,-1 0-207,0 0-33,1 1 62,-1 0-74,0 1-68,0 0-19,0-1 44,0-1 55,1 0 90,3 8 245,-1-2-88,-1-2-118,0 0-37,2 13 441,-3-8-366,-1 2 70,0 2 99,4 22 215,1-12-265,2 11 80,-4-17-305,-2 1-40,1-7-126,4-6-82,3-4-66,1-2-51,-3-1 39,-4 1-12,0-1 35,2-3-6,3-9 58,-8 12 11,23-53-356,-11 32 276,-11 18 72,0 0 1,0 0-1,0-1 1,0 1-1,-1 0 0,0-1 1,0 1-1,0 0 1,0-1 36,0-20-146,6-7 87,7 0 59,-10 9 0,-1 12-23,6 5-72,-7 6 90,-1 0 0,1 0-1,-1 1 1,1-1 0,-1 0-1,1 1 1,-1-1 0,1 0-1,-1 1 1,1-1 0,-1 1-1,1-1 1,-1 1-1,1-1 1,-1 1 0,0-1-1,1 1 1,-1-1 0,0 1-1,0-1 1,1 1 0,-1 0-1,0-1 1,0 1 0,0-1-1,0 1 1,0 0 0,0-1-1,0 1 1,0-1-1,0 1 1,0 0 0,0-1-1,0 1 6,0 6-68,2-1-67,0 1-67,5 9-330,-4-10 376,1 2 14,-2-4 119,0 0 39,4 7 44,4 1-66,1 1-62,2-1-57,1-1-55,0-2-48,0-2-46,-2-5-40,7-5 57,1-14 107,-4 3 62,-11 9 65,1 0 1,-1 0-1,0-1 1,0 1-1,1-3 23,0-5-78,-3-2-50,-3 4-25,0 10 129,1 0 1,-1 0 0,0 1-1,0-1 1,0 0 0,1 0-1,-1 0 1,0 0 0,0 0 0,0 0-1,-1 0 1,1 0 0,0 0-1,0 0 1,0 1 0,-1-1-1,1 0 1,0 0 0,-1 0-1,1 0 1,-1 1 0,1-1 0,-1 0-1,1 0 1,-1 1 0,0-1-1,1 0 1,-1 1 0,0-1-1,0 1 1,1-1 0,-1 1-1,0-1 24,-10 0-169,-1 1 199,-1 3 41,0 1 39,2 2 37,-8 12 247,18-16-347,0 0-1,0 0 1,0 0-1,0 0 1,1 0-1,-1 1 1,1-1-1,-1 0 1,1 0-1,0 0 1,0 2-47,-1 8 259,-2-1-52,-5 11 97,6-17-226,0 1 1,0-1-1,0 1 0,1-1 0,0 1 0,0 3-78,2 5 214,4 1 67,1-3-174,6 11 72,-1-11-91,2-5-49,4-4-45,-9-3-46,0-1 0,0 0 0,0-1 0,0 1 0,0-1-1,6-3 53,-1 0-89,0-1-1,-1 0 0,0-1 1,1 0 89,43-37-430,-12-4-96,-23 17 179,-12 15 101,-1-1-1,-1-1 1,3-6 246,0-7-306,-8 27 291,2-9-4,-2 1 43,-4 0 50,-4-2 54,3-4 35,0-2 60,-1 15-226,0 1 66,-13-5 321,9 8-271,6 2 56,1 2-74,0 2-47,2 5-31,-1-10-4,-1 25 30,1 19 40,4-20-59,2-6-20,3 14-2,-8 1-51,-1-18-29,0 8-97,4 13-150,1-13 162,4 32-147,-8-37 173,0 1-45,-1-10 118,0 1-49,0 23-354,0-19 313,0-7 105,0 0 36,0 0 43,0-1 50,0-5 71,2 0-38,2 0 25,9-1 16,-13 0-110,15-3 169,-3-3-58,4-1-52,-8 4-218,7 0 93,3-1 38,-7 0-80,-2 1-85,-4 1 29,-1 0-35,1-2-95,-1 0-72,0 0-79,-1-1-87,0 0-98,-1-1-104,-1-1-114,0-1-122,-1 0 396,0 0 97,0-1 95,0 2 97,0 1 116,0 1 49,0 0 32,0-2 32</inkml:trace>
  <inkml:trace contextRef="#ctx0" brushRef="#br3" timeOffset="-23788.06">4204 10202 5911,'-1'-8'323,"0"3"115,-3 0 206,0 4-100,-1 0 34,4 1-233,0 0-70,1-1-63,-1 0-54,1 0-28,0 0-53,0-1-35,0-1-30,0 0 12,0 1 43,0 0 42,0 1 64,-1 0 33,1 0 64,-1 1 73,0 0 84,-4 0 62,2-1-260,0 1 0,0 0 0,0 0-1,0 0 1,0 1 0,0-1 0,1 1 0,-1 0-1,-2 0-228,-2 2 324,2 0-45,-6 1 170,2-1-107,-17 0 362,15-3-442,-2 0 55,9 0-258,1 1 0,-1-1-1,0 0 1,1 1-1,-1 0 1,0 0 0,1 0-1,-1 0 1,0 1-59,-13 7 286,3-5-2,-6-3 23,-1 0 2,4 5 7,-5 1 68,-1 0-99,-14 8 11,-2 1-57,15-11-150,-11 3-24,1 2-80,1 5-80,4 9-77,26-22 171,-6 8-64,-1 0-91,2 0-79,2 1-68,1 1-58,3 0-47,2-9 317,0 0 0,0-1 0,1 1-1,-1-1 1,1 1 0,-1-1-1,1 0 1,0 1 0,0-1-1,1 2 92,1 1-210,0 0-116,-1-2 84,0 0-41,-1 0-39,1 0-42,-1 0-41,0 1-41,0-1-43,-1 0-43,0-1 145,0-1 41,0 0-30,0-1-143</inkml:trace>
  <inkml:trace contextRef="#ctx0" brushRef="#br3" timeOffset="-23324.13">3584 10837 385,'-16'2'54,"13"1"28,1 0 50,2 0 61,0-1 69,1-1 81,0-1 91,-1 14 1395,0 0-117,0 0-116,0-1-112,0 1-111,0-1-108,0 1-107,0-1-103,0 0-102,0 1-100,0-1-97,0 0-95,0 0-93,0 1-90,0-1-88,0 0-87,0 0-83,0 0-82,0 0-80,0 1-76,0-1-75,0 0-73,0 0-70,0 0-68,0 0-67,0 1-62,0-1-63,0 0-58,0 0-57,0 1-55,0-1-53,0 0-49,0-8 338,-1 0 75,0-1 76,-1-1 79,0-2 95,-1 0 42,-1 0 27,-3-1 26</inkml:trace>
  <inkml:trace contextRef="#ctx0" brushRef="#br3" timeOffset="-22971.32">3565 11469 2955,'0'4'407,"0"1"-288,1-1 33,3 4 248,1-2 125,1 1 122,0-2-11,-1 1 81,0 1 78,-1 2 76,-3-1-256,0 5 207,-2-2-149,2-2-155,1-1-19,0 1 79,2 3-70,6 16 505,-10-24-911,1-1 1,-1 0-1,0 0 0,0 0 0,0 0 1,0 1-1,0-1 0,-1 0 0,0 2-102,-5 14 453,-2 14 282,6-6-274,3 3-126,0-4-154,-1 1-74,-1-2-99,-1-14-49,0-1-35,-2-1-96,-1 3 6,0-1 14,2-4 8,2-1-29,0 1-69,1 0-26,1 0-71,1 1-82,0 1-93,0-6 188,1 4-110,2 1-76,-3-2 84,0 0-15,0 0-105,-2-1-4,0 0-102,-1 1-116,0-3 337,1 0-33,-3 5-172,-1 0 109,0 0 112,1-1 116,2-1 144,0-2 62,0 2 41,1 1 39</inkml:trace>
  <inkml:trace contextRef="#ctx0" brushRef="#br3" timeOffset="-22728.17">3623 12584 6553,'3'13'-59,"3"-1"-107,0-5-15,3-1-41,11 3-306,25 0-635,-31-9 818,-1 1 54,-5-1-170,4 0-106</inkml:trace>
  <inkml:trace contextRef="#ctx0" brushRef="#br3" timeOffset="-21794.72">4651 10126 385,'0'-11'38,"0"8"12,0 0 34,0 1 76,0 1 60,0 1 56,0 0 53,-1 0 287,-2 0 396,6 0-178,1 0-50,-1 0-48,1 0-47,0 0-45,0 0-45,0 0-42,1 0-42,0 0-39,0 0-39,0 0-37,0 0-36,1 0-34,0 0-33,6 0 204,-4 0-220,1 0-52,1 0-49,-1 0-44,1 0-42,-1 0-36,11 0-39,-7 0-65,1 0-34,8 0-110,30 0-319,-37 0 395,0 0 45,-2 0 58,-1 0 59,0 0 69,-1 0 79,14 0-294,0 0-75,-2 0-67,1 0-57,-2 0-23,0 0-33,14 0-295,48 0-939,-58 0 1134,1 0 39,-4 0 296,13 0 86</inkml:trace>
  <inkml:trace contextRef="#ctx0" brushRef="#br3" timeOffset="-21376.32">5329 10086 385,'1'0'181,"-1"-1"-107,3 0-20,4-5-82,-5 4 100,1-1 105,-2 1 79,0 1-84,0 0 34,-1 0 36,0-1 39,1 1 42,-1 0 45,0-6 298,2 3 91,1 3-26,7-1 1037,-5 2-1098,0 0-39,1-2-57,0 0-75,4-4 328,6-2 442,4 2-388,14-4-116,-15 3-436,2 0-46,3-2-20,0 0-77,0 2-87,-2 1-97,-16 5 10,22-6 10,1 0-36,27-4-107,0 3-103,-2 5-72,-26 2 84,-1 0-80,5 0-159,-1 1-99,-2 2-91,-1 2-82,10 3-648,-7-2 96,-15-3 685,-1-1 38,2 0 45,1-1 47,-12 0 366,-1 0 37,7 0 15</inkml:trace>
  <inkml:trace contextRef="#ctx0" brushRef="#br3" timeOffset="-21128.41">6064 9934 771,'1'-5'920,"1"0"-182,0 1-69,2 0-67,1 1-61,0 0-56,2 0-54,-1 1-48,6-1 140,0 0-96,-3 2-159,0-1-36,8 0 153,5-1 164,-12 1-326,3-1 18,-1 1-42,9-2 96,4 1-77,14 1-23,-14 1-139,0-1-51,-1-1-67,1 0-85,-1 0-89,-1 0-108,0 1-123,-12 1 183,0 1-36,2 0-84,8-5-597,-10 1 452,-2 1 254,1-1 81,3 1 96,10 3 86</inkml:trace>
  <inkml:trace contextRef="#ctx0" brushRef="#br3" timeOffset="-20329.45">10869 9875 1285,'-3'0'-110,"1"-1"49,-1 1 46,1-1 44,0 1 40,1-1 39,-2-2 210,2 2-69,0-1 38,0-2 381,0-2 254,1-2 571,1 1-439,-1 5-531,0 1-44,0 1-41,0 0-36,4-1 75,-1 1-69,0 0-62,0-1-56,1-1 52,-1 1-93,1-1-72,-1 0-54,8-4 159,-4 3-95,-3 2-37,0 1 46,2-1 54,0 1 64,19-2 247,22-5 478,-26 3-619,8-1 43,-14 2-288,-1 1-49,14-3 74,1-3-46,9-2-24,3 2-57,-12 5-52,2 1-73,1 1-101,-15 1 30,0 0-35,6 0-115,-1 1-79,1-1-85,0 1-96,0-1-121,0 1-118,-12-1 339,0 0-32,0 0-35,0 0-34,3 0 60,0 0 83,0-1 84,-1-1 86,-4 0 106,0-1 46,1-1 29,4-3 29</inkml:trace>
  <inkml:trace contextRef="#ctx0" brushRef="#br3" timeOffset="-20105.66">11606 9761 13878,'25'0'519,"0"0"-57,0 0-73,-1 0-89,1 0-106,-1 0-121,-11 0-87,-1 0-36,0 0-39,1 0-41,3 0-109,1 0-81,0 0-86,-1 0-89,1 0-95,0 0-100,0 0-105,1 0-108,-9 1 356,11 4-808,-12-3 914,1 2 34,2-1 94,-5-2 219,1 0 37,16 0 15</inkml:trace>
  <inkml:trace contextRef="#ctx0" brushRef="#br3" timeOffset="-19894.07">12128 9798 385,'1'0'-44,"1"0"20,0 0 39,-1 0 39,1 0 35,0 0 34,3 0 214,-2 0 8,1-1 59,0 1 51,1 0 41,3 0 565,11 0 1537,-14 1-1864,0 0-70,-2-1-313,0 1-38,-1 0-44,0 0-49,8 5 580,-4-2-358,1-1-33,9 0 339,1 0-334,0 6-76,-1 4-88,-1 4-98,-3 2-109,-1 0-122,-8-9-8,0 0-35,-1 0-36,-1-1-37,-1-4 84,0 0 0,1 0 0,0 1 0,0-1 1,0 0-1,1 0 0,0 0 111,9 22-565,-2-6 59,-2 2-67,0 1-131,-1-1-44,-1-1-109,-3-12 379,0 1-37,-1 0-39,-1-1-44,0-5 309,0 0 32,0 7-397</inkml:trace>
  <inkml:trace contextRef="#ctx0" brushRef="#br3" timeOffset="-19685.55">12400 10355 771,'1'8'165,"0"0"103,0 0 88,1-1 77,0 1 169,1 1 68,0-2-26,5 9 914,-3-6-561,0 1-101,-3-4-384,1 0-90,-2-1-151,1 1-86,-2-1-95,1 1-106,-1 1 4,0 1-36,0-2-33,0 5-169,0 0-173,0 15-369,0-19 620,0 5 88,0 9 61</inkml:trace>
  <inkml:trace contextRef="#ctx0" brushRef="#br3" timeOffset="-19430.33">12457 10913 2955,'0'7'24,"0"0"49,0 0 47,0 1 43,0-1 39,0 0 37,0 8 331,0-1 87,0 0 70,0 32 1806,0-27-1538,0-9-545,0-1-52,0 1-61,0-1-72,1 0-28,0-2-62,3 2-2,1-1-74,3 9 38,-7-7-37,-1 12-221,0-9-18,0-2-60,0 0-113,0-2-56,0 1-121,0-5 194,0 1-37,0 0-40,0 0-42,0 7-30,0 10-119</inkml:trace>
  <inkml:trace contextRef="#ctx0" brushRef="#br3" timeOffset="-19190.39">12477 11565 1285,'0'6'-22,"-1"0"76,0-1 67,1 0 59,-2 1 103,1 0 57,-1 1 125,-2 3 294,1-1-65,2-3-263,-1-1-109,1 0-43,0-1-90,1 1-44,-1-1-52,1 0-57,0 7 247,1-2-62,0-2-57,1 0-51,0-1-44,0-1-39,4 7-62,-3-7-2,-1 1-76,-1-1-62,0 2-93,-2 4-191,0-1 28,2-3 194,0-2 92,1 1 64,3 2 11,6 3 48</inkml:trace>
  <inkml:trace contextRef="#ctx0" brushRef="#br3" timeOffset="-18993.97">12516 12008 2955,'-1'1'327,"-1"4"-54,0-2-310,1 0 40,0 0 39,0 0 35,-1 3 172,0 1 109,0 0 76,1 0 62,-2 18 1297,2-13-1072,1-7-392,0 1-37,0 0-45,0 0-51,-1 1-42,1 0-96,0 0-111,0 0-123,0-2 203,1 0-43,-1 6-79,-1 15-246,0-21 265,-1-1 41,-6 1-119,2-1-12,4 5-49,2-7-5,-1 0 42,-2 2-72,1-1 142,0-1 38,-7 3-61,7-4 33,2-1-3,-4 2-16,-6 4-580,6 1-85,0 1 343,4-7 355,-1 0-1,0 1 1,0-1 0,0 0-1,0 0 1,0 0 0,0 0-1,0 0 1,0 0 0,0 0-1,-1-1 1,1 1 0,0 0-1,-1-1 1,0 1 84,-12 10-1014,10 5 445,4-13 686,-1 1 58,-2 8 295,-8 1 289,3-11-460,1-1-157,2 2-49,2 2-60,2 3-65,-1-6-154,-2-1 101,-9-1 53,13 0 13,-3 0 17,1 0 0,0 0 0,0 1 0,0-1 0,0 0 0,0 1 0,1 0-1,-1-1 1,0 1 0,0 0 0,0 0 0,0 0 0,-1 2 2,-3 0 26,0 0 43,-1 0 55,-3-3 70,-5 1 140,2-1-89,-20 8 333,25-4-425,-1 0 36,7-3-148,-1 0 0,1-1 1,-1 1-1,1 0 0,-1-1 0,1 1 1,-1-1-1,0 0 0,-1 0-41,-14-1 161,8 0-115,-2 1-85,2 0-72,-3 0-113,1 0-75,-1 0-127,-4-3-274,-9-10-649,13 10 905,-10 2-119</inkml:trace>
  <inkml:trace contextRef="#ctx0" brushRef="#br3" timeOffset="-18779.32">11857 12333 3341,'-5'0'68,"-1"0"40,1 0 37,0 0 33,-6 0 270,1 0 103,0 0 68,0 0 57,-23 0 1678,19 0-1405,7 0-507,0 0-37,0 0-47,-1 0-53,-1 0-21,0 0-100,0 0-111,0 0-125,-5 3-157,8 4-111,0 0-92,-7-4-82,-1-3-50,5 0 236,1 0 110,-2 0 71,-3 0 59,-10 0 50</inkml:trace>
  <inkml:trace contextRef="#ctx0" brushRef="#br3" timeOffset="-17608.47">3682 12333 771,'0'0'163,"0"-3"-26,0 2-268,0 0 44,0 0 41,0 0 40,0 0 37,0 0 33,1-1 158,-1 1-2,0 0 45,1-1 373,1 0 84,4 0 1038,-4 2-1276,1 0-59,-3 0 255,1 0-94,-1 0-84,1 1-79,-1-1-71,0 1-65,1 0-56,-1-1-50,0 1-21,0 1-49,0 0-2,0 3 57,0-3-54,0 0 65,0-1 66,0 1 94,0-1 109,0 0-177,0-1 35,1 9 320,6 4 410,1 4 199,-5-5-433,0 2-74,-2 1-77,-1 1-77,0 1-81,0 0-83,-1 0-85,0-1-86,1-4-117,-1-1-52,1-1-54,-1 0-53,1 0-46,0 0-41,0 6-240,0-6 20,0 1-37,-3 11-967,-2-14 907,-6 4-120</inkml:trace>
  <inkml:trace contextRef="#ctx0" brushRef="#br3" timeOffset="-16790.53">4147 12584 1285,'-3'0'150,"-5"0"-30,3 0 87,-38 0 622,41 0-1054,0 0 74,1 0 70,-1 0 66,-1 0 61,1 0 57,0 0 53,0 0 49,-2 0 155,1 0 74,-1 0 64,1 0 51,-2 0 226,-7 0 1530,8 0-1363,0 0-177,0 0-106,5 0-409,-1 1-52,0 0-48,0 0-40,-1 0-23,1 1-38,-2 4-28,1-4 6,1-1 66,-2 1-14,-1-1 64,0-4 454,4-1-337,1 3-171,0-1-39,2-1-59,2 1-108,15-1 247,-13 2-58,1 2 32,2-1 31,2 0 45,21-2 136,16-5 84,11-1 30,-16 5-98,3 1-124,1-4-80,12-2-79,-5 3-87,3 0-60,37-8-108,-42 5 77,4 0-60,1 2-63,0 1-67,14-2-206,-53 5 290,0 1-53,19 1-399,37-3-930,-55-1 1208,-2-1 86,0 1 70,-10 2 170,-1 1 32,15 0 14</inkml:trace>
  <inkml:trace contextRef="#ctx0" brushRef="#br3" timeOffset="-16548.25">5231 12449 385,'-3'0'221,"1"0"-64,0 1-55,0-1-46,0 1-36,0 0-36,-2 2-126,2-1 113,0 0 85,1 0 95,1-1-31,-1 0 34,0 0 39,1-1 41,-1 1 45,0 0 49,0-1 52,0 1 56,0-1 59,0 1 63,0-1 66,-1 0 70,1 0 73,-1 0 77,14 0-269,-1 0-105,1 0-98,-1 0-89,1 0-83,-1 0-75,0 0-67,0 0-59,0 0-46,-1 0-35,10 0-171,0 0-74,30 0-500,-35 0 617,1 0 46,8 3 0,-14 1 43,-5-2 19,0 0-33,1 1-41,0 0-47,2 0-298,1-2 83,1 0-3,6-2-116,-2 0 30,17-4-622,-19 1 699,-3 0 207,1 1 50,3 0 92,10 2 73</inkml:trace>
  <inkml:trace contextRef="#ctx0" brushRef="#br3" timeOffset="-16395.66">5735 12449 385,'16'0'27,"-2"0"64,-1 0 81,-1 0 95,-1-1 98,6-6 385,-12 4-433,1 0 137,-4 1-181,1 1 39,1 0 42,0 0 49,0 0 53,1 1 58,15 1 1864,-5-1-875,-1 1-316,-1-1-105,-6 0-588,0 0-35,0 0-38,-1 0-42,1 0-45,-1 0-47,0-1-50,0 1-54,-1-1-57,0 0-59,0 0-62,-1 0-67,7-3 182,-3 1-53,0 0-44,-1 0-34,23 0-145,-15 3 215,0 0-80,0 0-75,1 0-72,0 0-68,0 0-63,0 0-60,0 0-55,1 0-55,-1 0-48,1 0-44,-1 0-40,9 0-364,-1 0-66,-1 0-52,-1 0-37,-15 0 994,-1 0 57,2 0 50</inkml:trace>
  <inkml:trace contextRef="#ctx0" brushRef="#br3" timeOffset="-16169.82">6568 12429 385,'50'2'55,"27"-1"67,-53-3-117,-1-2-37,13-9-96,-13 10 106</inkml:trace>
  <inkml:trace contextRef="#ctx0" brushRef="#br3" timeOffset="-15928.25">7013 12353 1285,'4'0'272,"-1"0"47,1 0 44,0 0 41,0 0 37,-1 0 33,5 0 560,-1 0-159,-1 0 43,15 0 2207,-11 0-1810,1 0 157,-5 0-746,0 0-55,0 0-67,0 0-74,0 0-78,0 0-98,0 0-110,0 0-119,-3 0-111,-1 0-34,1 0-34,0 0-37,0 0-38,0 0-38,-1 0-41,1 0-41,12-3 0,-4-3-107,-4 2 59,2 0-65,0 3-88,-1 2 117,-3-1 100,0 0-38,0 0-48,1-1-56,-1 0-67,-1-1-75,1 0-86,-1-1-94,0-1 284,0-2 41,0-2-35,4-5-158</inkml:trace>
  <inkml:trace contextRef="#ctx0" brushRef="#br3" timeOffset="-15407.82">7944 12314 11308,'9'0'197,"1"0"41,4 0 198,1 0 79,0-1 69,-1-1 59,1-1-202,0 0-43,-1 1-39,1 0-37,16-2 228,-1 2-107,-3 0-125,-1-1-43,53-11 452,-40 6-747,51-4 75,-62 11-70,-1 0-41,4 1-72,0 0-89,1 0-109,-17 1 115,1-1-35,9 1-206,0-1-98,0 1-108,1-1-116,-13 0 362,-1 0-114,2 0-112,0 0-106,0 0-106,2 0-102,0 0-98,2 0-96,-12 0 1021,1 0 49,1 0 32,5 0 32</inkml:trace>
  <inkml:trace contextRef="#ctx0" brushRef="#br3" timeOffset="-15165.2">8913 12218 1285,'5'0'935,"0"0"-98,1 0-34,-1 0-34,5 0 672,1 0-128,-1 0-124,0 0-118,0 0-115,0 0-111,0 0-106,0 0-102,0 0-99,0 0-93,-1 0-90,1 0-85,0 0-82,-1 0-76,3 0-74,-1 0-97,0 0-91,0 0-82,0 0-77,1 0-68,-1 0-60,0 0-55,2 0-160,0 0-53,10 0-569,29 0-1826,-35 0 2203,-1 0 62,-10 0 386,-2 0 45,1 0-37,2 0-171</inkml:trace>
  <inkml:trace contextRef="#ctx0" brushRef="#br3" timeOffset="-15009.46">9377 12218 771,'1'0'399,"2"0"-91,0 0 503,1 0-58,0-1-58,0 1-55,0 0-52,0 0-51,1 0-48,-1 0-47,1-1-6,0 1-50,0 0-48,0 0-44,0 0-42,1 0-39,-1-1-35,0 1-33,1 0-10,1 1-39,5-1 3,2 1-99,6 3-96,28 6-820,-34-7 543,1-2-95,-2 0-22,1 0-112,-7-1 252,1 0-36,0 0-39,0 0-41,2 0 37,0 0 74,-1 0 76,1 0 79,-2 0 95,0 0 42,1 0 26,5 0 27</inkml:trace>
  <inkml:trace contextRef="#ctx0" brushRef="#br3" timeOffset="-14848.99">9940 12218 1285,'22'-2'329,"-15"0"-187,-1 0 35,-1 0 8,0 0 40,1 0 49,0-1 55,-6 3-320,9-3 795,0 2-104,-2 0-230,0 1-38,5 1 354,-1 0 27,-4-1-301,-1 0-50,0 0-46,1 0-46,-1 0-42,0 0-41,0 0-38,0 0-36,1 0-2,0 0-45,0 0-41,-1 0-37,4 0-18,0 0-63,0 0-48,-1 0-38,6 2-263,0 4-279,1 1-22,-11-6 507,1 0-51,1 0-45,0-1-35,7 0-277,18 0-805,-22 0 935,-1 0 73,-3-1 4,0 1 52,-1-1 48,0 1 42,0-2 9,0 1 45,2-2-7,-1 1 49,7-3-93,-2 3 108,1 1 61</inkml:trace>
  <inkml:trace contextRef="#ctx0" brushRef="#br3" timeOffset="-14405.86">11567 12257 771,'32'0'978,"-15"0"-536,-1 0-34,1 0-38,0 0-39,0 0-42,1 0-44,-1 0-45,0 0-50,0 0-50,0 0-53,0 0-56,-1 0-57,0 0-61,0 0-61,2 2 314,-2 6 196,-1 0-15,-2-7-163,-3-1-109,-3 0-48,-4 0-38,-3 0-48,3 0-223,6 0 27,0 0 106,-1 0 93,-1 0 41,19 0-19,-15 0-4,0 0-92,-5 0 37,0 0-40,-4 0 61,1 0 0,-1 0 0,0-1 0,0 1 0,0-1 1,1 1-1,-1-1 0,0 0 0,0 0 0,0 0 0,0 0 0,0 0 1,0 0 111,10-6-669,-4 5 388,1 1 51,-1 1 146,4 0 60</inkml:trace>
  <inkml:trace contextRef="#ctx0" brushRef="#br3" timeOffset="-14010.03">12400 12237 385,'-11'0'10,"6"0"23,3 0 64,4 0 63,6 0 72,-3 0-164,-2 0-135,-3 0-144,0 0 98,-3 0 97,-12 0 759,1 0 80,-1-1 65,0 1 47,-49-1 3152,50 1-3244,0 0-38,-1 1 34,-1 0-75,0 0-89,1 1-105,-13 2 429,1-1-115,-1 0-115,-1 0-112,0-2-113,0 1-112,0-1-110,-1-1-110,-3-1-78,14 0-87,-2 1-54,-1 1-75,-3 3-96,15-2 81,-19 4-221,13-3 125,1-1-35,-4 1-142,2-3-94,9 1-67,1-1 54,1 1 48,0 0 43,1 0-29,0 1 44,0 0-29,-1 1-145,-4 2-248,2-3 195,0-1 11,-3 0-114,7-1 576,1 0 49,-2 0 32,-1 0 32</inkml:trace>
  <inkml:trace contextRef="#ctx0" brushRef="#br3" timeOffset="-13757.65">10985 12333 4497,'-17'1'1,"-1"1"-1,1 0 0,-6 3 0,-2-1-25,1 0-46,0-3-64,1-3-84,5-4-39,-5-5-191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4:54.88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AB008B"/>
    </inkml:brush>
    <inkml:brush xml:id="br2">
      <inkml:brushProperty name="width" value="0.05" units="cm"/>
      <inkml:brushProperty name="height" value="0.05" units="cm"/>
      <inkml:brushProperty name="color" value="#008C3A"/>
    </inkml:brush>
    <inkml:brush xml:id="br3">
      <inkml:brushProperty name="width" value="0.05" units="cm"/>
      <inkml:brushProperty name="height" value="0.05" units="cm"/>
      <inkml:brushProperty name="color" value="#5B2D90"/>
    </inkml:brush>
  </inkml:definitions>
  <inkml:trace contextRef="#ctx0" brushRef="#br0">3876 946 4112,'0'0'245,"0"-3"-40,0 2-283,1 0 70,-1 0 64,0 0 60,0 0 57,0 0 52,0 0 49,0 1 44,1-1 117,-1 0 51,1 1 44,-1-1 38,1 1 905,1 0 855,-1 0-1199,0 1-77,0 0-414,0 0-64,-1-1-154,1 1-60,0 0-66,-1 0-75,1 0-97,0 0-61,-1 1-64,1-1-68,-1 0-73,1 0-75,-1 1-81,1-1-84,5 18 588,-1 0 36,5 20 327,-2 5 167,6 63 1092,-11-69-1232,1 1-82,1-1-109,-3-19-251,0 0-39,1 0-43,0 0-46,-2-12-27,2 11-40,1 1-47,-1 0-47,1-1-48,0 0-47,0 0-47,1-1-48,0 0-47,-4-14 171,-1 0-40,1 0-37,-1 0-34,-1 2-398,-1-2-88,0-1 114,-7-4-1308,4-2 1165,2 1 331,0-2 56,0 0 55,-1-1 57,1 1 58,0 0 59,-1-1 36,0 1 69,-1 0 46,-2-2 45</inkml:trace>
  <inkml:trace contextRef="#ctx0" brushRef="#br0" timeOffset="435.52">3722 831 5911,'0'-2'-99,"0"1"40,0 0 36,0-1 35,0 0 109,0 0 115,0 0 177,1 0 114,-1 1 217,2-1 499,0 0 7,0 2-494,0-1-214,0 1-110,0 0-177,1 0-112,-2 0-119,0 0-34,1 0-36,-1 0-38,0 0-18,6 0 405,-1 1 0,0 0 0,0 0 0,0 0 0,0 1 1,3 1-304,7 2 565,-1 2-35,-3 0-121,0-1-37,1 1-41,-1 0-46,-1 0-55,1 0-55,-1-1-60,1 0-63,41 19 494,-4-2 44,-19-8 131,-1 1 1,22 16-722,-12-2 483,-12-9-215,19 16 47,-39-31-263,0 1 1,0 1-1,0-1 1,3 6-53,-6-5 25,1 0-1,-1 1 1,-1 0 0,3 8-25,1 2 8,3 6-27,5 16-76,-13-34 66,0 0 1,-1 0-1,0 0 1,0 1-1,0-1 0,-1 0 1,-1 1-1,0 6 29,-1-3-52,0 0 0,0 0 1,-1-1-1,-3 7 52,1-6-66,0-1 0,0 0 1,-1 0-1,-1 2 66,-32 34-311,-9-7-40,32-28 194,-2-1-1,1 0 1,-1-2-1,-1 1 158,-3-1-208,0-1-1,0 0 0,-1-2 0,1-1 1,-13 1 208,-47-1-475,46-5 208,-1 1-84,34 0 327,-9 0-91,-1 0-67,-1-2-92,1-1-114,7 1 144,0-1-38,0 0-40,1-1-44,0-1-47,1-1-48,0 0-53,1-2-55,1 2 254,1 0 33,1-16-449</inkml:trace>
  <inkml:trace contextRef="#ctx0" brushRef="#br0" timeOffset="2118.03">4574 984 385,'-3'-1'21,"-1"1"39,-1-2 162,3 1 21,0-1 52,0-2 406,8-4 817,-2 6-1080,1 2-81,-2 0 582,-3 0-271,0-3 64,0 0-36,0 1-34,0 1-35,0 1-33,0-1-32,0 3 465,0 0-123,0 3-117,0 0-111,0 1-106,0 1-101,0 0-94,0 0-90,0-1-83,0 0-78,0 0-73,0-2-66,0-2-61,0 30 841,-1 0-103,0-12-306,1 0-35,0 19 222,1-3-120,4-3-110,-1-9-99,-2-6-37,-4-2-34,-2 5-34,1-6-82,1 27 136,2-28-153,1-3-50,-1-3-62,0-3-75,0-3-90,1-13 11,1 1 62,1 2 47,0-1 33,5-15-138,-4-3 116,-2-2-47,-4-59-473,0 45 383,1 0 93,3 16 137,1-1 79,4-11 45,8-13-78,-4 27 22,4 0 62,-3 10 23,2-1 55,8-5-2,2 7-66,-22 14-96,0-1-1,-1 1 1,1 0-1,0-1 0,0 1 1,0 0-1,0 0 0,0 0 1,0 0-1,0 0 0,-1 1 1,2-1-1,10 6-41,0 4-33,11 16-144,-7 0 37,-14-20 148,0-1 0,-1 0 0,0 1 0,0 0 0,-1-1 0,1 1 0,-1 0 0,-1 0 0,1 0 1,-1 0-1,0 0 0,0 0 0,0 0 0,-1-1 0,-1 4 33,-14 36-242,-4-2 100,9-21 123,1 1 41,1-1 48,0-1 51,0 0 57,3-2 63,3-7-80,3-2-51,3 1-25,4 3-2,-1-4 13,0 10 95,-1-4-84,10 5-41,-8-14-60,5 4 1,-2 0 0,0 0 0,3 5-7,-10-13-3,-1 1-1,1 0 0,-1 0 0,0 0 1,-1 0-1,1 0 0,-1 0 1,1 1-1,-1-1 0,-1 0 0,1 1 1,0-1-1,-1 3 4,0 3-81,1 0-57,-1-2-39,0-1-36,-2 5-295,2-10 448,-1-1 1,0 0-1,0 0 1,1 0-1,-1 0 1,0 0-1,0 0 0,0 0 1,0 0-1,0 0 1,0 0-1,-1-1 1,1 1-1,0 0 0,0-1 1,0 1-1,-1-1 1,1 1-1,-2-1 60,-15 5-358,-2-3 64,-2-2 62,0-1 60,0-3 57,0 0 55,-1 0 53,2-1 50,3 1 34,1 0 35,6 2 3,-9-2 102,-20-7 309,24 5-274,1-1 18,-4-2 63,12 5-190,5 2-99,3 2-105,4 0-112,0 1-12,1 0-57,1-1-58,1 0-61,10 0-668,-1-1 65,-1-1 61,-1-1 60,0-1 57,-1 0 57,2 0 52,-1-1 52,8-2-132,3 0 82,-13 3 508,2 0 66,3 0 42,10-3 43,-28 7 16</inkml:trace>
  <inkml:trace contextRef="#ctx0" brushRef="#br0" timeOffset="8038.84">5698 658 385,'0'0'150,"0"0"-63,0 0 7,0 0 19,0 0 43,0 0 110,0 1 84,0 0 88,0 0 93,0 2-120,-1-1 77,1 0 65,-1-1 54,-1 2 580,-4 2 1712,4-4-1939,1 0-520,0 0-32,0 0-39,0 0-44,0 0-48,0 0-54,0 1-19,1 0-117,-1-1-92,1 0-34,0 0-35,0 0-37,0 2 719,0-2-145,-4-2 168,1 1-51,0 0-50,1-1-46,0 0-44,1 0-41,-1-1-37,1 1-37,0-3 231,0-1-110,1 0-87,0-2-66,0-3 63,1 2-2,1 1-62,1-3 57,2 0-74,7-16 254,-10 21-490,0 1 0,0-1 0,0 1 1,1 0-1,-1 0 0,4-4-39,21-18 127,6 5-79,3 3-52,21-14-38,-28 13-104,-8 6 56,0 2 1,17-8 89,-7 8-124,-1 5-88,-14 4 61,-1 3-36,-1 1-41,1 1-44,-11-1 189,0 0-42,2 3-229,-1 1-209,-4 5-422,-2-5 397,-1-1 228,0-1 91,-1-1 39,1 0 73,0 0 38,-1 0 41,1 0 48,-2 1-54,0 0 34,-8 7 13</inkml:trace>
  <inkml:trace contextRef="#ctx0" brushRef="#br0" timeOffset="8433.49">5892 639 1670,'0'-6'435,"1"2"49,0 0 66,1 2 63,0 0 59,1 1 53,0 0 51,1 1 45,-1 0 705,-3 0-96,1 1-757,-1-1-63,0 1-60,1 0-57,-1 0-54,0 1-50,0-1-46,0 0-43,0 1 9,0 0-52,0 0-44,0 0-38,0 1-8,0-1-36,-1 6 148,1-2-60,0-3-5,-1-1 33,1 0 84,0 11 218,1-1-53,-1 1-50,0 0-44,1 1-26,-1-1-39,0 15 239,0 7-11,-5 16 164,0-18-403,-3 14 28,5 4-92,3-23-140,0 16-8,-1-23-98,-1-2-32,-5 9-51,2-3-22,2-9-15,2-2-28,0-1-54,1-3 8,-1-1-78,0-2-79,-1 0-81,0-1-82,0 0-84,-1 0-83,-1 1-87,3-5 514,-1 3-248,1-1 89,1-1 88,0-2 88,0-2 106,0-1 45,0-1 30,0-4 29</inkml:trace>
  <inkml:trace contextRef="#ctx0" brushRef="#br0" timeOffset="8899.74">5562 1426 11565,'1'0'735,"0"0"-446,1 0 36,7 0 295,-1 0-38,1 0-37,0 0-36,0 0-34,0 0-34,10 0 347,-1 0-117,0 0-107,0 0-97,1 0-86,-3 0-103,1 0-54,0 0-46,-1 0-40,16 0 51,42 0 106,-51 0-162,-1 0 56,-15 0-196,1 0-32,0 0-33,-1-1-35,0 0-38,-1-2-38,0-1-40,0-2-42,-1-2-43,3-5-16,3-10-80</inkml:trace>
  <inkml:trace contextRef="#ctx0" brushRef="#br0" timeOffset="9563.98">6145 946 6168,'1'11'1244,"5"3"740,-1-5-687,-3-2-468,0-2-327,-1 1-36,2 5 368,-1-5-434,-1 1-32,3 5 279,0 1-104,2 0-84,2 6 175,-2 0-56,-2 1-53,-1 1-49,-2 0-45,-1 0-42,-1 1-38,1 0-36,-1 3 6,1 0-36,0-6-140,0-6-76,-1-2-36,-2 1-23,-4-2-59,2-11-81,2-6-63,1-7-40,2-28-367,1 16 279,-1 18 232,0 3 33,3-26-118,3 6 50,1-3 58,-3 4 44,-4 19 22,0-1 0,1 1 0,0-1 0,0 1 0,1 0 0,-1 0 0,1-1 0,0 1 1,1 1-1,-1-1 0,1 0 0,1-2 0,26-31 0,-17 3 0,-5 25 27,4 1 47,16-6 173,-24 14-205,-1-1 0,1 1 0,0 0 0,-1 1-1,1-1 1,0 1 0,0 0 0,-1-1 0,1 2 0,2-1-42,9 6 154,3 12 172,-6 7-88,0 32 85,-9-33-182,3 2 56,1 10 48,0 1-88,10 17-24,-10-35-121,-1 1-45,-2 0-59,-2 1-78,-2-12 135,0 0-99,0 1-112,0-5 76,0 0-32,0 0-35,0 0-36,0-1-38,0 1-40,0-1-41,0 1-43,0-1-44,0 0-46,0-2-55,0-1-147</inkml:trace>
  <inkml:trace contextRef="#ctx0" brushRef="#br0" timeOffset="9955.44">6841 888 5140,'9'-5'477,"-1"0"51,1 0 45,-1-1 37,10-7 964,2-7 896,-17 14-1579,1 2-87,-1 0-82,0 1-78,0 0-73,-2 1-69,0 1-63,-2 0-59,0 1-55,-2 1-49,-1 1-45,-2-1-41,-6 4-29,0 0-40,-2 3-18,-7 5-2,-15 7 56,-5 2 31,1 2-47,4 2-42,5 1-35,18-12-84,1 1 48,2 5 52,1 11 93,11-1 5,7-13-90,4-6-51,4-2-44,50 12 65,-41-15-42,-1 2 1,0 0-1,3 4-16,14 10-61,-3 5-97,-34-23 121,0 0 0,0 0 0,0 1 0,-1-1 0,1 1-1,-1 0 1,-1 0 0,1 1 0,-1-1 0,0 1 0,0-1 0,-1 1 37,-1 6-285,-4-4 38,2-8 187,-1 1 0,0 0 1,1-1-1,-1 0 0,0 1 1,0-1-1,0 0 0,0 0 0,0 0 1,0 0-1,-2 1 60,-5 1-224,-15 8-410,-2-4 81,-53 7-898,50-10 941,13-3 248,0-1 0,0-1 0,-1 0 1,1-1-1,0-1 0,-9-3 262,17 5-100,-6-2-126,3 1 93,-11-5-120,17 3 132,0-2-43,3-1-57,1-2-74,1 6-154,1 1 119,1-1 100,0 1 82,0 0 70,1 0 37,6-3 2,-6 3-17,-1 1-12,0 1-35,7-5-87,2 0-36,4-1-104,0-1-81,-3 1 53,0-1-41,2-2-120,7-5-304</inkml:trace>
  <inkml:trace contextRef="#ctx0" brushRef="#br0" timeOffset="10236.7">7113 619 11308,'0'-9'54,"0"-12"-14,0 13 30,0 0 89,0 4-38,0 0 34,0 3 111,0 0 79,0 0 80,0 1 81,0 0 198,0 3 1077,0 4-1024,0-1-110,0 1-100,0 0-92,0-1-94,0 0-67,0 1-57,-1-1-50,2 6 62,0 21 172,0-26-301,0 0 38,6 36 254,-3-1-77,2 82 503,-5-82-593,4-2-75,1 0-72,1-1-67,0-2-62,-2-1-54,-1 0-52,-2 1-47,-1-16-31,2-3-114,-1-10 112,1-1-39,-1 1-43,1-1-46,-1 1-72,0-2-88,-2 6-745,-2-8 842,0 0 47,-1 0 41,-1 1-25,-3 2-127,7-7 471</inkml:trace>
  <inkml:trace contextRef="#ctx0" brushRef="#br0" timeOffset="10706.14">7035 1023 2570,'0'-7'25,"1"1"47,0 1 43,0 0 39,3-3 252,2 2 103,1 1 44,12-4 809,-10 7-907,-2-1-101,1 1 201,0 0-121,-1 1-107,0 0-92,2 1-55,-1 0-88,2 0-61,5 1-60,-5 0 25,-3 0 36,-2-1 28,1 0 40,31 0 30,-2 0-109,-1 0-68,42 0-126,-52 0 156,0 0 39,6-4 224,-12-4-88,-12 5-113,-1 1 30,-4 1-64,-1 1-139,-27-1 685,3 2-97,1 4-81,3 3-66,-11 9 88,-15 16 91,24-16-267,15-11-175,-1 1 59,-1 1 51,1 2 41,-9 10 286,-17 31 821,27-36-948,3-2-59,3-9-244,-7 24 369,-3-1-116,11-27-306,0 1 0,-1-1-1,1 0 1,0 1 0,0-1 0,0 1 0,-1-1 0,1 1-1,0-1 1,0 1 0,0-1 0,0 1 0,0-1-1,0 1 1,0-1 0,0 1 0,0-1 0,0 1 0,0-1-1,0 1 1,0-1 0,1 1 0,-1-1 0,0 1 0,0-1-1,0 1 1,1-1 0,-1 1 0,0-1 0,1 0 0,-1 1-1,0-1 1,1 0 0,-1 1 0,1-1-4,12 5 34,-3-5-58,2 0-47,-1-2-60,-1-1-68,3-3 22,0-2-46,29-28-611,-27 21 533,-8 9 187,4-6-95,12-11-340,-12 11 278,0 1 101,-3 4 140,0-1 84,-1 1 69,1 0 78,0-1 90,1 0 97,-3 3-71,-1 1 51,0 2 50,0 0 51,0 3 49,-1 2 50,1 2 49,-1 2 49,2 2-143,1-1-110,-2-2-198,0 0-41,0 0-37,-2 1-36,0 10 9,-3 1-64,1 1-99,0-9-22,1 0-38,-1-5 153,1 1-108,0 0-92,0-1-77,0 1-55,1 0-44,6 13-896,-5-11 731,0 0 67,-3-4 260,1-1 34,0 1 57,-1 0 32,0 7 14,-1-11 37</inkml:trace>
  <inkml:trace contextRef="#ctx0" brushRef="#br0" timeOffset="11069.56">7635 927 4883,'2'-13'587,"1"8"-100,2 4 24,-2 0-208,0 1 36,-1 0 143,-1 0 64,-1 0 65,0 0 63,0 1-47,0-1-60,1 1-57,-1 0-53,0-1-51,1 1-47,-1 0-45,1-1-42,0 1 4,-1 0-50,1 0-46,0 0-40,0 0-17,0 0-41,1 1-26,0 0-26,2 1 6,-3-1 74,1-1 90,-2 0-50,1 0 40,5 8 252,0 1-38,3 10 313,-3-2-146,7 28 663,-11-37-1004,6 13 236,1-1-87,-2-5-140,-1 1-61,-1 1-60,-4 2-63,-1-2-34,-1-11-21,1-1 0,0 1 0,0 0 0,1-1 1,0 1-1,0 0 0,1 0 0,4 2-55,-5-5-89,-8 3-51,7-6 182,3-4-60,0 0-8,1 0 0,-1 0 0,0 0-1,0-1 1,0 1 0,-1-1-1,1 0 1,-1 0 81,7-19-305,1-7 25,1 1-1,2 0 1,3-4 280,14-20-298,-1 11 137,2 2 115,-15 22 76,1 1 41,1 2 45,0 1 49,11-2 199,-8 10-82,-7 6-62,-2 3 48,0 4 60,-2 5 73,-2-1-155,-1 2-38,-1 0-38,0 1-39,-2 1-40,0 0-39,-2 2-41,-2 0-42,1-2 31,-1 1-104,1-4-28,-1 1-47,1 0-47,-1 0-44,-1 0-45,0 0-42,0-1-41,-1-1-41,0-5 221,1-2 107,-1 7-113,0-5 101,1-2-37,-1 1-67,0 0-132,1-2 129,0 0-38,0-1-42,0 1-46,0 0-48,0-1-54,-2 2-253,0 0-74,-1 1-229,-3 2-586,7-7 1598</inkml:trace>
  <inkml:trace contextRef="#ctx0" brushRef="#br0" timeOffset="11649.26">8450 831 771,'9'-11'307,"-7"7"-152,-2 2 23,-1 0 66,-2 1 85,-1 1 107,2 0 9,2 0 87,-1-1 84,1-1 83,0-3 515,0 2 1157,-2 5-896,0 0-498,-1 1-94,-3 1-112,3-3-434,0 1-34,-8 5 386,1 0-71,1 0-67,2 2-60,0 0-58,1 1-51,1 0-48,1 1-42,-1 6 99,1 1-78,0 4-12,0 11 67,1-5-25,0-11-67,-3 16-17,6-28-213,-1 1 1,1 0 0,0-1-1,1 1 1,-1-1-1,1 0 1,0 1 0,0-1-1,1 1 1,0 1-47,7 12 202,4 1 70,4 0 29,3-5-89,2-6-76,1-4-57,5-2-40,36-10-35,-5-2-132,-19-8-43,3-4-120,-10 5 3,-18 7 185,0-1-39,2-3-68,6-10-155,12-20-258,-13 13 294,-7 8 184,1 1 92,-9 11 79,1-1 46,4-10 102,-4-1 52,-7 19-192,0 1 1,0-1-1,-1 0 0,1 0 1,-1 0-1,0 1 0,0-1 1,0 0-1,0 0 0,-1 0 1,1 0-1,-1 1 0,0-1 1,0-2-35,0 3 20,0-1 0,-1 1 0,1 0 0,-1 0 0,1 0 1,-1 0-1,1 0 0,-1 1 0,0-1 0,0 0 0,0 1 1,-1-1-21,-16-6 285,-3 7-35,16 1-183,0 2 0,0-1 0,-1 1 0,1-1 0,1 2-1,-5 1-66,-34 21 276,10 3-118,6 6-38,-1 18-79,24-42-30,3-5 0,0 0 0,0 0 0,0 1 0,0-1 0,1 1 1,0-1-1,0 1 0,1 0-11,-1 1 21,1-1 0,1 1 0,-1 0 0,1-1 0,0 1 0,1-1 0,-1 1 0,1-1-1,1 0 1,-1 1 0,1-1 0,0 0 0,0-1 0,1 1 0,0-1 0,0 1 0,1 0-21,-1-2 8,0 0 0,1 0 0,0 0-1,-1 0 1,1 0 0,2 0-8,3 1-9,1 0 0,-1-1 0,1 0 0,4 1 9,26 5-106,-10-1-73,18 3-258,-34-10 250,0 0-34,-2-1 5,-1 0-35,0-2-38,-1 0-43,4-1-153,-1-2-84,0 0-94,-1-2-103,1-2-112,-1-1-122,-7 4 452,1 0-35,-1-1-34,1 0-36,-1 0 143,0-1 50,4-2-160,-1 0 57,-2 2 167</inkml:trace>
  <inkml:trace contextRef="#ctx0" brushRef="#br0" timeOffset="14264.2">3935 351 2955,'0'-5'-39,"0"2"50,0 0 45,-1 1 36,-1-1 143,-4 0 444,1 1-429,0 0-99,-7-10 255,9 5-200,1 3-49,0 1 40,0-1 51,0 1 59,-4-1 420,0 0-107,0 1-126,-11-3 576,7 2-355,4 2-312,2 0 44,-6-4 202,-2 0 252,-7 3 97,0 3-381,0-1-100,0 1-91,0-1-80,0 1-76,0-1-62,0 1-52,0-1-45,-19 2 11,-48 7-10,60-2-33,1 1 63,-11 5-158,0 0 46,-4 3 156,0 2-1,-37 21-185,61-30 30,1-1-1,-1 0 0,-8 2-29,-2 1 62,-12 1 49,-5 4 57,21-3-50,-46 41 344,45-32-314,-6 17 50,5 16 22,15-31-103,-3 23 128,7-4-91,0 4-39,3-40-92,0 0 1,1 0-1,0 0 0,1 0 0,0 0 0,-1 0 1,2 0-1,-1 0 0,1 0 0,0-1 0,0 1 1,2 4-24,-1 2 139,0 1 0,-1-1 0,0 1 0,-1 10-139,-2 28 310,1-3-84,1 4-182,0 66-24,-1-108 2,0 0 0,0 0 0,0-1-1,-2 1 1,0 4-22,0-6 21,1 1 0,0 0 0,1-1 0,0 1 0,0 3-21,2 6 39,0-1-1,0 0 0,2 0 1,2 7-39,1-1 18,-3-1 59,-4 11 123,0 5 35,6-12-148,1-14-64,-5-8-23,1-1 0,-1 1 0,1-1-1,-1 1 1,0 0 0,0 0 0,-1-1 0,1 1 0,-1 0 0,0 4 0,0 56-36,0-35 50,4-10 8,12 0-1,8 6 171,9 8 106,-12-17-188,-17-13-107,0 0 0,0 0 1,0 0-1,-1 1 0,1-1 1,-1 1-1,0 0 0,2 3-3,-2-2 0,1 0-1,0-1 1,0 1-1,0-1 1,0 0-1,0 0 0,1 0 1,0-1-1,1 1 1,32 11 67,-28-12-10,1-1 1,-1-1-1,1 0 0,9 0-57,13-1 64,-28 0-60,9 1-28,1 3 69,4 2 69,10 5 100,-10-4-99,-4-2-65,12 7-23,-9-4-32,-12-6 1,55 16-98,-34-15 101,26-2 43,-32 1-29,-1-2 0,1 0 0,-1-1 0,0-1 0,2-2-13,54-9 4,-19 10-30,-22 2-57,27 0-131,-24 6 147,2 4 91,-31-6-8,2-2 0,-1 1 0,0-1-1,0-1 1,0 0 0,0 0-1,0-1 1,2-1-16,15-4 56,-13 3-16,-1 1-1,0 0 1,1 0-1,6 1-39,155 1 154,-118 0-174,-2 0-92,-17 2 22,8 6 36,-4 0 17,-10-6-18,140-2-116,-132-4 93,-8-3 51,-21 5 26,-1-1 1,1 2-1,0-1 1,0 1 0,1 1 0,18-3 7,-2-4 55,0 0 56,2 4 59,17 1 129,-1-4-107,0-4-87,-1 0-69,9-2-57,-27 6-30,0 2 0,0 0 0,23 2 44,-22 2-44,17 0 33,2-4 66,14-4-20,57-9 77,-68 7-88,6-2 50,32-3 108,-39 7-95,-23 6-71,0 0-1,21 1-15,-3 2-17,4 0-83,-23-3 108,5-7 51,-6 2-15,-7 6-48,5 0 4,-1-1-1,0 0 0,7-3 1,-8 1 8,1 1 0,0 1 0,6 1-8,50 2 39,-12 1-5,0-3 0,15-4-34,-40-1 0,-6 1 0,0 2 0,13 0 0,17 5-25,-34 0-16,0-2-1,1-1 0,24-5 42,-50 6-10,31-7-55,-6 3 35,38 1 49,-37-1 71,-3-9 56,-10 9-37,-1 3-41,3 0-10,-1-6-35,-16 5-23,1 1 0,0-1 0,0 1-1,0 0 1,0 0 0,0 1 0,0-1 0,0 1 0,2 0 0,78 0-40,108 0-177,-143-3 129,3-4 61,2 0 52,0 4 43,-4 3-51,-8 2-16,1-3 0,0-1 1,0-2-1,27-7-1,-53 8 0,-1 1 0,1 1 0,-1 0 0,1 1 0,11 2 0,16-1 0,69-1 0,-106 0 0,0 0 0,0-1 0,0 0 0,0-1 0,0 1 0,4-3 0,-5 2 0,0 1 0,0-1 0,0 1 0,0 0 0,1 0 0,3 1 0,9 0 0,-6 1 0,0-2 0,0 1 0,13-3 0,-6-1 0,6-1 0,0 1 0,1 2 0,3 0 0,-5 3 3,-12 0-8,-1-1 0,0-1 0,0 1 0,0-2 0,2 0 5,-3 0-18,48-9-61,-18 8 69,-30 2 10,1 0 0,0 0 0,0-1 0,-1 0 0,3-1 0,-3 0 0,-1 0 0,1 2 0,0-1 0,0 1 0,1 1 0,6 0 0,0-1 0,0-1 0,0-1 0,0 0 0,-1-1 0,15-6 0,-30 10-70,1-1 37,0 0 32,2-1 41,2-1 7,-1 1-104,-1 0-92,-3 2 29,1-1-36,1 0-193,-2 1 127,1-1-34,-1 1-37,1 0-39,-1 0-41,1 0-44,0 0-351,-1 0 74,1-1 70,-1 1 67,0 0 63,1-1 58,-1 1 56,0-1 52,-1 0 49,1 0 44,0 1 41,0-1 37,2-1-59,-1 0 106,3-1 77,9-5 100,-8 6-112,25-14 67,-6 0 99,-4 4 36,-8 0-93,17-11 2,-11 9 18,-11-2 23,2 6-86,-8 7-18,0 0-1,0 0 1,0 0 0,-1 0 0,1 0 0,-1-1-1,0 1 1,2-4-3,18-52 69,-19 48-60,0 1 1,1 0 0,1 0-1,1-3-9,11-13 18,4-8 67,-4-5 69,3-21 92,-11 31-180,0 1-38,0 1-44,1 2-51,-6 16 34,-1 0 0,0-1-1,0 1 1,-1-1 0,0 1-1,-1-1 1,0 0 0,-1 0-1,1 0 34,-1 2-73,1 1 0,-1-1 0,2 1 0,-1-1 0,2-1 73,1-7-120,-2-1 49,-4 0 38,-2 0 53,-1-4 68,3-1 72,0-9 120,0 9-164,2 0-42,2 0-42,3 1-41,12-26 9,-18 40 0,1-12 0</inkml:trace>
  <inkml:trace contextRef="#ctx0" brushRef="#br0" timeOffset="14520.45">9689 523 16705,'0'-19'0</inkml:trace>
  <inkml:trace contextRef="#ctx0" brushRef="#br0" timeOffset="15684.91">9689 466 17347,'-23'-36'0,"15"31"14,2 0 73,5 0 2,0-5 43,1 3-30,0-13 215,-4-1-66,-2 8-139,-3 0-59,-2-5 70,-3-3 118,-58-36 144,25 20-356,23 19-51,-1-3-70,16 11 74,-21-16-93,24 23 97,-3-2 29,4-4 56,2 3-36,2 4-23,0 1 0,0-1 0,0 1-1,-1-1 1,1 1 0,-1 0 0,1-1 0,-1 1-1,1 0 1,-1 0 0,0 0 0,1 0-1,-1 0 1,0 0 0,0 1 0,0-1-12,-14-7 123,-1-4 79,17 11-200,-13-9 93,-8 4-63,19 6-38,0 0-1,-1 0 1,1-1 0,0 1 0,0-1 0,0 1-1,0-1 1,0 0 0,0 0 0,0 0 0,0 0-1,-2-1 7,2 0-10,0 1-1,0 0 0,0 0 0,0 0 1,0 0-1,0 0 0,0 1 0,0-1 1,0 1-1,-1-1 0,1 1 0,0 0 1,0 0 10,-10 1-38,0-2 32,-23-16 7,29 16 9,0-1 0,-1 1 0,1 0 0,0 0 1,0 1-1,-1-1 0,1 1 0,0 1 0,0-1 1,-2 2-11,-22-1 26,0-2-26,13 0 0,0 1 0,0 0 0,-1 1 0,-15 3 0,17 1-3,-21 3-37,-11-4-45,-18-4 7,-95 0-163,62 0 174,77 1 67,0 1 0,-20 4 0,20-2 0,-1-1 0,-20 0 0,38-3 0,1 1 0,-1-1 0,1 1 0,0-1 0,-1 1 0,1 1 0,0-1 0,-1 1 0,1-1 0,0 1 0,-3 2 0,5-2 0,-4-1 0,0 1 0,0-1 0,0 0 0,0-1 0,0 0 0,1 1-1,-1-2 1,0 1 0,-4-1 0,-2 0-20,-123 1-17,1 0-34,-298 0-263,247 0 215,-36 0 59,210 0 60,1-1 0,-1 0 0,1-1 0,0 0 0,-4-2 0,3 2 0,-1-1 0,1 1 0,-1 1 0,1 0 0,-5 0 0,-78 0-27,26-2-24,1 4 0,-30 6 51,61-3 0,-4 2 0,-1-2 0,-20-2 0,8-3 0,10-1 0,0 3 0,-28 4 0,38 1-18,7-2-10,-1-1 1,1-1-1,0-2 1,-7-1 27,-81 1 35,69 0-49,36 1 9,0 0-1,0 0 1,0 1 0,0 0-1,-3 1 6,3 0 1,0-1 1,-1 0-1,1-1 0,0 0 0,-4 0-1,-34-2 0,25 0 0,0 1 0,0 1 0,-19 3 0,11 3 0,18-4 0,0-1 0,0 0 0,0-1 0,-11 1 0,-27 1-63,0 2 0,-20 7 63,56-9-3,-27 5-12,30-6-13,0 0-1,-1 0 1,1-1 0,-6 0 28,-91-1-67,-52 0 48,138 2 41,2 5 63,0 0 0,-3-6-63,18 0-22,1-1 0,-1 1 0,0 0 0,0 0 0,0 0 0,0 1 0,1 0 0,-1-1 0,1 2 0,-4 1 0,4-3 0,1 0 0,-1 0 0,1 0 0,-1-1 0,1 1 0,-1-1 0,0 0 0,1 0 0,-1 0 0,0-1 0,0 1 0,-6-1 0,-123 1 5,53 0-31,70 0-121,0 0 50,-14 3-73,15-2 61,4 0 6,-1 0-42,1 1-68,-1-1-69,0 1-83,-1 0-95,3-1 153,0 0-37,0 0-39,-1 0-41,0 1-43,0-1-45,0 0-48,-1 1-49,-1 0 183,0-1 56,0 1 51,-1 0 47,-4 1-53,-1 1 86,0-1 71,-1 0 61,1 1 48,-1-1 33,-31 8 31,27-7-34,-1 1-69,2-1-103,-11 0 16,-1-3 63,1-2 57,-1-1 46,-20-1 69,38 3-12,0 0 0,0 1 1,-1 0-1,1 1 0,-3 1-38,-15 4 15,2-2-76,-2-2-68,-2-2-60,8-1 38,-18 0-236,24 0 250,0 0 61,3 0 99,10 0 133,2-2-37,-3-1 35,-4-11 32,9 14-137,-1-7 34,-1 3-26,-18-6-26,11 5-45,0 2-60,1 0-62,0 1-64,-1 0-67,-2 1-67,-1 0-71,-2 1-71,-8 1-4,2 0 3,-24 7-698,31-5 851,1 1 39,-1-2-37,1-1 130,12-1 192,-13 0-68,-9 0 50</inkml:trace>
  <inkml:trace contextRef="#ctx0" brushRef="#br0" timeOffset="18322.4">6125 1906 2056,'0'0'473,"0"-1"-129,0 0-23,0 0 40,0-1-286,0 0 104,0 0 94,0 0 84,0-1-2,0 1 46,0-3 508,0 0 82,0-8 1431,0 10-1720,0 0-49,0 0-56,0 0-88,0 1-107,0 1-246,0 0-35,0-2 765,0 2-80,0 1-70,0 0-80,0 0-88,0 0-65,0 4 396,0 28 8,0 0-120,0-1-113,0 1-102,0-1-95,0 1-85,0-1-76,0 0-68,0-2-76,0-1-40,0 28 33,0-20-108,0 111 88,0-107-51,0-1 58,0-29-152,-1 0 0,0 0 0,-1-1 0,0 1 0,-2 5 0,1-7 0,1 1 0,1-1 0,-1 1 0,1-1 0,0 5 0,2 4 0,-1-6 0,1 1 0,-1 0 0,-1 0 0,0-1 0,-1 1 0,0 0 0,-1-1 0,0 0 0,-1 1 0,-4 8 0,-5 0 0,9-4 22,4-12 85,-3-4 0,-3 0-96,-2 0 36,-3 0 35,-3 0 35,-3-4-96,-2-9-21,1 10 0,-432 3-21,370 4-84,-63 12 105,118-13-2,-49 12-34,-7 1-35,79-16 69,-219 30-142,164-20 140,-28 12 4,-57 16-32,48-17-172,-25-1 204,87-13-14,0 1-1,0 1 15,-27 7-31,4-5-37,24-8 56,-61 8 2,-79-3 10,-58-8 40,135 0-101,45-1-89,3-2 84,-19-4 86,0-3 97,-26-3 90,78 12-199,-57-9 42,24 2 42,30 6-35,0 0-1,0 1 1,1 1-1,-10 1-56,-3 0 31,26-1-31,-1 0 0,1 0 0,-1 0 0,1 1 0,0-1 0,-1 1 0,1-1 0,0 1 0,0 0 0,-1 0 0,1 0 0,0 1 0,-2 0 0,3-1 0,-1 0 0,0 0 0,0 0 0,1 0 0,-1 0 0,0 0 0,0-1 0,0 1 0,0-1 0,0 1 0,0-1 0,0 0 0,-2 0 0,-47 0-27,-88 0-166,77 0 156,50 1 37,1 0 0,0 0 0,0 2 0,-5 0 0,-36 6 0,45-9 0,1 0 0,-1 1 0,1 0 0,-1 1 0,1-1 0,-1 1 0,-2 2 0,4-3 0,1 1 0,-2-1 0,1 1 0,0-1 0,0-1 0,0 1 0,-1-1 0,-16 0 3,-2 0-3,10 0 43,-5 0 40,15 0 14,0-2-57,-1-5-81,4 2 47,-1 3 31,1 1 34,-3-1 88,-1 2 93,-6 3-44,3 6-71,2 5-55,2 3-41,-1 35-4,5-33 6,0-17-34,0 124 211,0-44-105,0-13-63,0 0-54,1-37 36,2-1 0,2 7-34,-1-3 20,-1-1-1,-1 9-19,-4 38 129,-11 63-129,11-121 0,1 1 0,2 15 0,-1-19 0,0 0 0,-1 0 0,-2 10 0,0-12 1,-2 10-9,1 1 1,1 0-1,2 1 8,1-17-21,0-9 10,0 0 0,0 1-1,0-1 1,0 0 0,-1 0-1,0 1 1,0-1-1,0 2 12,-6 7 26,-5 1 60,10-12-78,0 0 1,1 0-1,-1-1 0,0 1 0,0 0 1,-1-1-1,1 0 0,0 1 0,0-1 1,-3 1-9,-4-5 31,7 1-16,-54-33 146,34 16-172,-17-16-74,2 1 31,13 7 64,-46-50-31,28 29-111,17 22 49,11 7 62,-15-12 7,26 29 12,1 0-1,0-1 1,-1 1 0,1-1 0,0 1-1,0-1 1,0 0 0,0 1-1,0-3 3,0 0 2,0-1 0,1 0-1,0 0 1,0 0 0,0 0-1,1 0 1,-1 0 0,2-3-2,-1 12 2,1 1 1,0-1-1,0 1 0,1 0 1,-1-1-1,1 0 1,0 1-1,-1-1 0,1 0 1,1 0-1,-1 1-2,16 28-5,-11 1 5,-6-26 0,0 0 0,1 0 0,-1 0 0,2 0 0,-1-1 0,1 1 0,3 4 0,27 48 32,-11-2 65,-7 12 49,-12-50-86,1-1 0,0-1-1,2 1 1,0 0-60,-5-14 9,17 36 85,2-7-68,-1-4-5,-18-28-16,0 0 0,0-1 1,0 1-1,-1-1 0,1 0 0,0 1 0,0-1 1,0 0-1,0 1 0,0-1 0,0 0 0,0 0 1,0 0-1,-1 0 0,1 0 0,0 0 0,0 0 1,0 0-1,0 0 0,0 0 0,0 0 0,0-1 1,0 1-1,0 0 0,0-1 0,0 1 0,-1 0 0,1-1 1,0 1-1,0-1 0,-1 0 0,1 1 0,0-1 1,0 0-1,-1 1 0,1-1-5,28-34 192,-28 35-185,25-33 205,1 0-73,7-6-46,20-21-43,10-10-12,-24 23 51,-21 25-72,0-1 58,25-35 172,-30 37-188,-3-2-42,-2 1-68,-8 16-157,1 1 110,-1 0 76,-1-6 96,-1 7-87,0 1-54,0 1-71,-1 0-87,0 0-109,0 2 121,1-1-33,-1 0-37,0 1-39,0 0-40,0-1-43,0 1-46,0 0-48,2 0 498,-3 0-632,-2-1-920,3-1 677,3 0 370,1 0 57,1-2-33,4-2-180</inkml:trace>
  <inkml:trace contextRef="#ctx0" brushRef="#br0" timeOffset="19785.7">6066 2846 385,'0'-2'21,"0"-1"39,0 0 37,0 0 36,0-2 232,0-1 120,0 1 2,0 0 65,0 0 54,0 0 45,0-5 722,0-12 1983,0 15-2388,0 1-73,0-1-82,0 4-453,0 0-36,0 0-38,0 0-43,0 0-45,0 0-49,0 0 844,0 3-80,0 0-91,0 3-81,0 2-201,0-1-73,0 0-67,0-1-62,-1 1-57,1-1-50,0-1-46,-1 1-40,1 1 18,-1 0-66,1 10 34,1-6-20,0-3-10,0 1 40,1 0 50,0 0 57,9 46 427,0 3-81,-1 2-94,0 0-109,-5-26-231,0-1-39,0 21 25,-7 22 157,0 1-45,7-23-194,6 17-89,-7-33-16,-3 0 0,0 3 41,-1 150-21,-4-168 21,-12-1 0,0-2-22,12-14-85,1-3-43,-5-2-11,0-4 43,0-1 44,1 0 43,6 6 30,-1-1-13,0 0 0,1 0 0,0 0 0,-1 0 0,1-1 0,0 1 0,0 0 0,1-1 0,-1 1 0,0-1 14,1 1-9,-1-1-1,0 1 1,0-1-1,0 1 0,0-1 1,0 1-1,-1 0 0,1 0 1,-1 0-1,-1-2 10,-14-12-73,12 13 55,1 0-1,0-1 1,1 0 0,-1 1-1,1-2 1,-1 1-1,1 0 1,0-1 0,1 1-1,-1-1 19,-11-23-100,-1 0 84,-19-39 116,24 40-84,4 11 21,-12-35 58,11 35-38,-2 0 33,-3-1 167,11 16-244,0 1 1,0-1 0,0 0 0,1 0 0,-1 0 0,0 0 0,1 0-1,-1 0 1,0 0 0,1 0 0,-1 0 0,1 0 0,0 0 0,-1 0-1,1-1 1,0 1 0,0-1-14,0 1 109,2-1-54,8 2-22,-5 0 33,-2 0 31,-1 0 57,-1 0-138,0 0 0,-1 0 1,1 1-1,0-1 0,-1 0 0,1 0 0,0 1 0,-1-1 0,1 0 0,-1 1 1,1-1-1,-1 1 0,1-1 0,-1 1 0,1-1 0,-1 1 0,1-1 1,-1 1-1,0-1 0,1 1 0,-1 0 0,0-1-16,10 24 256,4 40 183,-10-43-204,4 20 47,4 14 5,-6-26-91,-2 0 0,-1 1 0,0 10-196,-3-28 108,1 1 1,0 0-1,2-1 1,1 9-109,9 21 201,-13-40-194,2 3 19,0-1 0,1 0 1,0 1-1,-1-1 0,1 0 0,0-1 0,1 1 1,-1-1-1,3 2-26,-5-3 10,1-1 0,-1 1-1,1-1 1,0 0 0,0 0 0,-1 0 0,1 0 0,0 0 0,0 0 0,0 0-1,0-1 1,0 1 0,1-1-10,10-1 11,0-1-1,0 0 0,-1-1 1,1-1-1,4-2-10,16-8 120,-7 0 26,-1 1-45,-8 4-52,-1 0 0,-1-2 0,0 0 0,0-1 0,8-8-49,47-61 117,-44 50-105,-16 19-19,-1-1 1,-1 0 0,0 0 0,-1-1 0,0 1 0,2-10 6,3-12-51,-3 1-33,-8 25 209,0 0-115,-2 1-100,0-1-89,-1-1-134,-1 0-86,-1-1-162,-2-6-369,1 5 248,2 4 256,1 1 101,0 1 36,1 0 82,0 1 37,1-1 41,-1 1 47,2-3-12,1 1 37,8-15 15</inkml:trace>
  <inkml:trace contextRef="#ctx0" brushRef="#br0" timeOffset="21886.12">5931 2866 2056,'0'-1'163,"0"-1"-26,0 0 597,0 0-32,2-1 605,-1 1-122,2 0-114,0 0-109,1 0-102,0 1-96,1 0-88,0 1-82,1-1-75,-1 1-70,1 0-61,0 0-56,1 0-49,-1 0-42,0 0-36,5 0 83,16 0 349,-18-2-306,3-1-9,0 0-44,0 1-39,-1 0-33,15-2 188,13 2 73,-3 0-57,-1-2-107,-2-3-85,0 0-62,44-7 107,-71 13-239,51-5 214,-4-1-52,15-4 222,28-10-408,31-7 150,-35 18-38,-31 4 4,2-3 42,-10-1-41,74-6 216,-48 9-200,-43 4-117,192-4-101,-202 5 85,99-8-38,-4 6-74,7 1-74,0-4 66,0-3 61,-2-2 54,-97 10 11,50-6-6,12-1 0,30 3 0,-78 5-2,0-3 1,1-1 1,16-1-34,8 2-58,103-2-154,-114 2 130,-1-2-36,6 4-56,-25 2 24,-1-4-66,-7-4 6,-4 2 33,2 3 45,-13 3 77,0 0 52,5-1 41,26 2 73,-21 3-97,-6 0-58,21 5-84,-34-8 142,1-1-1,0 0 0,-1 0 1,1 0-1,0 0 0,1-1 21,11-2-67,11-2-24,0 0 36,0 2 36,1 2 37,24 2 47,31 0 7,-33-6 27,-22-1-8,-7 2-22,-8 1 7,-1 2 27,0 1 50,-10 0 19,-5-1-36,0 1-40,-2 1 3,-9-1-13,10-2 26,1 0 108,2-2 42,1 1-48,2 0-43,0 1-39,9-1 38,3 1-98,34 1-67,-30 2 56,-8 0 65,-2-1 96,-7 0 14,-3 0 21,0 0 21,0 0 108,0 0 63,0 0-312,0 0 26,0 0 1,0 0-28,0 19 284,0-1-104,0 0-87,0-1-75,0-1-59,0 1-42,0 36 0,0-29 1,0 1 78,0-12-25,0 1 36,-1 6 44,-1 0 0,-4 20-187,-1 4 159,4 5-71,3 267 38,0-175-102,3-96-53,4-2-41,-4-23-9,0 1 0,0 19 79,-4-24-50,1 14-47,4-17-13,10-7 3,-10 0 79,-5-9 50,1-6 70,-1 6-78,1 0 1,-1 0 0,0 0 0,0 0-1,0 0 1,0 0 0,0 0 0,-1 1-1,1-1 1,-1 0 0,0 1 0,0 0 0,0-1-1,0 1 1,0 0 0,-2-1-15,-20-19 101,-3 2-35,7 5-51,4 2-48,-7-15-38,20 23 64,-1 0 0,0 0 0,0 1 0,0-1-1,-1 1 1,1 0 0,-1 0 0,-4-2 7,-24-9-53,26 13 46,1 0 0,0-1 0,0 0 1,0 0-1,0 0 0,0-1 0,1 0 1,-3-2 6,-8-11 0,12 13 0,1-1 0,-2 1 0,1 0 0,0 0 0,-1 1 0,0-1 0,0 1 0,0 0 0,-2 0 0,-30-17-18,24 12-5,-1 1 1,0 1 0,0 0 0,-9-2 22,-12-3-26,30 9 26,0 0 1,1-1-1,-1 1 1,1-1-1,0 0 1,-1-1-1,1 1 1,1-1-1,-1 0 0,-13-8 63,1 0 85,15 12-144,1 0-1,0 0 1,0-1 0,-1 1 0,1 0 0,0 0 0,0-1-1,0 1 1,-1 0 0,1 0 0,0-1 0,0 1 0,0 0-1,0-1 1,-1 1 0,1 0 0,0-1 0,0 1 0,0 0-1,0-1 1,0 1 0,0 0 0,0-1 0,0 1 0,0 0-1,0-1 1,0 1 0,0 0 0,0-1 0,1 1 0,-1 0-1,0-1 1,0 1 0,0 0 0,0 0 0,0-1 0,1 1 0,-1 0-1,0 0 1,0-1-4,13-5 172,-8 0-77,-4 6-76,0-1-1,-1 0 0,1 0 0,0 0 0,0 1 0,0-1 0,0 0 0,-1 1 0,1-1 1,0 1-1,0-1 0,0 1 0,0-1 0,0 1 0,0 0 0,0 0 0,0-1 1,0 1-1,1 0-18,15-1 181,-2 3-5,-1 1-44,4 4 1,-1 2-51,14 6 37,7 5 90,-31-15-142,0 1 0,0 0 0,0 0 0,-1 1 0,0 0 0,0 0-67,28 48 378,-14-18-212,-20-36-164,22 34 137,-8-16-11,2-1 0,0 0-1,4 2-127,25 22 182,-24-22-132,0 0-33,-14-13-18,1 1 1,1-1 0,-1-1 0,1 1 0,0-1-1,0-1 1,1 0 0,0 0 0,0-1 0,0 0 0,5 1 0,14 0 42,2-3 46,-29-2-76,0 0-1,0 0 1,0-1-1,0 1 1,0 0-1,0-1 1,0 1-1,0-1 1,0 0-1,0 0 1,0 0-1,0 0 1,-1 0-1,1 0 1,0 0-1,-1 0 1,2-2-12,-1 1 10,0-1 0,0 0 0,0 1 0,0-1 1,-1 0-1,1 0 0,-1 0 0,0 0 0,0 0 0,1-3-10,0-8 29,0 0-1,-1-1 1,-1 1-1,0 0 1,-1-1-29,1-4 74,0-125 127,0 72-151,0 3-44,1 60-4,-1 1-1,2 0 1,-1-1 0,1 1 0,3-7-2,7-10-55,-4 17-25,0 6-51,-3 3 66,0 4-62,1 2-64,-1 1-66,0 1-67,-2-1-69,0-1-70,-2-2-73,-1-2 241,-2 0-69,1 0-60,-2 0-54,0 1-153,0 0-51,-2 0-185,-3 3-480,0 1-332,4-4 1038,1 0 71,-2 0-42,-2 3-228,7-6 804</inkml:trace>
  <inkml:trace contextRef="#ctx0" brushRef="#br0" timeOffset="45129.63">10967 1714 385,'0'0'430,"0"0"-102,0-1 77,0-1 82,0-4 44,0 1 62,0 1 57,0 1 50,-1 0 43,1 1 37,-2-1 868,-2 7 3189,3-2-3833,0 1-36,0 0-197,0 0-38,0 0-46,0 1-51,0-1-59,0 1-63,1 0-72,-1 0-76,0 0-83,1 0-90,-1-1-96,1 1-103,-1 0-108,1 0-115,0-1-121,0 1-128,0 9 792,0 0-37,-1 12 180,1 0-113,-1 1-90,-1 3-36,-5 53 199,3-48-171,0 7 244,3 1-88,1 0-97,1 0-108,0-9-124,-1 0-84,0-24-54,4 16 25,-2-17-3,0-1-41,0-1-29,1-1-49,0 0-57,0-1-67,0 0-75,1-2-84,0 0-94,0-1-102,-4-1-38,1-1 72,-1 1 67,1 0 62,-1-1 59,0 0 54,1 1 50,-1-1 46,0 0-1,1-1 53,-1 1 43,0 0 38,1-1-41,0-3-108,-1 3 157,0 1-50,0 1-71,1-1-90,2-4-299,0 0 109,1 0 112,-1 1 116,-2 0 144,0 0 62,0-1 41,-1-2 39,0 7 15</inkml:trace>
  <inkml:trace contextRef="#ctx0" brushRef="#br0" timeOffset="45399.07">10716 1963 4112,'-7'0'227,"1"-1"-64,-2-1-8,-6-5 127,10 5-122,-2-1 77,0 1 103,2 0-123,1 1 36,0 1 445,1-1-42,0 1-42,0 0-38,1 0-38,0 0-37,0 0 402,1 1-125,1 0-112,0 0-98,2 1-85,-1-1-150,1 0-40,3 2 201,16 5 722,-11-6-879,1-1-34,16-1 212,2 0-124,-2 3-96,-2 1-112,-2 0-43,-1-1-40,-1-1-38,1 0-35,1-1-32,32 0-95,-35-1 77,2 0-61,1 0-85,1 0-106,-5 0-24,0 0-87,0 0-97,-1 0-108,0 0-117,-10 0 306,0 0-33,0 0-34,-1 0-37,0 0-36,0 0-39,-4 0 255,-3 0 38,1 0-448</inkml:trace>
  <inkml:trace contextRef="#ctx0" brushRef="#br0" timeOffset="45918.25">11201 2002 1285,'0'-1'318,"0"-1"-79,0 1-613,0 1 96,0-1 89,0 0 87,0 0 81,0 0 78,0-1 72,0 1 68,0-1 124,0 1 84,0-1 77,0 0 69,0-1 388,0 1 112,0-1 87,0 1 61,0-3 2905,0 4-2814,0 2-99,0-1-512,0 1-61,0 1-69,0 0-79,0 0-86,0 1-96,0 0-104,0 1-112,0 2 308,-1-1-74,1 0-63,-1 0-51,0 2-2,1 12 201,1-10-188,1 1 48,1 0 99,0 0-151,1 1 48,8 23 559,-6-20-499,-1-2-99,1-3-91,5 8 152,-6-8-140,1-2-39,0 0-48,3-2-58,-2-1 16,4 1-90,-2-1-89,-7-4 147,-1 0-1,1 0 1,-1-1-1,1 1 1,0 0-1,-1 0 0,1-1 1,-1 1-1,1-1 1,-1 1-1,0-1 1,1 0-1,-1 0 1,0 0-1,1 1 0,-1-1 1,0 0-1,0 0 1,0-1-1,1 1 1,-1 0-1,0-1 33,6-6-171,11-20-491,-12 16 445,-4 7 156,1 0 37,0-1-14,2 0 47,0 0 44,-1 0 41,1 1 85,-4 3 59,-1 3-216,0 0 0,0 0 0,0 1 0,1-1 0,-1 0 0,0 0 0,1 1 0,-1-1 0,1 0 0,0 0 0,-1 0 0,1 0 0,0 0 0,0 0 0,-1 0 0,2 1-22,4 7 126,-2-1 39,11 29 320,-5 4-46,-2 3-64,-3 0-82,-2-24-193,3 29 65,-1 2-64,-1 0-66,-3 1-71,-4-2-75,-4 0-78,-5-2-83,-7-2-85,5-22-58,-5-2-66,6-8 107,-2-2-54,2-3 23,1-2-50,-1 0-55,2-3-63,3-2 125,1-1 52,0-2 47,1 0 44,1 0 40,-1-2 34,-4-3-141,0-5 41,-10-19-260,16 23 431,3 6 145,-13-23-247,2-2 44,5-3 51,8-3 58,2 13 158,2 1-82,0-2-69,1 1-56,4-12-170,19-39-561,-18 46 622,1 0 64,-6 13 145,0 1 34,9-16-43,9-10 48</inkml:trace>
  <inkml:trace contextRef="#ctx0" brushRef="#br0" timeOffset="46400.78">11744 1734 5525,'-3'-3'174,"1"1"-45,-5-6 163,5 4-134,1 2-28,-1 0 36,2 0 7,-1 0 37,0 0 42,1 0 47,0-1 52,-1 1 56,1-1 63,0 1 67,0 2-169,0 0 67,-1 0 81,-1 0 93,1 0 569,1 2-118,0 0-109,-1 2-104,1 0-95,0 1-89,0 1-82,1 0-73,-1 2 14,1 1-85,-1 0-70,1 1-59,0 7 138,3 19 421,6 15-212,3 2-105,-4-18-241,-1 2-44,-1-1-42,-3 1-40,0 16 61,3 34 109,5 1-72,14 130 270,-17-132-353,-7-36-156,-3-40-46,1 0 0,1 1 0,-1-1 0,2 0 0,1 8 4,2-4-36,0 2-48,-8-10-10,-4-5-56,6-2-79,-1-1 87,1-3 50,0-3 28,0 4 3,0 2-15,-11-40-391,4-1 114,1-10 30,0-31-81,2 15 45,-1 5 69,-2-20 44,4 29-56,3-24 302,6 13-176,6 1-52,2 24 34,3 2-41,-11 30 196,0 1-1,0-1 1,1 1-1,-1 0 1,5-2 39,3-2-1,2 3 46,1 6 59,2 5 74,-11 1-124,0 0 1,0 0 0,-1 1 0,1 0-1,-1 0 1,0 1-55,23 21 140,-14-8-105,-3 2-52,-4 1-62,-5 0-71,-3 6-36,-1-21 134,1 0 0,0 0 0,-1 0 0,0-1 0,-1 1 0,1 0 0,-2 2 52,-5 6-163,-3 1-49,-5 0-65,-5 2-85,-1-2 80,4-3 31,2-2-24,0-1-79,1-1-15,2-1-77,-1-1-90,2-2-99,10-3 473,-21 8-2141,15-6 1104,2 2-41,6-4 491,0-1 86,0 0 83,0 0 76,0 0 71,1 0 66,-1 1 61,1-1 56,-1 0 62,1 0 40,0 0-46,1 0 117,-1 0 56,4-1 102,-3 1-100,-2 0-30,1 0-37,0 0-43,-1-1-51,4-1 34,0 0 57,1-2 38,2-2 37</inkml:trace>
  <inkml:trace contextRef="#ctx0" brushRef="#br0" timeOffset="47015.42">12265 2039 2056,'1'-6'237,"0"1"45,2 2 43,0 1 42,2 1 40,-1 0 36,2 1 35,-1 1 34,3-1 200,0 0 48,0-1 43,-1-2 39,-4 2-562,0-1 38,12-12 1313,-11 10-1209,0-1-98,-2 3-173,0-1-81,0 1-94,-1 0-107,8-13 237,1 2-41,10-17-22,-18 20-27,-5 0 42,-2 2 55,-1 2 67,5 5-119,-1-1 388,-1 0-73,-1 1-63,1 1-53,-1-1-20,-1 2-41,-9 1 331,9-1-275,2 0-72,0 0 32,-9 4 256,-25 22 1001,22-14-897,2-1-154,8-6-256,0-1-37,2-3-83,-5 8 305,2 1-47,1 1-40,2 1-35,1 12 128,2-20-289,0 0 0,1 0 0,0 0 0,0 0 0,0 0 0,1 0 0,0 0 0,0 0 1,0 0-1,0-1 0,1 1 0,2 2-67,16 13 415,-1-7-255,3 0-62,1-2-77,1-1-88,0-5-102,-1-4-114,-12-2 95,0-2-34,-1-2-34,0-1-38,2-3-265,-2 0 85,0 0 74,0-1 65,1-2 5,-1 1 61,1-3 4,5-8-79,-2 0 45,-10 11 98,-1 1 0,0-1 0,0 0 0,1-6 201,0-6-242,0-1 54,-2 1 106,1 4 120,-3 10 27,1 1 33,1-10 74,-2 2 66,-1 1 56,-1 2 47,1-2 113,-1 5-35,0 3-60,-2-1 17,-3-1 144,2 1-61,1 3-106,2 0-15,1 0 51,0 5 67,0 0-103,2 1-89,-1 0-77,0 1-69,1-1-44,1 2-19,2 2-3,-4-4 17,0 0 59,3 6 99,-1-1-46,1 1-39,0-1-35,4 10 41,11 23-32,16 30-98,-24-49-52,-1 1-1,0 0 0,3 14 35,0 13-37,-5 5-95,-7-46 97,-1 1-1,0-1 0,-1 0 1,1 0-1,-1 0 1,-1 0 35,1-3-26,0-1 0,0 1 1,0-1-1,-1 1 1,1-1-1,-1 0 1,0 0-1,0 0 0,0 0 1,0 0-1,-3 2 26,-12 9-147,-4-1-38,10-7 46,-1-1-1,1 0 1,-1-1 0,0 0 0,-11 2 139,-9-3-257,25-3 116,0 0 79,1 0 53,-8 0 46,5 0-80,3 0-45,1 0-64,-2 0-100,1 0-111,2 0 135,1 0-36,-1 0-37,0 0-39,-7-2-1171,9 1 1159,1-2 37,0 0 33,0-8-449</inkml:trace>
  <inkml:trace contextRef="#ctx0" brushRef="#br1" timeOffset="60682.44">157 4901 6168,'-19'-3'-22,"17"2"142,0 0-38,-1-1-16,0 1-82,0-1-54,-4-1-155,3 2 150,2 0 86,-1 0 45,1 1 55,0-1 66,-1 1 107,0-1 107,0 1 119,2-1-207,-1 1 36,1 0 37,-1 0 37,0 0 41,1 0 41,-1 0 44,0 0 44,0 0 47,0 0 49,1 0-306,0 0-42,1 0-41,-1 1-37,-1 0 149,1 1-119,-1 0-109,1 0-68,-1 1-37,-1 3-62,2-4 29,0 0 62,1 0 92,-6 23 415,4 5-101,3 2-77,0 1-56,1 19 185,0 19-64,-1-2-99,-2-28 136,-4 29-529,4-58 40,-11 111 349,9-29-47,0-38-234,1-37-94,-1 0 0,-1 0 0,-5 16-14,1-22-10,3-13-23,3-7-13,1 0-1,0 0 1,0 0 0,0 0 0,1 0 0,0 0 0,1 0-1,0-2 47,0-12-101,1-35-98,6-18 5,-1 5-33,-5 20-31,-1-3 5,0 2 55,3-36-349,5-6 547,-3 47-159,8-13 32,-4 30 108,2 1 35,1 1 41,2 1 45,0 1 49,1 0 55,1 6 108,-16 18-301,-1 0 0,1-1 0,-1 1 0,1-1 0,-1 1 0,1 0 0,-1 0 0,1-1 0,-1 1-1,1 0 1,0 0 0,-1 0 0,1-1 0,-1 1 0,1 0 0,0 0 0,-1 0 0,1 0 0,-1 0 0,1 0 0,0 0 0,-1 1-1,1-1 1,-1 0 0,1 0 0,0 0 0,-1 0 0,1 1 0,-1-1 0,1 0 0,-1 1 0,1-1-13,5 13 278,5-3-86,-4-3-105,10 17 20,-14-15-82,0 0 0,0 0 0,0 0-1,-1 0 1,-1 1 0,1-1 0,-2 0 0,1 7-25,0 8 81,2 1 46,2 6 24,0-6 5,-2-1 1,-1 1 0,0 5-157,-2 85 366,0-61-133,2-29-181,11 4-61,-12-26 9,3 21-43,-2-12-42,10-30-40,-1-18-7,2-6-18,15-41-176,-6 0 40,5-20 20,-15 57 194,7-21 8,-4 22 70,0 10 43,2 4 53,-7 16 10,-2 3 58,3 1 145,-9 11-294,-1 0 1,1 0-1,-1 0 1,0 0-1,1 0 1,-1 0 0,0 1-1,0-1 1,1 1-1,-1-1 1,0 1-1,0-1 1,1 1-1,-1 0 1,0-1-1,0 1 1,0 0 0,0 0-1,0 0 1,0 0-1,0 0 1,0 0-1,-1 0 1,2 1-22,9 15 213,-4 10 6,-4-9-116,1 4-10,12 57 206,-7-24-141,-4-9-72,-3-2-58,-2-20-50,0 1 45,0 94 272,0-82-290,0-19-43,0 1-33,0 7-99,0 0-94,0-1-109,0-12 140,0 0-33,0-5-10,1 0-90,0 0-87,0-1-84,1 0-81,1-1-78,1 0-75,0-1-73,-2-3 410,-1-1 49,-1-1-28,0 0-154</inkml:trace>
  <inkml:trace contextRef="#ctx0" brushRef="#br1" timeOffset="61632.7">971 5209 385,'6'-12'-68,"-2"0"78,-2 4 64,0 0 70,0 1 40,-1 0 67,-1 0 75,1 1 84,0 0 2,-1 0 68,0 0 73,0 0 79,1 0 82,-1 0 88,0 0 93,0-1 97,-1 2-295,0 1-33,-1 1-36,-1 0-36,-1 1-38,0 0-38,0 1-39,0 1-40,-1 0-41,0 0-43,1 1-43,-1 0-45,1 0-44,0 0-47,1 1-47,0-1-49,-15 18 1007,2 10-100,4-3-250,-3 11 316,14-35-1009,-10 29 560,-2 2-36,0 2-48,1 1-62,5-13-193,0 0-38,2-1-40,0-1-45,2 3 37,3 0-54,4 0-50,3-4-51,4-2-47,3-4-47,3-5-45,3-5-42,-5-6-29,-3-2 50,-9 2 100,0 1 1,-1-1 0,1 0 0,0 0 0,-1-1 0,0 1 0,0 0-1,2-2 38,4-5-147,7-8-207,-3 0 100,-7 8 117,0-1 0,-1 1 0,0-1-1,0-3 138,2-4-211,1-2-70,2-6 22,-1 0 74,-2 0 73,0-1 71,-3 1 67,0-1 66,-2-1 63,0 0 62,-1 23-80,-1-1-38,-2-11 88,0 9-76,-1 2 68,1 3 1,-1 1 62,4 1 32,0 1-66,0 1-54,0 0-46,0 1 2,0 6 13,0-8 13,1 10 140,1-2-81,0-1-62,1 0-44,4 17 75,-7-22-156,7 32 49,5 20-79,-6-34-77,15 21-45,-10-29 42,-1-3-33,1 0-60,1 0-76,2 0-90,-3-4 128,1-2-80,1-1-71,0-1-66,0 0-57,1-2-51,0 1-43,0-1-37,-5 0 232,16-5-1009,-1-8 102,-14 5 712,0-2 49,0 1 56,0-1 62,-5 5 233,2-3-62,-1-1 32,0 0 34,0-1 33,4-12-67,0 0 128,-2 5 111,-1 2 81,-1 4 34,5-16 105,-7 9-22,-3 8-35,-1-1 55,-2 0 70,-1-1 82,-3 0-63,-2-11 148,5 4-63,3 17-315,0 0 0,0-1 0,-1 1 0,1 0 1,-1-1-1,0 1 0,0 0 0,0 0 0,0-1 0,0 1 1,0 0-1,-1 0-85,-12-15 777,-1 8-32,1 6 116,11 3-546,1 1-73,-1 0-65,1 1-53,0 0-33,-1 0-45,-2 6-14,3-6 13,1-1 61,-2 2-42,-3 3 75,0 0-35,-3 5 19,8-8-98,-1-1 1,0 1-1,1 0 0,-1 0 0,1 0 1,0 0-1,0 0 0,0 1 0,0-1-25,-1 10 110,2 1 44,-1 4-54,1 24 115,4-9-16,8 38 143,-2-13-36,4 8 52,-2-10-169,-2-12 115,9 27-304,-14-56 15,16 57 15,-18-56-36,0 1 0,-1-1 0,-1 1 0,-1 3 6,2 15-39,0 5-19,-3-12-20,-2-5-25,-3 0-47,-1-7 22,-2 1-69,-2 1-67,-2-2-66,-3 0-66,-1-3-65,-2-3-65,-1-4-63,-1-2 115,0-3 55,0-2 63,1-4 71,0-2 81,1-6 90,3-3 98,2-7 106,10 15-64,1-1-1,1 0 1,-1 0 0,2 0-1,-1 0 1,1-1-1,0 1 1,1 0-1,0 0 1,1-1 0,0 1-1,0-1-25,5-23 30,3 1-51,2 2-64,3 3-82,-4 11 75,2-1-41,0 0-44,2 1-44,0-1-48,0 1-48,1 0-50,-1 0-53,7-7-307,-2 2-126,6-10-526,-15 18 817,1 0 40,-1 1 109,0 0 41,3-2-34,7-7-159</inkml:trace>
  <inkml:trace contextRef="#ctx0" brushRef="#br1" timeOffset="63554.53">2888 4882 6939,'-1'-23'254,"-3"10"-7,0 3 59,1 6-107,-1 0 37,1 1 342,3 3 129,0 0 403,0 0-699,0 0-214,-1 0-35,1 2 69,0 0-109,1 0-85,0 2-77,1 4-249,-2-7 233,2 3-42,0-1-99,1 0-85,0-1-69,4 3-405,5 1-620,-6-4 813,0 1 39,0 0 101,-3-1 261,0-1 39,0 1 42,0 0 48,3 2-71,1 0 40,2 0 28,5 3 26</inkml:trace>
  <inkml:trace contextRef="#ctx0" brushRef="#br1" timeOffset="68120.64">1610 5132 2570,'0'0'890,"0"-1"-551,0-1 38,0-1 129,0-5 743,0 6-841,0 0-47,0 2-43,0-1 96,0 1-50,0 0 329,0 0-144,0 0 136,0 0 472,0 0-223,0 0-48,0 0-40,0 0-64,1 0-89,1 3-80,4 3-194,-2 1-42,-1 1-38,-1 0-35,-1 10 212,0 1-101,-1 0-88,3 11 81,2-7-169,-1-12-107,-2 1 0,0 0 1,0 0-1,-1-1 0,-1 4-132,0 15 148,0 58 329,0-58-359,0-7-78,0-4-71,0-6-88,0-7-107,1-24-81,2 1 44,0 1 43,0 0 45,1 1 48,-1 1 41,-3 9 33,4-16-156,0 0 49,3-12-10,2-1 56,-5 22 65,1 0 0,0 1 0,0-1 0,4-3 49,18-21-212,-16 26 198,3-4 93,-3 2 92,-7 10-8,-1 4-26,6 8 149,-1-1-36,8 12 155,-5-5-172,-1 0-49,11 18 85,16 27 117,-34-57-354,0 0-1,1 0 1,-1-1 0,1 1 0,0 0 0,0-1 0,2 2-32,18 9 115,3 2-68,-22-12-45,22 10 3,-25-13-9,0-1 0,-1 0 0,1 0 0,0 0-1,0 0 1,0 0 0,0 0 0,0 0 0,0-1 0,0 1-1,0-1 1,0 1 4,12-5-49,-1-1-56,-9 4 32,1-1 1,-1 1-1,0-1 0,0 0 1,0 0-1,0-1 0,0 1 1,3-4 72,1-5-121,12-18-281,-2-1 45,-2 0 50,-4 0 51,-4-1 54,-6 0 56,-5 0 61,-8-1 62,0 17 156,10 15-122,0 1 0,0-1 1,0 0-1,0 1 0,0 0 1,0-1-1,0 1 0,0 0 1,-1-1-1,1 1 0,0 0 1,0 0-1,0 0 0,0 0 1,0 0-1,-1 0 0,1 0 1,0 0-1,0 1 0,0-1 1,0 0-1,0 1 0,0-1 1,0 1-1,0-1 0,0 1 1,0-1-1,0 1-11,-23 15 31,5 7 34,17-19-46,0 0-1,0 0 1,0 0-1,0 1 1,1-1-1,-1 0 1,1 1-1,0 0 1,1-1-1,-1 1 1,1 4-19,0 8 35,0 11 62,0 1 40,1-17-32,0 1-1,1-1 1,0 1-1,0-1 1,4 8-105,-4-15 47,0 1 1,1 0 0,0-1-1,0 0 1,0 0 0,4 4-48,16 13 133,3-8-75,7-4-64,-21-8 13,1-1 1,-1 0-1,1 0 0,0-2-7,15-1-13,4-5-69,1-3-109,2-2-41,-4 1-15,0-3-45,-2-4-58,-3-8-71,-18 15 246,7-8-88,1-1 33,-6 7 70,-1 0 0,0-1 0,-1 0 0,-1-1 1,0 1-1,0-3 160,-3 6-160,9-29-428,-1 1 71,-4-1 89,-6-3 108,0 2 196,-1 8 93,-3 1 73,-4 0 73,-8-2 75,1-7 91,9 26-145,-1 0 43,-2 1 62,-3 1 79,3 6-73,-8-7 116,4 5-89,5 5-70,-1 2 35,2 1 45,0 4 54,1 2 47,1 0-48,-1 1-44,1 1-42,0 0-36,1 0-34,-3 10 99,1 4-54,-3 26 131,5-34-205,-1 9 5,2 3 37,1 96 856,0-92-832,1-3-60,0 15 116,4-3-40,9 35 135,0 6-68,-9-47-177,2-8-38,4-3-45,5 1-56,-9-12-119,-1 0 96,7 15 136,-9-18-109,-1 0-68,1 0-95,-2-4 43,1 1-33,0 1-115,1 0-74,1 0-83,0 0-91,-5-5-232,0 0 102,1 0 94,-1 0 86,0-1 170,0 1 39,0-2-163,1 1 115,-2-1 84,1-5-279,0 5 359,-1 1-3,1 0-37,0-1-45,0 1-52,-3-8-708,0-2-47,1 0-68,-1 1-1,-1 0 1,1 0 0,-2-2 1112,-1 2-562,0 1 47,-1-3-61,1-1 92,0-2 104,1-6 113,-1-1 213,2 7 104,3 6 20,-1 1 38,0-2 44,1 1 52,1-2 56,-1-1 64,1 1-130,0 5-27,0-1 34,1-6 287,-1-2 213,4-8 478,3 2-5,1 8-481,1 3-214,-4 6-284,1-1-34,-2 2 28,8-6 302,-1 1-69,-1 1-59,0 0-48,2 0 17,25-10 492,-17 12-440,-12 2-236,1-1-48,5-1-36,1 1-83,1 3-73,3 5-66,11 12-67,-4-2 46,-12-10 133,-6-2 68,-2 5 45,-3 0 44,-1-1 45,-1-5-126,2 15 195,0 0 64,6 13 233,8 43 831,-12-48-940,1 0-45,0 0-64,1-1-81,-2-9-130,0 1-50,1-1-55,0-1-62,-6-12-71,1 1 42,-1 1 0,1 0 98,-1 7 100,0-8-103,0 1-48,-1 0-95,1-1 33,0-1-34,0 1-51,0-1-47,0 0-51,-1 0-54,1-1-61,0 1-64,0-1-67,0 0-74,-11-11-1868,7 7 1720,-1-1 72,1 1 189,0 0 81,0 0 97,0 0 110,1 1 70,-1-1 52,0 0 33,-2-2 37,3 4 27</inkml:trace>
  <inkml:trace contextRef="#ctx0" brushRef="#br1" timeOffset="68743.07">3257 5017 7196,'0'-4'211,"-1"0"87,0 1 75,0 1 62,0 0 154,-1 0 54,-6 1 1397,4 2-1083,2 0-525,-1 1-41,0 0 49,0 1-110,0 0-155,1-1-103,-1 2-114,2-3-26,0 1-34,-11 15 702,0-1-50,5-8-173,0 1-1,0 1 0,1-1 1,1 1-1,-1 0 1,-2 10-377,3 0 523,3 1 43,3 1-48,0 0-38,1-1-47,3 0-57,2-3-64,3-1-76,4-2-82,3-3-93,1-5 18,2-1-34,18 1-26,-19-4-34,2 0-58,1-1-60,46-4-466,-44-1 398,-15 0 86,0 0-51,-2-1-44,0 0-38,-1-2-93,0-1-35,9-15-867,-12 18 1029,1-1-101,-1 0 33,8-7-449</inkml:trace>
  <inkml:trace contextRef="#ctx0" brushRef="#br2" timeOffset="76547.47">5019 4382 385,'1'-19'291,"2"12"-8,0 2 55,-1 3-123,0 0 36,1-1 7,0 1 34,-1-4 332,-1-5 394,0 0 14,1 6-387,7-1 435,-4 2-161,-2-6-69,-3 9-538,0 0-34,1-1 182,0 0-114,0 0-97,1 0-89,-1 1-55,2-2-16,2 1-29,-4 1-6,0 1 51,-1-1 76,2-1 212,-1 2 156,-4-4 329,-6-2-395,-3 0-118,-6 2-45,-12 0 8,-3 5-49,13 0-47,4 1 28,2 1 86,9-1-222,0 0 0,0 0 1,0 0-1,0 0 1,0 1-1,-1 1-124,-28 22 664,4 5-73,5-1-67,18-22-372,-6 9 470,0 1 1,-9 18-623,5-3 498,0 3-29,10-19-281,2-1-40,3-10-65,0 0 0,1 1 0,0-1 0,0 1-1,0 5-82,2 18 226,-1-8-116,2-2-79,3-4-37,-2-11-10,0 0 1,0-1-1,0 1 0,1-1 0,-1 0 0,1 0 0,2 2 16,-4-4-16,1 1 0,-1-1 0,1 0 0,-1 0 0,1 0 0,0-1 0,0 1 1,-1-1-1,1 1 0,1-1 0,-1 0 0,0 0 0,0-1 0,0 1 0,0 0 0,1-1 0,-1 0 0,0 0 0,0 0 0,1 0 0,0-1 16,8 1-72,25-4-260,-5-7 48,-4-4 46,-2-3 40,12-8-13,10 1-25,-19-8 108,-14 20 106,4 0 84,1 3 97,-2 6 113,-16 4-89,-1 3-57,0 0-45,-2 8 156,1-11-157,0 8 228,0 0-37,0 0-36,0-1-32,0 8 112,0-1-102,0-1-91,0-1-52,0 48 17,0-50-48,3 15-111,0-16 17,1 1-62,1 0-88,-3-7 140,-1 1-120,0 1-68,0 0-57,-1 0-43,3 12-1330,3-15 1154,5-1-120</inkml:trace>
  <inkml:trace contextRef="#ctx0" brushRef="#br2" timeOffset="76942.38">5329 4498 12207,'9'1'18,"-1"1"37,-2 1 48,1 1 61,-1-1 75,0 0 86,2-1 99,1-1 112,-1 0-123,-1-1-85,4 1 0,1-1-118,-1-2-89,2-1-65,3-4-43,0-2-48,-13 7 19,0 0-1,0 0 0,0 0 0,-1 0 1,1 0-1,-1-1 0,1 1 0,-1-1 1,0 1-1,0-1 0,0 0 0,0 0 1,-1 0-1,1 0 0,-1 0 0,0 0 1,1-3 16,0-22-58,-6 10 92,-6 7 59,-4 5 46,-4 4 34,10 3-78,0 0 0,0 0 0,0 1 0,0 0 0,1 0 0,-1 0 0,1 1 0,0 1-95,-21 16 563,12 0-201,3 3-34,-9 29 295,11-17-176,4-13-114,1 0-91,3-2 62,3-15-208,0 0-1,0 0 1,0 0 0,0 0-1,1 0 1,0 0 0,0 0-1,1 0 1,-1-1 0,1 1-1,0 0 1,1 0-96,15 24 426,-6-14-296,3-1-35,22 9 8,12-5-98,-40-16-20,-1-1 0,1 0 0,-1 0 1,1 0-1,-1-1 0,1-1 0,-1 1 0,2-2 15,8-1-141,1 0-47,1 0-69,0 0-84,-2-1-100,0 1-118,-11 2 249,0-1-52,0 0-45,0 0-39,6-4-509,13-10-1423,-19 10 1689,-1-1 54,0 0 63,-2-1 98,0 0 120,-3 4 228,1 0 38,-1-4-69,0 1 62,0-2 41,-1-5 39</inkml:trace>
  <inkml:trace contextRef="#ctx0" brushRef="#br2" timeOffset="78335.13">5698 4441 1670,'0'-17'660,"1"7"-168,1 3-27,1 0 68,-1 3-157,0 0 35,1 1 42,1 1 44,-1 0 50,2 0 51,0 1 58,1 1 60,0 3 1725,0 3-1610,1-1-107,0 0-91,-1 0-78,0-1-125,0 0-38,4 3 202,7 16 706,-13-14-861,-1 1 45,-3-9-473,6 27 1001,-1 2-51,-1-9-364,-1 1-45,-1 4 61,0 1-102,-3-2-119,0-12-246,-1-2-36,-1 4 58,-6 46 684,7-41-648,1 3-100,1-23-104,0 1 0,0-1 0,0 1-1,-1 0 1,1-1 0,0 1 0,0-1 0,0 1 0,0 0 0,0-1 0,0 1 0,0-1 0,0 1 0,0 0 0,1-1 0,-1 1 0,0-1 0,0 1 0,0-1 0,1 1 0,-1-1 0,0 1 0,1-1 0,-1 1-1,0-1 1,1 1 0,-1-1 0,1 1 0,-1-1 0,1 0 0,-1 1 0,1-1 0,4-3-36,1-3-56,-2 1-35,8-6-95,-5 5 117,10-18-82,-8 8 84,-1-1-46,7-13-175,16-39-524,-23 48 642,0 0 58,14-36-268,-3 18 222,-2 11 123,1 6 110,-14 19-29,0 1 34,3 0 83,9 4 233,-13 0-288,-1 1-43,0 15 192,-2-3-29,1-6-54,3 3 39,19 51 240,-8-31-250,1-1-40,4-1-48,2-3-59,4-4-66,3-5-75,-11-13-82,9-6 0,-16 0 95,3-1-215,-1-4 70,-3-3 57,0-3 45,0-4 11,7-25-124,-12 28 156,0 0-18,-1-1 1,-1 1-1,0-1 1,-1 0 0,0 0-1,-1 0 1,-1-4 125,0-34-284,0 29 204,-4-4-22,-3 4 101,2 11 46,-2 3 45,-1 6 55,0 7 63,-15 24 49,22-27-247,-27 30 236,25-27-220,-1 1-1,2-1 1,-1 1-1,1 0 1,0 0-1,0 0 1,0 1-1,0-1 1,1 0-1,0 1 1,0-1-1,1 1 1,0-1-1,-1 1 1,2-1-1,-1 3-25,0 8 56,0 2 40,0 66 479,1-68-483,2-2-33,8 16 107,9-8-75,7-7-75,3-6-76,3-6-76,-1-5-76,-1-5-78,-5-3-77,-10 0 22,-2-2 46,8-15-192,-9 1 170,4-17-114,-3 5 56,-10 28 164,-1 0 0,0 0 1,-1-1-1,1-5 215,0-24-518,-1 6 157,-2 2 92,0 28 241,-2-21-150,-3 4 85,-3 2 75,0 1 67,1 3 41,1-2 39,4 12-62,1-1 81,2 2 99,1-2 177,0 5-229,0 0-36,1 2-33,0 0-127,-2 0-44,1 0-33,6 12 85,-2 3-45,3 6-81,-9-22 112,12 18-202,-1-2 38,7 16-86,-15-25 217,-1-1 0,1 1-1,-1 0 1,-1 0 0,1-1-1,-1 1 1,0 1 0,-1-1-1,1 3 41,2 20-196,3-2-57,1 0-47,-4 1-43,-3-10 183,-1-4 81,2-1 36,2 12 47,0-17 27,-1-5-22,2 8 70,1 1 3,1 6 38,-5-18-119,0 1 1,-1 0-1,1-1 1,0 1 0,0-1-1,1 1 1,-1-1-1,0 0 1,0 0-1,1 1 1,-1-1-1,1 0 1,-1 0-1,1 0 1,-1 0-1,1 0 1,0-1-1,-1 1 1,1-1-1,0 1 1,0-1-1,-1 1 1,1-1-1,0 0 1,0 0-1,0 0 1,-1 0-1,1 0 1,0 0-1,0 0 1,0-1 0,-1 1-1,1-1-1,10-1-12,0-1 0,0-1 0,-1 0 1,7-3 11,-17 7-3,38-15-144,4-1-57,-16 3-30,-5-1-57,-1-5-118,3-4-178,16-19-531,-34 35 924,-1 0 0,0 0 0,-1-1 0,1 0-1,-1 0 1,-1 0 194,11-44-650,-11 29 415,-1 10 144,-2 0 38,1-1 47,-1 1 56,0 11 32,-1-1 0,1 0 0,-1 0 0,1 0 0,-1 0 0,0 1 0,0-1 0,-1 0 0,1 1 0,-1-2-82,-7-9 395,0 4 9,-1 4 101,5 3-206,-1 2 37,1 0 40,0 2 44,-8 6 436,2 2-55,3 1-56,1 1-59,1 1-62,2 0-67,0 1-67,1 1-71,-1 1-29,1-1-106,0-2-42,-2 12 133,1 5-65,3 22 21,7-20-284,9-5-84,-2-12-61,1-1-75,-9-9 92,-1-2-87,-1-6 14,22-29-749,-20 24 728,-1 1 0,-1-1 0,1 0 1,-1 0-1,0 0 0,-1 0 0,0 0 0,0-1 0,-1 1 0,0-1 0,-1-2 175,5-24-353,-3 24 274,1 0 36,1-2 56,-1-2 92,-1 1 114,-1 6-60,-1 0 35,0 1-27,2 2 39,1 1 80,2 1 192,-5 3-448,0 0-1,1 0 0,-1 1 0,1-1 0,-1 0 0,0 0 1,1 0-1,-1 0 0,0 1 0,1-1 0,-1 0 0,0 0 0,1 1 1,-1-1-1,0 0 0,0 0 0,1 1 0,-1-1 0,0 0 1,0 1-1,1-1 0,-1 0 0,0 1 0,0-1 0,0 0 1,0 1-1,0-1 0,0 1-29,3 13 466,-3 6-42,1-1-47,2 0-49,1 0-49,1-1-50,2 0-51,1 0-53,2-1-52,-7-13-68,1 3 5,1 0-1,0 0 0,0 0 0,1-1 0,1 1-9,10 4-17,8-3-39,-14-6 2,11 4-133,-18-5 115,1 0-1,0-1 0,-1 1 0,1-1 1,0 0-1,-1 0 0,1 0 1,0-1-1,-1 1 0,5-2 73,19-10-252,-9 1 60,-6-2-38,6-18-312,-8 13 221,5-8-162,6-9-147,-2-6 94,-5 6 214,-2-1 49,0-1 51,-2-1 55,-2-1 59,-2 0 62,-3 0 66,-2 1 70,3-43 239,-1 35-71,-5 16 1,-3 3 39,-3-1 100,6 27-365,1 0 1,0 0 0,0 0 0,-1 0-1,1 0 1,-1 0 0,1 0 0,-1 0 0,1 0-1,-1 0 1,0 0 0,1 0 0,-1 0-1,0 0 1,0 1 0,0-1 0,0 0-1,0 1 1,1-1 0,-1 0 0,0 1-1,0-1 1,-1 1 0,1 0 0,0-1-1,0 1-33,-12 2 430,-1 7-35,1 3-53,1 2-73,1 0-95,4-2-113,-1 5 130,1 1-1,1-1 0,-2 13-190,-14 64 469,11-44-245,6-26-138,1-1 0,1 0 0,1 1 0,1-1 0,1 1 0,2 7-86,11 45 126,-7-50-115,-1-7-8,0 1-1,1-1 1,2 3-3,13 14-39,-18-33 27,0 1-1,1 0 1,-1-1 0,1 1-1,0-1 1,0 0-1,1 0 13,40 20-123,-25-17 26,-3-3-38,0-3-68,0-3-86,0-3-106,-13 4 384,-1 0-37,5-2-150,-1 0-122,0-1-104,-3 2 74,1-1-37,3-3-477,-3 1 254,11-18-1913,-13 16 1896,0 0 50,-1 1 71,-1-1 57,-1-2-33,0-4-180</inkml:trace>
  <inkml:trace contextRef="#ctx0" brushRef="#br2" timeOffset="79151.68">5213 5285 1670,'0'0'568,"0"0"-155,0 0-28,0 0 48,0 0 160,-1 0 895,-1 0-999,-1 1-192,1-1 54,-1 2 49,1 0 44,0 1 138,0 0 44,1 2 171,-1 4 455,1 8 851,1-11-1436,0 0-33,0 0-138,0-1-35,1 0-41,-1 0-46,0 2 34,1-1-101,-1 0-114,0-3-143,0 0-32,0 21 616,0 0-58,0 0-54,0-1-50,0 1-46,0-1-42,0 1-38,0-1-35,0 19 175,0 0-75,0-2-77,0 73 513,0-63-450,-2-15-337,1-25-59,0 1 0,-1-1-1,-1 1 1,0-1 0,0 0 0,-5 9-1,3-9 31,1-7-36,-1-13-87,4-39-249,2 34 234,2-39-112,12-25 27,-5 23 70,-4 18 12,0-24-54,2 0 44,20-115-110,-9 96 128,-2 9 54,-16 66 38,0 0 0,0 0 0,1 0-1,-1 0 1,1 0 0,1 1 0,-1-1 0,3-3 10,16-15-26,-20 22 26,0 1 0,0-1 0,1 1 0,-1 0 0,0-1 0,1 1 1,-1 0-1,1 0 0,0 0 0,-1 0 0,1 0 0,0 0 0,0 0 0,-1 1 0,1-1 0,0 1 0,0-1 0,0 1 0,0-1 0,0 1 0,0 0 0,-1 0 0,1 0 0,0 0 0,0 1 0,0-1 0,0 0 0,0 1 1,0-1-1,0 1 0,-1 0 0,1 0 0,0 0 0,-1 0 0,1 0 0,0 0 0,-1 0 0,1 0 0,-1 0 0,0 1 0,1-1 0,-1 1 0,1 1 0,23 36-26,-8 1-44,-13-30 36,3 10-120,-1-1 45,-4-10 64,0 1 0,0-1 1,-1 1-1,-1-1 1,0 1-1,0 0 1,-1 5 44,-4 13-197,1-15 50,0 1-43,-2 0-50,0 1-57,0-1-65,-1 1-72,-2-1-182,-12 9-666,14-18 848,-1 1-57,0 0-72,0 0-96,0 1-119,3-3 338,0 1-36,3-3 251,0 1-41,-3 1-368,-2 0-258,-1 0-571,3-4 599,3 0 326,0-2 125,0 0 42,1 0 100,1-1 40,-1-1 45,1 0 50,0 0 22,0 1 44,0-2 30,0-1 29</inkml:trace>
  <inkml:trace contextRef="#ctx0" brushRef="#br2" timeOffset="80361.95">5678 5266 3341,'0'-3'-266,"-1"1"101,1-1 95,-1 1 91,0 0 83,-1 1 79,1-1 72,-1 1 66,-1-1 230,1 1 103,-1 1 87,0-1 72,-1 2 330,-5 5 2258,6-2-1995,1 2-250,2-3-628,0 0-39,-1 10 394,-1 0-114,-1 0-96,0 0-74,-2 4 102,-1 27 835,6-26-939,0 2-60,0-1-58,0 1-56,0-1-55,0 0-54,0-1-52,0-1-51,3 6 31,6-3-88,7-1-58,-14-18-95,0 1 1,0-1-1,-1 0 1,1 0 0,1 0-1,-1 0 1,0 0 0,0 0-1,0-1 1,0 1-1,0-1 1,1 0 0,-1 1-1,1-1-1,26-7-175,2-11-120,-1-5-119,-6 1-115,-14 11 186,-1 1 0,0-1-1,-1-1 1,0 1 0,-1-2 0,-1 1 0,2-5 343,10-29-992,-8 13 341,-3 0 70,-3 19 366,0 1 50,1 0 50,0 1 47,2-3 53,-1-1 79,-2 1 79,-3-2 78,-2 5 110,-2 5 42,-9 3 401,11 4-760,1 0 0,0 0 1,0 0-1,0 0 0,0 0 0,-1 0 1,1 0-1,0 0 0,0 0 0,0 0 1,0 1-1,0-1 0,-1 0 1,1 0-1,0 0 0,0 0 0,0 0 1,0 0-1,0 0 0,-1 0 1,1 1-1,0-1 0,0 0 0,0 0 1,0 0-1,0 0 0,0 0 0,0 0 1,0 1-1,0-1 0,-1 0 1,1 0-1,0 0 0,0 0 0,0 1 1,0-1-1,0 0 0,0 0 1,0 0-1,0 0 0,0 1 0,0-1 1,0 0-1,0 0 0,1 0 0,-1 0 1,0 1-1,0-1 0,0 0 1,0 0-1,0 0 0,0 0 0,0 0 1,0 1-15,0 22 613,0 2-85,0 1-76,0 0-67,0 6 2,0 1-67,0 6-1,0 19 82,2-26-268,3 1-86,4 5-73,11 13-107,-17-44 64,4 5-123,-7-12 184,1 0 0,-1 0 1,0 0-1,1 0 0,-1 0 1,1 0-1,-1 0 1,1 0-1,-1 0 0,1 0 1,-1 0-1,0 0 0,1 0 1,-1 0-1,1 0 0,-1 0 1,1-1-1,-1 1 0,0 0 1,1 0-1,-1 0 0,1-1 1,-1 1-1,0 0 1,1 0-1,-1-1 0,0 1 1,1 0-1,-1-1 0,0 1 1,0-1-1,1 1 0,-1-1 8,16-25-402,-6-7-98,-2 8 48,2 0-100,16-17-326,-12-10-29,-9 28 547,0-3 50,-3 13 201,2 1 39,11-30 29,-1 6 107,-9 19 18,-4 0 43,0 18-117,-1-1 0,0 1 0,0-1 0,0 0 0,0 1 1,0-1-1,0 0 0,0 1 0,0-1 0,0 1 0,0-1 1,0 0-1,-1 1 0,1-1 0,0 1 0,0-1 0,-1 1 1,1-1-1,0 0 0,-1 1 0,1-1 0,0 1 0,-1 0 0,1-1 1,-1 1-1,1-1 0,-1 1 0,1-1 0,-1 1 0,1 0 1,-1 0-1,0-1-10,-7-4 167,2-4-3,2 3-82,-5 4-49,6 4 75,2 2-55,1 9-13,0-12-27,1 16 10,1-2-34,4-3-32,5 1-33,6 6-50,5 10 39,-2 0 6,-2-10-32,-4-4-76,2 0 20,-6-4-17,0-1-61,-4-5 81,-1 1-34,-2-4 226,-1 1-54,0 0-45,0 0-38,3 6-240,-2 8-347,-3-10 426,-4 2 23,-2 1 58,1-2 37,2-1 116,2 1 72,0 2 80,1-4 32,0 3 53,0 7 312,1-15-238,0 0-76,1-1-63,0 1-50,1-1-35,5 0-26,-6 0 18,-1 0 15,16-1 43,-2 0-38,14-5-44,-3-7-114,-1-7-90,-12 4 7,0-1-47,-9 14 147,-1 0-1,0 0 1,0 0 0,0-1 0,0 1-1,-1-1 1,1 0 0,-1 0 0,0 0 0,0 0-1,-1 0 1,1-2 80,4-21-343,4-4 28,9-13-74,-2 7 49,-10 14 77,-4 7 49,-2-1 82,0 0 73,-1 0 66,-2-2 75,0 0 66,-3-1 99,-4-5 210,0 11 406,3 9-35,2 7-48,1 5-58,2 4-70,0 3-83,1 0-94,1-1-106,-1-6-202,0-2-46,0 30 375,0 1-91,0-1-80,0 1-69,0 8-22,0 0-62,0 86 177,0-90-230,7 60 123,-3-54-165,-2-3-32,-9 26-38,3-35-51,2 1-47,2-25 248,0 1-104,0 0-91,0 2-78,0 0-96,0 0-66,0 1-116,0-1-252,0-11 211,0-7 54,0-9 91,0 4 191,0-4 36,0-11-291,-1 3 76,0 1 70,1 1 47,1-6 12,3-19-28,5-40 32,0 4-96,9-31 241,-9 56 5,-6 38-16,-1 1 1,2 0-1,1 0 1,0 0-1,2-3 11,-5 15 11,1 0 0,0 0-1,0 0 1,0 0 0,1 1-1,-1-1 1,5-2-11,13-9 92,6 3 46,-25 13-125,-1 0-1,1-1 1,-1 1-1,0 0 1,1-1-1,-1 1 1,1 0-1,-1 0 1,1 0-1,-1 0 1,1 1-1,-1-1 1,1 0-1,-1 1 1,0-1-1,2 1-12,-1 0 30,0 0 0,-1 1 0,1-1 0,0 1 0,0-1-1,-1 1 1,1-1 0,-1 1 0,0 0 0,1 0 0,-1 0-1,0 0 1,0 0 0,0 0 0,0 2-30,6 21 258,-4-9-126,-2-4-61,0-1-45,-1 2-37,-1 21-113,0-10-38,-2-1-37,1-15 113,0-1-1,0 1 1,-1-1-1,1 0 1,-3 3 86,-15 21-250,15-24 205,-1 0-49,-1 0-47,1 1-43,-2 0-41,0 0-38,-9 7-366,0-1-118,-2-3-95,1-3-75,0-5-50,17-4 591,1 1 37,-1 0 36,1-1 33,-1 0-181,1 0 105,0-1 102,0 0 60,0-1-31,2-3-42,-2 4 117,1 1-56,-1-1-81,2-4-100,1-1 38,7-15-551</inkml:trace>
  <inkml:trace contextRef="#ctx0" brushRef="#br2" timeOffset="80658.81">6899 5344 771,'5'-4'250,"0"0"-66,2-1-26,2-1 9,2 0 29,-4 1 5,-3 1 44,1-1 98,-3 1 34,0-1 99,0 0 111,-2 2-247,0 0 34,0-1 332,0 0 64,-2 1 215,0 1 557,-2 3-5,1 0-563,-1 1-217,1 0-66,0-1-314,1 0-34,-1 1-37,0-1-41,0 1-45,0-1-48,-1 0-52,1 0-55,-14 8 844,2 3-87,3 3-110,6-7-405,0 0-37,0 3 80,1-2-58,1 0-1,-1 5 72,-3 8 192,3-13-332,-1 0 37,-1 4-14,3 1-80,5-1-72,9-2-65,-2-7-39,10 5-115,0-4-102,-17-5 199,1 0 0,0 0 0,0 0 1,0 0-1,-1 0 0,1-1 0,0 1 0,0-1 0,-1 1 0,1-1 0,0 0 0,-1 0 0,1 0 0,-1 0 0,1 0 0,-1 0 0,1 0 0,-1 0 0,0 0 0,1-2 28,1 1-96,-1-1-1,0 0 1,0 0-1,0 0 1,-1 0-1,1 0 1,-1 0-1,0 0 1,1-1-1,-2 1 0,1 0 1,0-1-1,-1 1 1,1-2 96,0-23-650,-1 14 360,-1 0 33,0 0 38,1 2 52,-5-21 37,2 24 110,-1 0 0,0 0 0,-1 1 0,0-1 0,0 1 0,-2-1 20,6 7-7,-5-6-29,-1 3-35,1 1-35,-1 1-40,1 2-41,-1 0-46,1 0-48,1 1-50,3 0 180,4 1 9,0-1-49,0 1-45,-1 1-39,2 2-376,0 1-101,10 12-1748,-3-9 1508,-3-4 509,0 1 79,3 0 18,-2 0 117,-2-1 143,-1 0 50,0 1 33,2 2 31</inkml:trace>
  <inkml:trace contextRef="#ctx0" brushRef="#br2" timeOffset="80987.27">7054 5266 2955,'0'-10'499,"0"1"-91,0-16 720,0 20-848,0 0 40,1 0 266,-1 0-41,5-5 1126,-3 8-922,0 1-270,0 0 34,-1 0 56,1-1 52,-1 1 62,0 0 70,0-1 78,0 0 88,0-1 95,-1 0 104,1 9-840,0-1-58,2 0-49,0 0-38,5 13 135,5 25 71,0 3-56,3-3-91,7 1 95,-3-5-125,-2 1-101,-6 2-97,-8 6-95,-4-37 78,-2-1-39,1-8 63,0 0 1,-1 0-1,1 0 0,0 0 0,-1 0 0,1 0 1,-1-1-1,1 1 0,-1-1 0,0 1 0,1-1 1,-1 1-1,0-1 0,0 0 0,0 0 0,0 0 0,-1 0 1,1 0-1,0 0 0,0-1 0,-2 1 29,-7 2-114,-1-1 35,-27-4-80,23-3 66,-3-3-98,10 3 34,-1-2-47,2 1-58,0-2-64,-2 1-69,1 1-70,1 2 2,2-1-62,1-2-67,4-1-73,1 3 21,0 1 47,1 0 43,0 1 41,0-1 39,0 2 36,2-3-339,0 3 367,-1 0 36,4-1-280,1 1-9,5-1-208,-1 1 101,-4 0 178,-2 0 229,-1 0 41,1-1 42,-1 0 44,0 0 70,0 0 34,2-1 7,1 0 48,2 0 34,5-3 31</inkml:trace>
  <inkml:trace contextRef="#ctx0" brushRef="#br2" timeOffset="81284.81">7384 5344 7838,'0'-1'246,"3"-1"-42,-1 0-223,-1 0 101,1 0 90,1-1 81,-1 1 78,1-1 64,-1 0 53,1 0 44,3-3 471,4-3 685,-6 5-967,1 0 71,1 0-98,-3 3-375,-1-1-36,1 1-43,0-1-45,1 1-27,-1 0-100,1 0-109,0 1-120,9-2 297,-3-3-106,-1-4-112,-4-9-206,-5 17 175,-1 0 33,-1 0-36,-4 1 72,-2 0 75,6 0-25,2 0 12,-18 1 129,1 3 103,4 1 3,0 1 38,-12 8 336,16-7-266,0 0 0,0 0 0,1 1 0,-2 2-321,-3 5 391,2 0-51,-2 11-107,12-22-181,0 0 0,0 0 1,0 0-1,1 0 0,-1 1 0,1-1 1,0 0-1,0 0 0,1 0 0,0 3-52,6 13 201,6 0-56,6-4-89,-7-8-91,2-1-66,0-1-60,1-1-52,1 0-47,-1-1-41,18 1-395,-6-2 44,37-5-931,-28-3 702,-7-5-1051,-18 4 1158,-10 6 696,7-4-382,-1 0 50,3-1-34,4-2-170</inkml:trace>
  <inkml:trace contextRef="#ctx0" brushRef="#br2" timeOffset="81917.14">5174 6188 2056,'-6'1'749,"1"0"-44,-1 1-41,0 1-37,-4 4 526,0 1-112,3 0-273,0 0-43,-9 15 1324,10-12-1188,-1 1-57,2 0-54,-1 0-52,1 1-49,1 1-47,0-1-45,0 1-41,-1 7 184,0 0-81,2 0-73,0 0-64,1 0-56,0-1-49,1 20 266,0-3-67,1-7-173,0-1-45,2 0-54,4-1-60,7 13 12,6 1-112,8 5-88,-3-15-74,0-5-35,-15-18 137,0 0-120,1 0-109,-1-1-95,0 0-83,0-1-72,0 0-59,1-2-48,0 0-100,-7-4 405,0 0 0,0 0 0,0-1 0,0 1 0,0-1 0,0 1 0,0-1 0,0 0 0,0 0 197,11-3-731,-2-1 129,0-4 68,-5 2 85,-2-1 45,0-1-37,2-5-171</inkml:trace>
  <inkml:trace contextRef="#ctx0" brushRef="#br2" timeOffset="82428.6">5892 6227 7581,'0'-4'265,"0"0"41,-1-4 412,0-1 274,-3 0 600,1 6-821,-1 1-61,0 1-286,-1 1-51,1 0-109,-1 1-48,0 1-54,-1 0-59,-18 6 429,0 2-106,-4 3-16,-12 8 102,4-3-57,32-16-405,-13 6 240,1 0-1,0 2 1,-2 1-290,-7 11 409,9-9-118,-1 2 15,7-4-63,2-1-1,3 1 46,-2 17 127,3 0-104,4 0-98,4-1-92,5 0-85,4-3-80,5-1-73,5-2-68,-1-5-84,-14-11 139,-1 0 0,0 0 0,0 1 0,-1 0 0,0 0-1,4 5 131,-1 1-265,-3-3 56,-1-2 3,0 0-39,-1-1 4,0 0-39,-1 0-43,0-1-49,-1-1 9,-2 0 44,0-1 41,-1 0 37,-3 3-151,-2-2 94,-14 5-328,13-8 316,-1 1 60,1 0 43,-9 2-101,-1-1 82,-8 2 39,5-1 16,5-2-66,0-2 45,2-1 39,0-1 36,-11-6-31,2-2 86,-11-4 50,19 9 73,-10-10 192,21 9-213,5 0-71,4 0-100,0 3 21,1 0-37,0 1 12,0 1-71,0-1-63,0 0-55,1 0-98,2-1-52,6-1-314,2-2-63,-5 1 490,0-1 40,5-2-24,10-6-127</inkml:trace>
  <inkml:trace contextRef="#ctx0" brushRef="#br2" timeOffset="82824.78">6337 6284 6939,'2'-14'305,"3"3"43,0 5-82,-1 1 36,-1 2 228,-6 0 96,-3-1 45,0 0-85,-1 2-77,0 1-72,-1 1-64,1 1-58,-1 1-51,0 0-46,-5 3 56,-1 1-70,-25 15 258,24-12-211,8-5-87,1-1 34,-39 21 1109,17-6-512,7-2-236,11-8-328,1 0-39,-6 10 352,7 1-111,6-1-98,5 1-83,2-5-101,1-1-35,3 3-15,6 4 1,10 10-92,-1-5-91,7 0-107,19 12-212,-22-16 181,-18-14 90,13 16-68,-17-14 109,-1-1-40,1 2-76,-2 1-85,-2-1-106,-1-4 153,-1-1-35,0-2-196,-1-1 104,0 0 91,0 0 78,-2 1 29,0-1 92,-6 2 36,8-3-5,-1-1-40,2 0 38,-12 3-104,-2-1 37,-3-2 15,-10-1-6,3 1 11,-43-2-106,40-1 78,-3-2-107,15 2 63,-1-1-44,-8 0-163,20 3 295,0 1 0,1-1 0,-1 1 0,1-1 0,-1 0-1,1 0 1,-1-1 0,1 1 0,0-1 0,-1 0 0,1 0 0,-2-1 81,0-9-437,7 4 92,2 1 1,1 0-69,-2 3 99,0 0-39,1-2-98,0-1-44,0-2-144,3-5-368</inkml:trace>
  <inkml:trace contextRef="#ctx0" brushRef="#br2" timeOffset="83107.5">6784 6265 9894,'-11'-11'409,"5"5"-68,5 4-79,0 1 43,0 1 49,1 0 53,0 0 54,0 0 55,0 1 52,0 1 50,0 2-4,0-1-48,0 1-46,-1-1-45,1 0-41,-1 1-40,1-1-37,-1 0-36,0 4 226,-1-1-113,1 1-95,-1-1-77,0 0-79,1 0-34,-4 14 261,4-11-193,0 0 83,1-4-108,0 0 33,0 22 415,0-1-122,0 0-122,0 0-124,0 0-121,0 0-124,0 1-122,0 0-122,1-17-218,-1-9 312,0 1 1,1 0 0,-1-1 0,1 1-1,-1 0 1,1-1 0,0 1 0,0-1-1,0 1 1,0-1 0,0 0 0,0 1 122,5 1-561,-4-6 100,-1-7-106</inkml:trace>
  <inkml:trace contextRef="#ctx0" brushRef="#br2" timeOffset="83388.55">6629 6131 11950,'12'10'892,"-9"-8"-615,0-1 0,0 0 0,0 0 0,0 0 0,1 0 0,-1-1-1,0 1 1,2-1-277,13 3 962,4 2-455,-1 1-1,0 1 0,0 1 0,15 8-506,-10-2 395,-1 1-39,3 3-19,-3 3-78,-2 0-92,-2 3-108,-5-4-87,3 1-43,-13-13 27,1 1-1,-2-1 1,1 1 0,-1 0-1,1 3 45,-1 1-74,-2 1 1,1 0-1,0 13 74,0 14-186,-14 3-71,0-2 63,-4-3 85,10-33 92,1 1 0,-2 0 1,1-1-1,0 0 0,-1 0 0,0 0 0,-1 0 1,1-1-1,-1 0 0,-3 2 17,-55 34-843,51-34 613,-1 0-51,-1-1-106,0 1-99,-2-1-120,9-3 253,-1 0-37,-39 11-1898,27-11 1412,10-2 456,-1-1 64,1 0 76,0-2 88,2 0 56,0-1 53,-1-1 36,-4-3 34</inkml:trace>
  <inkml:trace contextRef="#ctx0" brushRef="#br2" timeOffset="83859.69">7209 6016 10794,'9'0'1037,"-1"0"-69,0 0-68,0 1-64,0-1-63,0 1-60,0 0-56,0 0-56,0 0-51,-1 0-49,1 1-48,-1-1-43,0 1-43,0 0-39,0 0-36,0 0-34,2 1 10,-1-1-41,8 5 122,-3-1-142,0 1-57,27 21 202,-23-14-137,-9-6-62,0 1 40,0-1 47,0 1 55,22 29 143,-3 4-35,-6 3-40,-8 3-47,-8-14-146,-1 2-47,-3 1-40,-2 1-36,-9 51-40,6-66-40,-2-1 1,0-1 0,-1 1-1,-8 14 33,-24 40-157,8-27 23,3-10-18,-2-2-50,3-7-15,-2-2-53,-2-1-61,-2-2-69,15-12 211,-2 0-40,0 0-43,-1 0-48,-1-1-51,0 0-54,-1 0-59,0-2-62,-1 0-66,0-2-70,0-1-73,0-2-78,-1-1-80,1-2-85,0-2-89,0-2-91,8-1 559,0-2 113,2 0 113,2-2 112,2 1 134,1-1 59,-1-2 37,-4-5 37</inkml:trace>
  <inkml:trace contextRef="#ctx0" brushRef="#br3" timeOffset="94711.2">9456 4325 2570,'0'0'278,"0"0"-146,0 0-11,0 0 12,0 0 38,0 0 106,0 0 73,0 0 71,0 0 73,0 0 187,0 0 1058,0 0-1145,0 0-34,1 0-36,1 0-39,2 1 161,-1 1-40,0 1-36,-1 0-37,0 2-34,0 0-34,0 8 373,-2 1-117,1 2-103,-2 0-93,0-1-82,1-1-69,-1-2-59,2 11 175,2 1-71,0 1-66,1 0-59,-1-2-69,0-1-44,-1-1-41,-1-2-36,-1 24 299,0 64 957,0-58-853,-3-32-464,-3-14-32,-1-7-22,6 3 9,1 0 0,-1 1-1,1-1 1,-1 0 0,1 0 0,0 0-1,-1 0 1,1 0 0,0 0-1,0 0 1,0 0 0,0 0 0,0 0-1,0 0 1,0 0 0,0-1 2,-3-23-92,-6-14 2,6 22 70,1 1 0,1-1 0,0-6 20,-1-34-266,-5-23 266,0 9-141,5 22 75,2 6 39,3-2 34,1 6-7,2-26-69,5-1-97,2 26 85,-7 24 20,0 1 1,1 1 0,1-1 0,0 1-1,1 0 1,10-10 60,-13 17-28,0 0-1,1 1 0,0-1 1,5-2 28,-6 4-13,1 0-13,0 0-1,1 0 0,-1 1 1,1 0-1,0 0 1,6-1 26,10 1 13,3 6 82,-21-1-59,0 1 1,0-1-1,-1 1 1,1 1-1,-1-1 1,0 1-1,0 0 1,1 1-37,16 13 96,-4 5-38,-3 2-43,-4 4-46,-4 1-50,-4 2-54,-4-16 75,0 0 1,-1 0-1,0 0 1,-2 0-1,0 0 1,0 0 59,-15 30-183,2-14 8,-3-4-53,-27 26-293,9-14-11,-2-1 1,-3-1 531,24-24-329,9-5 57,1 0-48,5-5 144,-4 5-170,-6 5-391,9-10 438,0 0-77,-1-1-79,3-1 159,-1 0-35,0-1-40,0 1-43,-1-1-49,0 0-50,-1 0-57,0 1-58,4-2 154,1 1 83,1-2 84,0-2 86,0-1 106,0-1 46,0-2 29,0-6 29</inkml:trace>
  <inkml:trace contextRef="#ctx0" brushRef="#br3" timeOffset="95540.23">9670 4574 385,'-15'3'115,"12"0"-42,1 1 83,2-1-35,0 0 36,0-1 128,0-1 91,0 0 92,0-1 94,0 0-45,0 0 46,0 0 1249,-1 0-1130,1 1-77,-1-1-70,0 0-68,0 1-61,1-1-58,-1 0-54,0-1-48,1 1-8,-1 0-55,0 0-48,0-1-39,0 0 3,-1-1-7,2 2-24,-1-1 57,1 1 83,0 0 105,1-6 621,2-2-38,2-2-50,1 0-64,0 0-133,0-1-74,-1 0-84,-1 1-96,-2 5-265,0 0 1,1 0 0,0 0-1,0 1 1,0-1-1,0 1 1,2-1-131,17-21 510,-8 11-270,-2 1-84,3-7 115,-2 3-63,0 4-59,3 1-54,6 0-47,0-4-73,-7 4-78,-6 8-9,1 4-55,-7 1-218,-6 3-86,-2 4 255,0 1 41,2 1 37,0 1 34,0 13-23,3 2 82,0-13 51,2 0 0,-1-1 0,1 1 0,4 7-6,2 2-55,7 7-270,-3-8 137,0 7-48,-9-17 21,0 0 68,-3 14-147,-1-15 117,1-3 25,-1 0-52,1 1-63,-1 1-76,1-1-25,0 0 56,-1-1 53,-1 0 51,0 0 48,0-1 46,0 0 43,-1 0 41,0-1 37,-1 1 36,-3 3 139,-2 1 110,0 0 91,-5 5 296,5-7-110,-14 17 914,16-12-812,7-6-391,3-2-49,1-1-81,2 1-34,4 2 12,0-2-39,-4-1-37,4 0-19,6-3-66,6-1-46,4-2-83,2-2-67,0-1-54,16-2-249,-31 6 372,1-2-42,12-7-303,-3-2-31,-13 6 91,1 0 0,-1-1 0,7-9 445,-1 1-438,-2-1 54,-1-1 76,-3 0 97,-3 5 135,-2 1 59,0-1 65,-2 1 72,4-3 59,-3 7-75,-2 1-3,0 2 15,-1 0 37,-1 1 7,0-1 35,-1 1 39,0 0 44,0 2-335,0 0 40,0 0 37,0 1 36,0-2 74,-1 0 57,1 0 51,0 1 44,-1-1 106,0 0 44,0 0 131,-1 0 330,-1 1 341,1 3-490,1 1-337,0 1-59,0 1-71,0 2-84,-1 4 342,1 2-61,1 1-57,0 0-50,1 1-44,0 0-40,2 14 191,-1-8-201,0 9 93,-1-4-160,0-2-48,3 8-31,4-14-86,-1-4-37,-1-2-33,-1-4-50,3-3-64,8-3-126,-4-2 125,-4 1-71,-1-2 53,0-1-7,-1-2 59,2-10-69,-3 2-20,-2 2-56,0 6 83,0-1-38,2-5-19,-2 7 133,0-1 0,-1 1 0,1-1 0,-1 1 0,0-1 0,0 0 0,-1 0 0,1 1 0,-1-1 0,0 0 0,-1 0 0,1 0 0,-1-1 96,-3-13-209,-11-52-481,6 41 352,-2-5-123,4 18 183,-1 0-38,4 9 75,-4-8-157,6 10 209,0 1-61,1 0-18,0 1-67,0-1-76,1 1-88,0 3-23,0 1 57,0 0 51,1-1 50,-1 1 45,1 0 42,0-1 39,-1 1 36,2-1-92,0 1 89,-1-1 87,1 1 35,2-2-104,-3 2 67,0 0-81,-1 0 59,0 0-34,2-3-281,-1-1 86,1 1 106,-1 0 74,1 1 86,1 1 42,1 1 26,2 0 27</inkml:trace>
  <inkml:trace contextRef="#ctx0" brushRef="#br3" timeOffset="96024.19">10464 4402 8738,'1'-15'180,"1"13"-77,1 1 36,0 2 60,0 2 80,0 0 103,-1-1-145,0-1 33,0 2 140,-1-2 68,7 5 1189,-3-3-342,-3 0-517,-1 3-217,0 3-99,0 4 81,1 0-60,1 0-51,0 0-39,2 5 76,0 24 607,-4-34-822,0 1-1,0 0 1,1-1-1,0 1 1,2 6-284,0-3 244,0-1-63,0 1-75,-2-7-65,0 1-1,1-1 1,-1 1-1,1-1 1,0 0-1,0 0 1,4 4-41,-5-7 7,-1-1 1,0 1-1,1-1 1,-1 0-1,1 0 1,0 0-1,-1 0 1,1 0-1,0 0 1,0 0-1,0 0 1,0-1-8,-1 1 2,1-1 0,-1 0 0,1 0 0,-1 0 0,1 0 0,0 0 0,-1 0 0,1 0 1,-1 0-1,1-1 0,-1 1 0,1 0 0,-1-1 0,1 0 0,-1 1 0,2-2-2,3-2-8,1 0 0,-1-1 0,0 0 0,0 0 0,0 0 0,-1-1 0,0 0 0,3-4 8,34-55-193,22-56-235,-46 80 342,-4 3 86,-3 7-24,15-26 74,-15 40-76,2 0-73,2 1-102,-12 12-248,-3 8 20,0 2 297,2 0-47,-1 0-41,2 0-34,5 7-463,7 7-497,-5-8 457,-4-3 305,-1-2 126,-1 0 58,0 2-31,1-1 90,0 1 67,-1 1 115,-1 1 105,-2 3 93,0 0-28,1 0 81,1 0 63,1 1 44,4 23 601,-6-21-557,-2 2-17,-3 1-95,0-9-160,-1 0 62,1-2 94,0 0 0,1 1-1,0-1 1,0 9-259,2-8 131,1 0-34,1 1-44,1-1-52,3 6-194,1-3-128,-7-14-265,0 0 41,0 0 37,1 0 36,0-2-380,2-1 102,0-1-49,8-7-1201,-7 8 1080,-1 0 326,1 1 62,1-2-46,2-2-224</inkml:trace>
  <inkml:trace contextRef="#ctx0" brushRef="#br3" timeOffset="96216.66">11046 4173 8224,'-14'-19'108,"10"12"-44,1 0 33,-1 0 52,0 1 61,1 1 75,-1 0 87,1 2 760,3 3-872,4 0-53,0 0-36,-1 1-36,1 0-34,3 2 1,-1 1-124,0 1-115,0 0-106,0 1-97,-1 0-88,2 1-173,0 0-94,1 0-79,0-1-64,-2-2 450,1 0 42,1 0-29,5 2-144</inkml:trace>
  <inkml:trace contextRef="#ctx0" brushRef="#br3" timeOffset="96742.42">11336 4365 385,'5'-6'387,"-1"1"-88,-1-1 56,0 1 72,-2 1-95,0 0 44,0 1 46,0-1 53,-1 1-37,0-1 42,1 1 44,-1 0 48,0-1 48,0 1 53,0-1 55,0 0 57,0-1 430,0 2-559,0 0 32,-1 2-294,1 0-43,0 0-42,0 0-39,-1 0-36,0 0-33,0-1 111,-1 0-113,1 1-70,-1-1-46,-3-1 3,3 2-14,1 1 59,1-1 96,-3-1 219,1 1-76,-1 0-68,0 1-61,0 0-53,0 1-46,-3 2 34,2-1-103,-5 6 35,6-6-41,1 0 39,1 0 95,-9 9 404,-2 14 497,8-15-663,1 1-56,0-2-94,2-5-193,-1 0-33,1 2 167,0-1-38,1 5 96,2 0-74,4 4-48,-2-5-68,-2-3-1,0 1-36,3 16 97,1-1-90,4 4-77,13 12-119,0-11-26,5 5-61,-13-8 3,-9-9 38,-2 1-40,-4 1-46,-5 2-53,-7-1-172,-15-1-127,14-10 295,5-2 134,1-1-46,0 0-89,-2-2-202,1-3 10,3-1 211,0 0 92,-1-2 52,-1 1 71,-2-2-165,1-1 80,1-1 25,-3-14-87,8-1-54,12-3-36,-5 15 135,5-12-231,1 5-3,20-19-618,-20 26 752,0 1 35,2-3 7,0-1 94,-3 3 67,2 0-51,2-1-79,8-6-171,13-10-251,-25 18 463,-1 1 37,7-8-68,-4 6 117,-2 1 61,0 0 54,-1 0 66,-1 0 78,-1 1 87,-2-1 101,-2 0 111,-1 1 123,-2 7-229,0 1-44,0 0-41,0 0-37,1-1 140,0 0-115,0 1-95,1-1-66,3 0 60,-2 1-45,-2 1-17,0-1 39,0 1 47,1-1 57,-1 1 130,0 0 106,0 1 117,0-1-252,-1 0 35,4 7 208,0 1-38,-1 0-37,0 0-35,3 10 382,-2 1-121,-1-4-259,-1 0-57,0 0-50,-1 1-46,0 0-40,0 0-35,-1 18 174,2-8-246,3 1-78,0-11-101,0 1-69,-5-16 12,1 0 0,-1 0 0,1 0 0,-1 0 0,0 0 0,0 0 0,0 0 0,0 0 0,0 1 0,0-1 0,-1 0 0,1 0 0,-1 0 0,0 0 0,1 0 0,-1 0 0,-1 1 51,-4 8-459,3-6 94,1-2-114,1-1-89,1-1-93,-1-1-94,1 0 227,0 0 38,0-1 37,0 1 34,0 0-318,0-1 125,0 0 112,0 0 102,0 0 91,0 0 81,0-1 44,0 1 80,0-2 61,0-1 113,0 3-71,0-1-63,0 2-97,0 0 30,0-1-39,0-2 1,0-1 65,0 0 44,0-3 42</inkml:trace>
  <inkml:trace contextRef="#ctx0" brushRef="#br3" timeOffset="97005.28">11646 4133 3726,'3'4'407,"1"0"-236,-1 1-61,-1 0-54,0 0-49,-1 1-44,0-1-38,0 7-166,1-1-66,2 6-212,1-7 195,6 2-80</inkml:trace>
  <inkml:trace contextRef="#ctx0" brushRef="#br3" timeOffset="97187.6">11820 4365 385,'1'0'241,"1"2"-53,0 0-297,0-1 82,-1 1 78,0-1 70,0 1 65,1 0 60,-1-1 53,-1 1 49,1-1 33,0 1 35,0 2 500,2 9 2371,-3-9-2623,0-1-49,1 1-51,-1 0-81,0 1-96,0 0-113,0-1 149,-1 3 124,0 7 339,1-9-543,0 0 46,1 0-18,0 0 52,0 1 58,1 0 68,6 16 532,11 33 1263,-13-36-1575,0 0 69,-4-13-690,1 1 35,11 18 437,-5-15-355,1-4-93,-2-5-132,0-4-76,-3 0-2,-1 0 0,0 0 0,0-1-1,0 0 1,-1 0 0,1 0 0,-1 0-1,0 0 1,0-1 0,0 0 38,6-13-219,-7 9 67,-1 1-37,-7-23-168,-1-8 29,6 23 86,-3 1 51,-13-22-266,9 23 224,2 0-79,5 11 230,-3-10-403,0 4-54,0 3-51,-1-1-48,3 5-219,1 2 382,1 0-35,2 0-135,0 0 52,-1 0 50,0 0 47,0 0 45,0 0 41,0 1 41,0-1 37,0 0-21,0 1 46,0-1 42,-1 1 38,1 0-53,0-1 61,0 3-91,1 1-126,-1-2 235,1-1-66,0 1 142,1-1 49,2-1 32,1 0 32</inkml:trace>
  <inkml:trace contextRef="#ctx0" brushRef="#br3" timeOffset="97505.37">12073 4345 7581,'3'-3'-89,"-1"1"53,1-1 75,0 0 104,-2 2 92,1 0 85,-1 1 73,0 1 63,0 0 55,0 1 43,1 0 200,1 2 35,-2-2-175,1 0-61,0-1-57,0 1-53,-1 0-49,1-1-45,0 1-41,-1 0-37,2 1 188,1 0-106,-1 0-77,4 5 286,-3-2-136,6 10 284,0-1-101,-1 1-93,-1 1-82,-2-5-158,0 0-37,4 11 141,-1 0-104,-2-2-75,-2-7-110,-1-4-46,7 3-52,-8-10-122,-3-3-85,3-3 43,5-6 28,-2-4 44,0-9 15,-1-2 53,5-16 24,15-22 7,8-7 0,-18 41 61,-4 12 28,-4 8 9,1 2 46,0 2 55,2 3 66,2 2-56,-2 4 36,-7-3-151,0 0 0,0 1 0,0-1 0,-1 1 0,1 0 0,-1-1 0,0 1 0,1 0 0,0 3-94,8 16 499,-5-6-208,-2-3-91,-1-1-48,1 11 44,0 0-47,0 1-48,0 0-44,-1 0-43,-1 0-41,-1-2-39,0 0-37,-1-8 4,-1-1-47,0 0-42,0-1-38,-5 11-319,-5-2-93,3-11 297,-3 1-67</inkml:trace>
  <inkml:trace contextRef="#ctx0" brushRef="#br3" timeOffset="98536.53">12769 4461 8224,'1'0'27,"8"0"173,0-1 50,-1 1 42,1 0 33,7 0 384,9-2 522,-14 1-728,-1 0-32,1-1-65,0-1-80,-1 0-110,-4 2-156,-1-1-37,1 0-37,-1 0-43,17-6 205,-1 1-78,-5 1-59,0 1-36,-11 2 5,1 1-1,-1-1 0,0 0 1,0 0-1,0-1 0,0 1 1,-1-1-1,1 0 1,-1-1-1,0 1 0,0-1 1,0 1-1,0-3 21,5-8-25,-4 1 40,-3-6 102,-6 8 31,-4 1 72,-5 0 84,-4 1 95,-2 2-79,-2 2 55,15 4-253,-1 1 1,1 1-1,0-1 1,-1 1-1,1 0 1,0 0-1,0 0 1,-1 1-1,1 0 1,0 1-1,-1 0-122,-29 13 507,12-1-223,-7 3 141,16-7-170,1 1 36,0 2 42,1 2 46,0 3 54,2 2 58,7-12-373,-1 0-20,1-1 0,1 1 0,-1-1 0,1 1 0,1 0 0,0 0 0,0 0 0,0 1 0,1-1 0,0 0 0,1 1 0,0-1 0,0 8-98,9 19 197,4-5-91,4-4-94,3-4-98,4-3-100,2-4-104,3-3-105,1-4-110,1-3-112,2-3-115,0-3-117,0-2-122,0-3-124,-1-3-126,-17 4 562,1 0-33,-1-1-33,-1-1-33,11-6-527,-8 3 484,-3 0 188,0 1 64,-3 0 148,0 0 62,0 0 67,-2 0 77,1-1 59,-2 0 54,2-3 35,4-8 34</inkml:trace>
  <inkml:trace contextRef="#ctx0" brushRef="#br3" timeOffset="98857.66">13390 4382 2056,'0'-8'-18,"0"0"82,0 0 77,-1 1 70,0-1 64,0 1 59,-1 1 52,-1 0 47,-2-2 342,-3 2 79,-4 3 242,-13 5 607,1 6 24,0 4-90,8-4-617,-2 0-72,-9 5 211,9-1-417,4-1-156,1 2-39,3-2-128,1 1-39,1 1-44,1 1-50,2 3 108,0 38 600,6-35-680,1 0-39,2-5-89,2-4-101,2-2-45,7 1-48,2-2-53,-8-4 5,4 1-45,1-2-36,13-2-223,7-9-190,-29 6 431,-1-1 1,1 1-1,0-1 0,0 0 0,-1 0 0,0 0 0,1 0 0,-1-1 119,0-1-146,-1 1 0,0 0 1,0-1-1,0 1 0,-1-1 0,0 0 1,1 0 145,4-9-308,0-1 48,5-9-99,12-34-397,-19 39 475,-1 0-54,-2 1-110,0 1 51,0 0 48,0 0 47,0 0 45,0 1 41,-1-1 41,1 1 37,-1-1 36,0 1 34,1-17 27,-1 1 108,0 0 92,0-5 51,3 3 59,1 1 80,1 2 96,-2-14 509,-4 29-480,0 8 27,0 7-202,0 3 40,0 1 45,-1 4 51,1 3 56,0 3 60,0 8-83,0 1-66,0 0-60,-1 0-56,1 1-45,-1 0-45,1 23 89,1 11-80,4 29-2,-1-42-215,0 1-26,0 1-42,-1 1-60,-2-1-76,-1-23 64,0 1-50,0-1-52,0 1-53,0 0-54,0 0-57,0-1-56,0 1-59,0 1 18,0 10-132</inkml:trace>
  <inkml:trace contextRef="#ctx0" brushRef="#br3" timeOffset="99600.98">9573 5440 8481,'1'0'614,"-1"0"-166,1 0-31,1 0 53,0 0 445,0 1-61,-1-1-60,1 1-57,-1 1-55,1-1-52,-1 1-50,0 0-49,0 0-45,0 0-44,0 1-40,-1 0-40,1 0-36,-1 0-34,1 3 198,0 0-177,-1-1-61,0 1-51,0 0-42,0 5 51,-1 14 181,1-18-228,-1-1 54,1 0 71,0-1 88,0 18 53,0 1-97,0 0-87,0 1-76,0-1-66,0-1-57,0 0-47,0 0-37,0-14 115,1 1-72,0-1-69,0 1-65,1-1-64,0 0-61,0 0-57,0 0-54,-1-1-9,1 0-39,0 0-38,-1-1-36,1 8-587,-1-1-118,-1-7 706,-1-1 88,0-2 89,-1-1 88,0-1 106,-1-1 46,-1-1 29,-3 0 29</inkml:trace>
  <inkml:trace contextRef="#ctx0" brushRef="#br3" timeOffset="99849.83">9379 5957 10408,'1'0'11,"0"0"-1,-1 0 0,1 1 0,0-1 1,-1 0-1,1 0 0,-1-1 0,1 1 1,0 0-1,-1 0 0,1 0 0,0 0 1,-1 0-1,1-1 0,-1 1 0,1 0 1,-1-1-1,1 1 0,0 0 0,-1-1 1,1 1-1,-1 0 0,0-1 0,1 1 1,-1-1-1,1 1 0,-1-1 0,0 1 1,1-1-11,2-4 163,4 1 105,-3 2-66,1 0 66,2 0 55,0 0 48,3 0 126,0 0 41,20-4 1182,-13 3-975,1 2-116,0 1-103,1 0-90,-4 0-124,1 0-46,14-2 161,-9-1-186,0-1-43,15-1 72,22 0 70,-52 5-391,0 0 36,7 0 69,-1 0 79,18 0 279,-20 0-311,-1 0-36,0 0-49,1 0-64,-1 0-80,0 0-92,-3 0-3,1 0-59,-1 0-65,0 0-71,0 0-75,0 0-80,0 0-87,-1 0-90,-10 0-187,0-1 100,0 0 90,0 0 78,0-1-48,-1 0 74,-1-2-59,-3-1-282,3 2 303,-1-1 93,1 0 65,-2 0-41,-5-3-207,12 6 668</inkml:trace>
  <inkml:trace contextRef="#ctx0" brushRef="#br3" timeOffset="100015.42">9283 5516 10408,'2'-21'279,"2"1"34,8-7 205,5 2 41,-11 18-327,0 0-1,1 0 1,0 1 0,1 0-1,4-3-231,26-13 736,-12 11-317,0 2-45,1 2-58,1 2-70,-2 2-81,0 2-94,-1 2-105,-2 3-117,-13-2 132,-1 2-70,-1 1-65,0 1-55,1 2-107,0 1-56,0 3-133,4 5-323,0 0-102,-5-8 347,2 0 5,1 2-137,-9-8 530</inkml:trace>
  <inkml:trace contextRef="#ctx0" brushRef="#br3" timeOffset="100368.47">10097 5458 1670,'0'-2'148,"0"0"-1,0 0 0,-1 1 1,1-1-1,0 0 0,-1 0 0,1 1 1,-1-1-1,0 1 0,1-1 1,-1 0-1,0 1 0,-1-2-147,-2-2 664,0 1 34,0 1 475,-2 6 96,-3 1-587,1 1 103,-18 17 2016,21-16-2242,-1 0-44,1 1-50,1 0-73,-1 1-89,1 0-102,-5 11 432,0 1-56,1 1-50,0 0-47,2 1-43,0-1-39,-2 24 299,4-10-217,3 0-52,2-21-237,0-1 0,1 0 0,0 1 1,1-1-1,0 0 0,5 10-191,4 0 219,2-5-78,5-1-49,11 2-30,-4-6-51,-3-7-55,21-3-161,-41-3 186,2-1-37,0 1 0,0 0-1,-1-1 1,1 0 0,0 0 0,-1 0 0,1-1 0,-1 0 0,1 0-1,-1 0 1,0 0 0,0 0 0,0-1 0,3-2 56,2-3-221,-1 0 0,1-1-1,-1 0 1,6-9 221,-7 7-242,-1 0 38,2-12-103,-4-6 68,-5-17 1,-1 10 33,2 15 92,-2 0-34,-6-22-226,-2 5-27,5 25 200,0-1-1,-1 1 1,0 1 0,-1-1 0,-2-1 200,-38-43-1254,25 35 659,10 11 228,1 2-36,0 0-41,1 2-48,-6 0-784,13 7 774,3 0 502,-2 0-289,1 0 33,0 0-398</inkml:trace>
  <inkml:trace contextRef="#ctx0" brushRef="#br3" timeOffset="100851.26">10542 5440 11822,'2'0'110,"0"0"0,0 0 0,0 0 1,0 1-1,0-1 0,0 0 0,0 1 1,-1 0-1,1-1 0,0 1 0,0 0 0,0 0 1,-1 0-1,1 0 0,0 0 0,-1 1 0,1-1 1,-1 0-1,0 1 0,1-1-110,7 14 914,-4-1-205,-1 1-69,-2 1-91,0-2-112,-1-3-183,1-1-93,0 4 57,1-1-56,1 9 23,1 28 64,2 11-5,-1-10-103,-19 26 95,10-58-236,3-19-3,0 0 0,-1 1 0,1-1 0,-1 0 0,1 0-1,-1 1 1,1-1 0,-1 0 0,1 0 0,-1 0 0,0 0 0,1 0 0,-1 0 0,1 0 0,-1 0 0,1 0 0,-1 0 0,1 0 0,-1 0 0,1 0 0,-1 0 0,1 0-1,-1-1 1,1 1 0,-1 0 0,1 0 0,-1-1 0,0 1 3,0-1-1,-1-1 1,1 1-1,-1 0 0,1-1 1,-1 1-1,1-1 0,0 1 1,0-1-1,0 0 0,0 1 0,0-1 1,0 0-1,0 0 0,1 0 1,-1 0-1,0 0 0,1 0 1,0 0-1,-1 0 0,1 0 0,0 0 1,0-52 64,1 31-27,1-29-14,9-48-23,-1 22-45,-6 38-35,1-11-56,4-24-119,-2 43 124,-3 21 62,0 0 0,1 0-1,0 1 1,1 0-1,0 0 1,2-2 69,11-11-108,2 4 61,3 3 86,0 7 110,8 7 139,-4 10-81,-5 10-92,-5 7-102,-6 5-115,-6 2-124,-6-16 62,-1 0-35,-2 0-37,-2-1-38,-2-1 73,-1 0 1,0-1-1,-9 12 201,1-3-269,0-2-102,-2 0-292,-3-4-50,3-5-434,1-1 1,-17 6 1146,-9 7-1535,35-19 1096,0 1 72,-4 2-130,-7 4-187,11-7 366,-2 0-132,2-1-17,0-1-111,4-1 239,0-1-38,0 1-41,0-1-45,2-1-1097,4-2 957,1 1 241,0-1 40,8-8-472</inkml:trace>
  <inkml:trace contextRef="#ctx0" brushRef="#br3" timeOffset="101253.77">11375 5248 9123,'5'-6'120,"0"0"45,-1 0 50,1-1 57,-2 0 60,1 0 67,-1 1 71,1-1 76,-1 0 191,-1 3-14,-2 0-62,0 0-60,-2 2-56,-1-1-53,0 2-49,-2-1-48,1 1-42,-1 1-42,-1 0-36,-5 0 176,-1 2-110,2 1-86,-22 14 241,-10 21 157,0 0-88,24-24-357,-16 13 229,24-19-240,1 0 0,0 1 1,1 0-1,-5 7-197,10-13 60,1 1 0,-1 0 0,1 0 0,0 0 0,0 0 0,0 0 0,1 0 0,0 0 0,-1 1 0,1-1 0,1 1 0,-1-1 0,1 3-60,0-4 38,0 1 0,1 0 0,-1 0 1,1-1-1,0 1 0,0 0 0,0-1 0,1 1 0,-1-1 1,1 0-1,1 2-38,25 35 121,6-3-87,4-2-80,2-1-71,-5-4-39,-3-1-44,-13-7-241,-16-18 349,0 1 0,1 0-1,-2 0 1,1 0 0,-1 0 0,2 5 92,-1 14-345,-8-10 82,-3-3 11,-6-2-36,5-6 58,-1 1 0,1-1 0,-1-1 1,0 0-1,1 0 0,-1-1 0,-5 0 230,-32 1-740,24-2 430,2 0 55,5-1 104,1 1 46,-20-1-214,2-2 60,2-1 53,1 0 48,5 0 51,8 2 49,-3-1 43,14 2 27,0-1 0,0 1 1,0-1-1,0-1 0,0 1 0,-1-2-12,-2-1-54,6 0-106,6 1-100,3 1-96,3 1-90,2 0-85,0 1-80,1 1-76,12-1-711,-8-1 507,-2 1 204,0-2 71,-3 1 173,1-1 76,0 0 87,-1 0 100,1-1 34,-1 0 57,3-1 38,6-2 37</inkml:trace>
  <inkml:trace contextRef="#ctx0" brushRef="#br3" timeOffset="101859.63">9728 6265 12721,'5'-9'110,"1"0"34,7-8 230,-6 8-57,-5 4 34,-15 16 409,4-2-235,1-1-79,0 1-72,1 0-61,0 1-9,-1 0-64,0 3-15,-5 6 33,-6 10 83,5-8-26,-32 47 393,3 6 40,7 5 42,9 4 48,19-38-419,7-38-317,0 0 0,1 1 0,0-1 0,1 0 1,0 1-1,0-1 0,0 0 0,1 0 1,0 0-1,0 0 0,4 6-102,9 14 275,7 1-80,17 8 11,-17-21-149,1-2-35,3-3-40,0-2-43,2-1-48,1-3-52,-13-3 77,0 0-42,16-2-231,0-2-87,44-14-683,-54 10 826,0-1 51,3-3 43,-13 5 149,0 0 35,22-15-78,13-13 74</inkml:trace>
  <inkml:trace contextRef="#ctx0" brushRef="#br3" timeOffset="102334.14">10387 6496 13235,'0'7'784,"0"1"-84,1-1-78,-1 0-73,0-1-68,1 1-63,0-1-58,-1 1-53,1 0-2,0 1-60,0-1-51,1 0-44,0 6 41,4 16 109,-6-25-252,5 30 357,-6-4-55,-4-3-59,-1 0-62,0-7-112,5-16-101,0 3 33,-1 0-1,0 0 0,-1 0 0,1 0 0,-1 0 0,-1 0-48,-13 10 113,5-12-91,-3-3-33,13-3 19,-1 1 0,0-1 0,1 0 1,-1 1-1,1-1 0,-1 0 0,1-1 0,-1 1 1,1 0-1,0-1 0,0 1 0,-1-1 1,1 0-1,0 1 0,1-1 0,-1 0 1,0 0-1,0-1 0,1 1 0,-1 0 1,1 0-1,0-1-8,-4-5 23,2 0 0,-1 1 0,1-1 0,0-1 0,0 1 0,1 0 0,0-4-23,-2-22 4,2-1 0,1 1 0,2-1 0,3-18-4,4-13-46,2 7-52,-9 56 95,3-18-37,1 0-34,3-9-86,2 0-38,-6 19 92,0 0-1,1 1 1,1 0-1,1-3 107,19-19-234,6 4 0,4 1 65,5 8 84,-36 18 88,1-1 0,0 1-1,0 0 1,0 0 0,-1 0 0,4 1-3,-7 0 16,1 0 0,-1 0 0,1 0 0,-1 1 0,1-1 1,-1 1-1,0-1 0,1 1 0,-1 0 0,0 0 0,1 0 1,-1 0-1,0 0 0,0 1 0,0-1 0,0 1 1,0-1-1,1 2-16,10 15 106,-7-6-90,0-1-36,3 9-95,-1 0-65,-6 0-51,-3 4-95,-10 12-221,-7-1-6,4-13 216,2-6 94,-1 0 47,5-6 23,-1-1-77,0 0-70,0-2-64,-1 0-57,-1 0-50,-1-1-46,-1-1-36,-5 2 14,-12 4-115,24-9 557</inkml:trace>
  <inkml:trace contextRef="#ctx0" brushRef="#br3" timeOffset="102803.38">10832 6323 385,'7'0'97,"-2"-1"43,10-6 444,-10 3-370,-3 2-123,0 0-39,0 0 242,-1 1 103,-1 1 105,0 0 104,0 0-48,0 0 50,0 0 1353,2 1-1025,0-1-101,-1 1-95,1-1-87,-1 1-80,0-1-75,1 0-67,-1 0-60,0 0-56,0 1-47,0-1-40,-1 0-34,2 1 115,0 2 290,-2-1-378,1 0 51,-1 1 141,0-1-161,0 0 35,0 4 563,0 0-73,0 1-70,0-1-64,1 0-62,-1 0-56,0-1-54,1 1-49,-1 2 85,0 0-75,1 0-64,-1 0-53,0 8 187,-2 19 463,0-24-613,0 0 76,-4 10-11,2-9-191,1 2-45,0 1-50,2 3-58,1-9-117,1 1 52,-1 10 51,0-11-58,0 1-44,-1 0-68,0-4-3,0 0-41,0-1-46,-1 1-51,0-1-57,-1 0-63,0-1-67,0 0-73,1-2-105,1-1-900,1-1 1017,0 0-50,0 0 93,0-1 96,0-1 101,0 0 124,0-1 54,0-2 35,0-1 34</inkml:trace>
  <inkml:trace contextRef="#ctx0" brushRef="#br3" timeOffset="103251.05">11356 6284 5140,'-1'-1'-133,"-1"0"71,1 0 67,0-1 70,-1 1 61,1-1 58,-2 0 190,1 0 95,-1 0 73,0 0 55,-5-1 1210,5 3-1065,0 1 4,1 0-423,1 0-39,-3 5 1015,3-2-687,-1-1-47,-1 0-151,1 0-42,0 0-39,-1 1-36,-1 4 211,1 0-110,0 1-115,0 0-52,-4 22 393,4-18-329,0 1 88,2-7-149,-1-1 40,0 6 20,-1-2-43,0 10 154,1-9-198,-1 22 310,2-16-277,1-1 17,-1 3 62,4 23 213,4-7-214,1-14-157,2-4-38,4-5-49,5-8-57,14-7-110,-2-5-116,-9-2-13,0-3-42,16-18-343,-29 22 415,0-1 0,-1 0 0,-1 0 0,0-1 0,0 0 0,-1 0-1,0-1 183,6-20-363,-3-1 69,-6 7-136,-4-2 35,-4-1 35,-4 0 34,-3 1 33,-3 2 34,10 19 189,0 1 0,0-1-1,-1 1 1,1 1 0,-1-1 0,-1 0 70,-14-11-180,-9-8-64,9 10 38,7 7 44,0 2-32,0 2-40,-1 3-45,6 1 8,1 2-55,1 0-50,0 2-42,0 1-129,1 1-38,-7 16-1279,9-6 771,3-5 419,0-2 164,1 1 58,1-3 131,0 0 56,0 1 65,0-2 70,2 2 16,0 0 44,1 1 30,3 5 29</inkml:trace>
  <inkml:trace contextRef="#ctx0" brushRef="#br3" timeOffset="103724.4">11781 6227 4883,'14'-10'254,"-8"9"-56,0 3 13,1 1 62,-1 0-31,-1 0 11,-1-2 72,0 1 171,-1-1 82,0 5 411,1 6 96,1 3-265,-1 0-95,-1 1-74,1 24 804,-4-11-480,-3 41 911,0-39-1107,-1 2 19,-2-1-106,3-10-201,3-2-93,-1-1-86,-2 1-100,-5 3-75,3-11-102,3 0-22,1-5-48,1-7 35,0-7-328,-1 1 82,-2-1 36,-1-4 7,-1-4-3,2 4 7,0-5-169,1 0 0,1-1 0,0-9 368,3-25-701,2 8 178,2 1 84,-2 9 175,0 0 78,-2 1 93,-1 1 105,1-15-14,-1 32 19,1 1 0,1 0 0,0 0 0,1-1-17,-2 7 4,1 0 1,-1 1-1,1 0 1,0 0-1,1 0 1,0 0-1,0 1 1,1-3-5,-1 5-9,-1-1 1,1 1-1,-1 0 1,1 0 0,0 0-1,0 1 1,3-2 8,1 0 42,10-5 84,0 0 42,2 1 38,0 3 37,-16 4-170,0 0 1,0 1-1,0-1 0,0 1 1,0 0-1,0 1 0,1-1 1,1 1-74,-3 0 64,0 0 0,0 0 0,0 0 0,0 0 0,0 1 1,0-1-1,-1 1 0,1 0 0,0-1 0,-1 1 0,3 3-64,5 7 129,0 1-38,-3 3-47,-1 0-56,-3 1-67,-2 1-76,-3 0-85,-4 0-94,-4 1-143,-2-2-59,-5 0-166,-15 4-427,-28 5-782,40-19 1314,-1-1 41,3 0 88,0 0 54,1 1 66,2-1 76,9-3-128,0 0 41,-4 1-262,1-1 104,-8 1-587,12-3 732,0-1-44,-2 0-157,-1 0-110,1 0 138,5 0 68,1 0-96</inkml:trace>
  <inkml:trace contextRef="#ctx0" brushRef="#br3" timeOffset="104145.1">12557 6112 8224,'3'-3'184,"0"0"-41,4-3 54,8-7 49,-10 7-103,1 0 100,-3 3-75,-1 0 39,0 0 114,-1 0 80,-1 0 92,-1 1 101,-1 0 114,-1 0 124,1 2-366,0-1 35,-1 1 37,0 0 37,-9 1-38,-1 0-59,0 2-51,0 0-47,-2 3 22,-1 0-50,-7 6 103,1 2-59,-20 21 344,18-9-184,7-3 11,9-11-234,1 1 41,-2 6-36,3 3-58,1 0-54,3 1-51,3 0-49,4 0-45,3-2-43,3-2-39,25 22-217,-5-6-39,-17-17 78,-2 3-45,-9-14 142,3 3-105,0 0-1,-1 1 0,-1 0 1,0 0-1,-1 1 0,3 9 188,-6-18-59,0 1-1,0-1 0,0 1 0,0-1 0,0 1 0,-1-1 0,1 1 0,-1-1 0,0 0 0,0 1 1,-1 0 59,-11 16-375,-8-2-39,3-8 175,-2-3 83,-12-3 45,-2-6 101,23 0 24,1 0 1,-1-1-1,0 0 1,1 0-1,-2-2-14,-7-5-4,1 0-41,14 7 110,0 0-56,0 0-52,0 1-49,0 0-62,0-1-50,1 1-47,0 0-41,-2-2-396,3-1-110,1 0-35,10-11-1180,-2 9 1332,-3 3 283,0 0 46,0-1-27,4-2-141</inkml:trace>
  <inkml:trace contextRef="#ctx0" brushRef="#br3" timeOffset="104481.88">12828 5938 16705,'7'0'775,"-1"1"-41,0 1-43,0 1-43,-1 1-41,0 0-42,0 0-42,-1 1-42,0 0-42,-1 1-41,1 0-41,-1 0-43,0 0-40,0 0-42,0 0-41,0 0-41,0 1-28,-1-1-54,1 0-56,0-1-55,13 20 351,-1-1-104,3 3-59,10 11-31,13 13-71,-30-40-43,0 2 0,-1-1 0,-1 1 0,0 1 0,6 13 0,-6-6 0,-2 1 1,0-1-1,-1 1 0,-1 0 1,-2 0-1,1 7 0,-3-12-3,0 0 1,-1-1-1,-1 1 1,0 0-1,-1-1 0,-1 1 1,-1-1-1,0 0 1,-1 0 2,-1-1-48,0 0 1,-2-1 0,-3 6 47,1-4-39,-1-1 1,0 0-1,-2-1 0,1 0 1,-2-1-1,1-1 1,-11 7 38,-24 14-149,-2-6-63,-3-3-86,1-5-109,42-16 376,1-1-34,-10 2-159,-1-2-118,-1 0-105,1-2-94,-1-1-82,0 0-70,0-2-59,-18-4-812,18 2-363,0-2 0,-19-7 1927,16 3-1294,9 3 582,2 0 77,-2-1-50,-6-5-260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7:21.863"/>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5B2D90"/>
    </inkml:brush>
  </inkml:definitions>
  <inkml:trace contextRef="#ctx0" brushRef="#br0">8330 260 9123,'0'-5'381,"0"0"68,0 1 55,0 0 46,0 1 155,0-3 1369,0 6-1215,0 0-33,0 2-109,0 0-410,0 0-41,0 0-45,0 1-50,0 1-30,0 0-107,0 2-120,0-3-5,0 0-34,1 10 620,-1-1-41,1 0-38,0 1-37,2 10 282,1 1-113,-1-2-147,0 0-55,-1 5 15,0 19 118,-2 0-118,-1 32 208,5 6 43,3-1-132,-2 2-120,-1 2-98,-3 0-79,3 11-67,2-31-74,0 13-63,-4-41-31,-1-2-33,2-18-94,4-13-77,0-12-66,-4-13-56,-3-28-56,0 1 48,0-1 45,0 1 38,0-11-14,0 1 40,0-29-79,0-1 46,0-14-28,0 52 146,2-1 0,7-34 192,1 38-61,3 2 34,5 3 43,6 5 54,2 11 110,0 10 56,-21 13-186,-1 0 0,1 0-1,-1 0 1,0 1-1,1-1 1,-1 1-1,1 0 1,-1 0 0,1 1-1,-1 0 1,1-1-1,-1 1 1,0 1 0,1-1-1,-1 1 1,0 0-1,3 1-49,-2 0 62,0 0-1,0 0 0,0 1 1,-1-1-1,1 1 0,0 2-61,9 11 140,-2 2-41,-2 9-45,-6 1-111,-7-9-35,-3 0-48,-10 18-239,8-20 112,0 0-33,-1-5 52,5-8 147,0-1 1,0 0-1,0 0 0,0 0 1,-1 0-1,0-1 0,1 0 1,-1 0-1,-4 1 101,-2 3-234,-1 0-49,0 2-63,-1 2-78,2 2-124,-4 3-318,11-13 668,-1-1-35,-4 2-327,-2 0-109,1-2-88,-6-1-586,-1-7-807,16 4 1752,0 1 73,2-1 72,0 0 72,2 0 87,0-1 37,8-8 15</inkml:trace>
  <inkml:trace contextRef="#ctx0" brushRef="#br0" timeOffset="1866.04">8776 703 2056,'2'-13'195,"-1"11"-170,0 1 0,-1 0-1,1-1 1,0 1 0,0 0-1,0 0 1,1 0 0,-1 0-1,0 0 1,0 0 0,1 0-1,-1 0 1,0 0 0,1 0-1,0 0-24,5-2 139,0 1 33,-7 2-149,12-5 544,-4 1-57,-1-2 46,0-3 209,5-6 243,-3 7-390,1 0-68,-1 1-65,1 0-58,0 0-59,-1 0-45,-1 0-42,-1 1-35,4-5 184,1 2-117,0 1-106,0 1-95,3-2-89,-2-1-117,-1-2-91,-3-2-64,-7 6 136,-4 2 81,-5 2 66,-2 2 49,-36 2 441,31 1-378,-1 0-78,1 1 75,1 3 68,0 1 62,1 1 55,1 2 49,1 0 43,0 2 35,-10 17 745,-6 22 888,18-29-1226,4-4-285,2-2-93,2 0-85,2-1-78,2 0-70,2-1-62,2-1-55,0 0-47,4 1-34,1-2-44,-3-3-38,0-1-1,0-1 0,0 0 1,1 0-1,9 3 30,4-1-84,-1-3-47,1-2-41,0-4-34,17-6-228,-31 4 292,0-1 0,0 0 0,0-1 0,0 0 0,-1 0 0,0-1 0,0 0 0,3-3 142,15-14-471,-11 8 129,-3 2 25,-1 0-36,-2 0 24,-2 0-37,0-1-42,-1-1-47,2-7 26,-2-1 45,-1 0 50,0 0 53,-2-1 58,-1 0 63,-1 0 66,-2-2 71,-1 12 69,-1 1 74,-3 0 75,-13-12 325,10 17-373,5 5 139,0 2-40,-3 0 140,-1 3-112,1 2-80,-6 8 200,10-9-161,-1 7 157,1 0-91,1 0-78,2 1-66,2 1-40,1 0-59,14 16-28,-1-12-85,2 2-111,-10-6 32,0 2-39,-2 1-48,8 17-309,5-6-105,-6-16 273,-3-2 30,-5 0 17,-2 0-46,-4-2 137,1 0-33,-1-2 48,0 2-49,1 22-737,-1-16 617,-1-5 208,0-1 39,0 0 47,-1-2 55,1 0 77,-2 1 100,0 0 84,0 3 128,0 4 280,3-2 21,4-5-263,1-3-120,3-1-70,0-3 168,1-3-88,2-1-70,0-1-56,8-5 68,17-8-208,-2 0-43,-2-1-57,-1-2-74,-10 7 5,-1-2-45,1-1-46,0-1-54,1-2-12,-2-4-76,-2-4-89,-3-7-104,-3-6 118,-2 1 92,-2 0 92,-3-1 89,-3 1 88,-4 0 85,-4-1 85,-4 0 81,4 22 31,-9-20 133,11 29-194,-1 1 37,-1-1 81,0-1 85,0 0 106,2 6-171,1 0 33,-1 2 244,1 1-45,1 3-42,-1 1-39,1 3-37,0 0-34,-1 8 255,2-1-193,-1 1-52,1 2 18,1 3 120,0 15 10,1-2-66,0 1-61,0-1-57,1 0-50,0 0-47,0 0-41,1-1-36,1 6-11,1 1-37,4 22 8,18 78 68,-17-93-77,1 1 45,7 28-16,-1 3-38,-1 2-40,0 1-38,10 44-75,-5-13-213,-12-52 104,-3 0-33,-3-1-40,-4 0-45,-4-2-54,-5-1-59,8-46 269,1 0-1,-2 0 1,1-1 0,-1 1-1,1 0 1,-4 3 139,4-6-103,0 1 0,-1-1 0,1-1 0,-1 1 0,0 0 0,0-1 0,0 1-1,0-1 1,-3 2 103,3-2-111,-1-1-1,1 1 1,-1-1-1,0 0 1,1 0-1,-1 0 1,0 0-1,0 0 1,-3-1 111,1 0-178,-1 0 0,1 0 1,-1-1-1,1 0 0,-1 0 1,-4-2 177,1-1-203,-1 1 0,1-1 0,0-1 0,1 0 0,-1 0 0,1-1 1,-6-5 202,-1-2-275,1-2 36,-1-2 31,1-3 76,1-1 90,0-2 109,14 22-66,-15-24 76,2-1 36,5 12-28,1-1 1,1 0 0,0-1 0,2 1 0,-1-1 0,2 0 0,0-1 0,1 1-86,-4-113 338,9 62-215,5 2-43,7 2-48,8 2-57,9 5-63,10 5-72,-25 35 50,0 1 1,1 1-1,18-11 110,-4 6-178,1 1-89,-5 4-46,0 1-104,-14 7 165,0 0-34,0 1-34,0-1-38,35-10-1369,-17 8 671,-4 2 270,-2 1 112,-8 1 299,0 1 68,0-1 74,-1 0 83,0-1 88,0 0 97,0-1 104,0-1 110,-14 5-231,1 1 73,-2 0 61,0 1 49,0 1 194,-2 1 275,-2 1-211,0-1-197,0 0-86,0 0-49,0 0-67,0-1-47,0 1-53,0 0-60,-23 11 761,-11 1 229,15-7-329,11-3-244,-1 1 34,-4 3 184,0 2 91,-10 9 456,0 1 104,16-12-644,1-1-1,0 1 1,0 0 0,1 1 0,0 0 0,1 0-1,-3 6-541,5-5 493,3-1-91,2-1-82,3-1-75,1-1-69,3-1-60,0-1-53,2 0-47,3-1-48,1-2-44,-8 0 5,0-1 1,0 0-1,-1 0 0,1-1 0,0 0 1,0 0-1,0 0 0,5-2 71,3-3-141,1-2-64,1-1-67,0-1-69,0-2-69,-2-1-73,-2-2-74,-3-1-75,6-17-454,-7 13 404,-2 2 155,0 1 52,-2 3 126,0 0 51,0-1 57,-1 1 63,-1 2 84,0 0 52,-1-1 58,0 1 60,0-1 64,0 0 69,0 0 73,-1 0 76,0 12-291,0 0 0,0 0 1,0 0-1,0 0 0,0 0 1,0 0-1,0 0 1,0 0-1,1 1 0,-1-1 1,0 0-1,1 0 0,-1 0 1,0 0-1,1 0 1,-1 1-1,1-1 0,0 0 1,-1 1-1,1-1 0,0 0 1,-1 1-1,1-1 1,0 1-1,0-1 0,-1 1 1,1-1-1,0 1 0,0-1 1,0 1-1,0 0 1,-1-1-1,1 1 0,1 0-67,13-1 900,0 4-249,-8-1-370,0 0-34,0 0-40,-1 0-44,0 1-46,-1-1-53,0-1-54,-2 0-57,0 0 56,0 1 1,0-1 0,-1 0 0,1 0 0,0 1 0,-1 0-1,0-1 1,1 1 0,0 1-10,11 16 1,6 7-48,2 3-242,-10 2-73,-8 1-67,-3 2-59,-1-29 407,-2 13-325,-3-4 64,-2-2 69,0 0 74,0-3 88,1 1 68,2 1 72,3 2 74,0 4 162,1-4 45,0-12-254,0 0 0,0 1 1,0-1-1,0 0 0,0 0 1,0 1-1,1-1 0,-1 0 1,0 0-1,1 0 0,-1 1 1,1-1-1,-1 0 0,2 1-56,3 2 245,3-1-50,3-2-67,3 0-89,-3-1-93,26-1-112,-13-3 21,-3-3-25,-2-4-66,-14 8 245,-1-1-35,5-3-128,-1-1-123,1 0-114,-3 1 31,0 0-51,0-1-48,0 1-42,5-9-608,0 0-109,-3 1 138,7-19-1503,-8 13 1057,-4 9 727,-1 0 50,0 0 62,-2 1 73,0 5 280,0 1 39,0-1 41,1 0 40,-1-4-34,0 1 96,0-1 98,0 0 98,0 1 100,-1 1 101,0 0 102,-1 2 103,1 2-269,-1 1 79,1-1 69,-1 0 65,1 1 38,-1-1 48,1 1 39,0-1 35,-2-4 878,1-4 834,3 6-1158,0 1-64,1 1-402,0 1-55,1 0-147,-1 1-53,2 0-57,0-1-65,0 1 281,-1 1-40,1 0-38,0 0-35,3 0 330,0 1-124,0 2-111,-1 0-97,0 1-86,0 1-70,1 1-21,0 1-61,12 17 294,-12-14-204,-2-2 77,7 9-63,28 39 856,-28-33-817,-1 3-66,-1-3-118,3 11-43,-3 1-70,-9-31-39,-1 0 0,1 0 0,-1 0 0,0 0 0,0 0 0,0 0 0,0 0 0,0-1 0,-1 1 0,1 0 0,-1 0 0,0 0 0,0 0 0,0 0 0,0-1 0,0 1 0,-1 0 0,1-1 0,-1 1 0,0-1 0,0 1 0,-13 13-22,12-12-106,3-6-98,0-2 110,0-9 17,0 12 47,0-3-2,0 0 0,1 0 0,-1 0 0,1 0 0,0 0 1,0 0-1,1 0 0,-1 0 0,2-2 54,21-31-388,-12 19 248,-2 0 39,-5 8 78,9-16 1,-13 24 24,0 1 0,1-1-1,-1 1 1,0-1 0,1 1 0,-1 0-1,1-1 1,0 1 0,-1 0-1,1 0 1,0 0 0,0 0-1,0 1 1,0-1-2,13-3 42,5-1 41,-3-6 49,-12 8 21,0 2-39,2 2-3,0 3-48,4 7 17,-9-7 20,2 5 34,-2 0-34,-2 8 31,1 2-3,7-2-22,-7-16-94,0 1 1,0 0 0,0 0-1,0-1 1,0 1-1,-1 0 1,1 0-1,-1 0 1,1 0 0,-1 0-1,0 0 1,0 1-13,4 10 27,6-8-44,20-4-122,-15-2 32,-13 1 102,-1 0 0,1 0 0,-1 0 1,1-1-1,-1 1 0,1 0 0,-1-1 0,1 0 0,-1 1 0,0-1 0,1 0 1,-1 0-1,0 1 0,1-1 0,-1 0 0,0 0 0,0 0 0,0-1 0,0 1 1,0 0-1,0 0 0,0-1 0,-1 1 0,2-1 5,8-12-11,-5 10 4,0 0 1,0 1-1,0-1 1,0 1-1,1 0 1,-1 1 6,30-20-68,-31 17 66,19-15-2,-8 14 53,1 3 59,7 3 83,-12 2 38,-2 4-115,-1 4-98,-2 1-81,2 11-164,1 10-264,-6-20 257,-1-1 3,-1-4 45,0 2-152,0-5 127,0 0-33,0-1 58,0 0-34,1 2-317,-1 0-112,0-1-90,0-1-56,-1 1-50,-3 8-2048,1-6 1708,0-2 619,0 0 34,0 0 40,0 0 48,-1 0 227,1 0 85,-3 0 58,-2 2 55</inkml:trace>
  <inkml:trace contextRef="#ctx0" brushRef="#br0" timeOffset="2687.27">11742 452 771,'-1'-7'-40,"0"1"106,-1 1 97,-1 1 87,0 1-11,0 0 40,-4-1 379,-1 1 109,0 0 75,-19 2 1635,15 2-1492,6 0-490,0 0-49,0 0-60,1 0-68,-9 2 635,0 2-48,1 2-45,-1 0-43,1 1-42,0 1-39,0 1-37,0 1-35,-11 11 567,1 1-116,3 0-97,3-1-83,11-15-607,1 2-40,-3 10 187,2 6-46,5-11-224,7 8 62,-4-18-278,1 0 0,-1 0 0,1 0 1,0 0-1,0 0 0,0 0 0,3 1 11,8 5-87,2-3-34,0-3-34,2-2-36,1-1-37,1-1-37,1-1-26,6 1-322,-22-1 427,1 1-1,0-1 1,-1 0 0,1 0 0,-1-1 0,1 1-1,1-2 187,6-5-547,0-1-107,-7 2 274,0 1-40,0-2-48,1 0-50,7-10-388,3-3-165,6-20-593,-18 27 1332,0 0 71,0-1 65,0 0 58,1-3 39,-1-1 62,0-7 72,-2 2 72,-3 12 176,-1-18 626,-1 23-541,0 2 81,0 2-114,0 1 50,-1 1 57,0-1 64,-2 2 72,1-1 79,-2 1 85,0 0 93,3 0 306,2 6-97,1 3-354,0 19 641,4-8-696,3 5-415,5 3-69,-4-9-105,2 2-57,-2-5-50,1 1-52,-1-1-60,0 0-64,-3-7 50,0 2-25,2-2-51,-1-2-54,1 0-58,0-1-62,0 0-64,1 0-70,0 0-72,-4-4 127,0 1 34,4 2-387,-1-1 124,0-1 119,-1-2 114,0 0 110,0-2 105,0-1 99,-3 0 51,-1-1 59,-1-2 37,-1-1 37</inkml:trace>
  <inkml:trace contextRef="#ctx0" brushRef="#br0" timeOffset="3034.32">12051 415 5525,'0'-2'-40,"0"-2"-22,0 0 98,1-1 91,-1 1 82,0 0 74,0 1 65,1-1 58,0 0 50,0 0 144,1 0 44,-2 3-399,1 0 0,0 0 0,0 0 0,-1 0-1,1 0 1,0 0 0,0 0 0,0 0 0,0 0-1,0 0 1,0 0 0,0 0 0,2 0-245,0 0 1098,0 1-116,0 1-109,0 1-102,0 0-97,-1 2-87,1-1-83,-1 2-74,-1-2-136,1 1-39,-1 0-37,0 0-33,1 2 39,0-1-55,0 4 56,-1-5-133,0 2-83,3 7 77,-1 0 81,0 0 72,0 0 60,0 2 125,-1 0 56,2 31 1114,-4-26-1313,0 2-103,0 4-75,0 1-89,0 4-76,0 12-88,0-40-8,0-3-48,1-2-152,1-1 115,0 0 69,3-1 66,1-1 33,-3 1-59,8-12-83,10-26-178,-14 28 252,0 0-32,1-1-48,0 1-59,26-50-442,-14 16 313,-12 27 295,1 3 45,0 3 48,2 1 50,1 1 54,2 1 57,1 1 59,2-1 63,0 3 124,-5 8 99,-2 8 77,1 4 52,-1 1-146,-2-3-170,0 0-35,-2 0-35,1 1-33,-2 0-35,0 0-33,0 0-34,-1 1-34,-1-1-32,1 1-34,2 11-106,-1 0-130,0 0-128,-2-11 133,-1 1-34,4 11-373,-4-15 366,1-1-59,1 0-65,0 1-68,1-1-72,0-1-76,1 1-81,1 0-86,-4-3 410,1 0 39,1 0-30,2 3-139,-7-6 475</inkml:trace>
  <inkml:trace contextRef="#ctx0" brushRef="#br0" timeOffset="3432.72">12787 376 771,'3'-8'323,"1"2"-51,0-1-46,1 0-38,0-1-5,0 1-38,12-16 176,-7 9-101,-3 4-21,-1 2 20,-1 0 62,0 1 12,-2 0 61,1 0 71,-1 0 78,0 0-18,-1 1 64,0-1 70,0 1 74,-1-1 79,0 0 84,-1-1 89,1 1 93,-2 5-618,1 1-45,-6 4 307,-12 7 335,0 2-120,0 1-107,0 3-94,-2 4 31,2 3-97,-1 7 27,-1 18 204,11-17-395,3-16-182,2-1-1,0 1 1,1 0 0,0 0 0,0 12-284,9 11 455,-2-19-268,-4-18-179,3 18 150,1-1-42,9 15 11,4-12-103,-13-18-29,-1-1 0,1 0 1,0 1-1,0-1 0,-1-1 1,1 1-1,0-1 0,1 1 1,-1-1-1,3 0 5,16 3-54,1-3-63,1-1-61,0-2-58,0-2-56,1-2-54,-1-2-50,-1-2-48,-1-1-46,-1-2-43,-3-3-41,-1-1-37,-3-2-36,-2-2-33,-10 15 390,0-1 1,0 0-1,-1 1 1,0-1-1,1-7 290,0-11-524,0-2 103,-2-1 100,-1 0 97,-3 0 93,-1 1 92,-3 2 88,-3 2 84,1 3 92,2 4 64,4 8-29,-1 3 41,-4-2 394,8 6-621,-1 1 1,0 0 0,0 0-1,1-1 1,-1 1 0,0 0 0,0 0-1,1 0 1,-1 0 0,0 0-1,0 0 1,0 0 0,1 0 0,-1 1-1,0-1 1,0 0 0,1 0 0,-1 1-1,0-1 1,1 0 0,-2 1-75,-4 3 556,1 2-36,-2 3 80,3-1-214,2-4-241,1 0-37,-2 9 412,2 1-73,0-1-67,2 1-64,0 0-58,2 0-54,0 0-49,1 0-45,3 8-14,2-1-84,4 4-80,8 9-135,-11-22 120,3-1-122,0 0-114,2-1-107,0-1-100,1-1-92,-1-2-85,-1 0-79,-7-4 409,-1-2 61,-1 0 64,0-2 68,-2-1 85,1 0 38,7-8 16</inkml:trace>
  <inkml:trace contextRef="#ctx0" brushRef="#br0" timeOffset="4012.09">13251 376 385,'0'-11'241,"0"5"-53,0 4-17,0 1 54,0 1-29,0 0 47,0 0 138,1 0 87,0 0 83,0 0 84,3 0 140,-1-1 59,8-4 2070,-6 2-1692,-1 1-409,0 0-65,0 1-83,0-1-101,0 0-120,-2 2-267,0-1-37,0 1-38,1 0-42,-1-1-43,0 1-46,3 0 367,1-1-71,1 0-64,-1-1-55,2-1-37,-1 0-56,1-1-48,1-3-71,-3-6-162,2 8 57,-2 0-80,-4-7-74,-2 11 311,0-12-236,0 4 56,-2 2 48,-1 3 39,-6 0-11,-19 2-3,2 3 99,1 1 39,0 2 36,2 2 32,-23 12 166,3 10 98,27-15-100,1-1 38,1 1 48,1 1 53,1 0 61,1 2 68,1 1 74,2 3 84,-1 0-26,5-12-374,0 1 0,1-1 1,0 0-1,0 1 1,1 0-1,0 0 0,1 0-267,1-6 74,0-1-1,0 1 0,0 0 1,0-1-1,1 1 0,-1-1 1,1 1-1,0-1 0,0 1 1,0-1-1,0 1 0,0-1-73,1 1 66,-1-1-1,1 1 0,0-1 0,0 0 1,0 1-1,0-1 0,1 0 1,-1-1-1,1 1 0,-1 0 1,1-1-1,1 2-65,33 13 256,2-4-68,1-4-83,1-4-99,1-4-115,-20-1 6,-1-2-34,0 0-37,0 0-38,0-2-41,0-1-42,-15 5 284,0-1-38,6 0-153,0-1-116,2 1-93,0-1-93,28-6-1067,-25 4 938,-2-1 147,-1 0 109,-6 2 283,-1 0 37,16-8 15</inkml:trace>
  <inkml:trace contextRef="#ctx0" brushRef="#br0" timeOffset="-1233.94">6684 548 10151,'0'0'407,"0"0"-228,0 1-23,0 0 9,0 0 42,0 8 1071,0 0-64,0 0-69,0 1-69,0-1-73,0 1-76,0 0-78,0 0-80,0 0-84,0-1-86,0 1-90,0-1-90,0 0-95,0 0-96,0-1-100,0 0-102,0 0 228,1 0-44,0-2-40,0-1-35,2 4 49,1-2-86,4 15 12,-7-7-7,-1-5-184,0 0-94,0-1-103,0-2-109,0-5 143,0-1-50,0-1-69,0 0-85,0 0-102,0 0-102,0 0-101,0 0-98,0 0-56,0 0 103,0 0 97,0-1 91,0 1 85,0-1 79,0 0 72,0 0 68,0 0 16,0 0 78,0-1 65,0 1 57,0-1 40,0 1 47,0-4 87,0 3-92,0 1-31,0 0-35,0 0-94,0 0-93,0-5 79,0-1 74,0-2 48,0-4 48</inkml:trace>
  <inkml:trace contextRef="#ctx0" brushRef="#br0" timeOffset="-984.45">6684 336 6553,'0'0'19,"-1"0"0,1-1 0,0 1-1,0-1 1,0 1 0,0-1 0,0 1-1,0 0 1,0-1 0,0 1-1,0-1 1,0 1 0,0-1 0,0 1-1,0-1 1,1 1 0,-1 0 0,0-1-1,0 1 1,0-1 0,0 1 0,1 0-1,-1-1 1,0 1 0,1 0-1,-1-1 1,0 1 0,0 0 0,1-1-1,-1 1 1,1 0-19,1 0 104,0 2-46,0 0-59,1 0-74,-2 0-23,1-1-42,1 2-48,-3-3-53</inkml:trace>
  <inkml:trace contextRef="#ctx0" brushRef="#br0" timeOffset="-779.73">6954 452 1285,'6'6'289,"-1"-1"-41,22 21 748,-18-17-535,-1-1 36,-4-4-198,0-1 40,0 1 44,0 0 48,0 0 53,0 0 58,9 14 2471,-9-7-1547,-2 0-39,0 1-47,-2 0-54,0 0-62,-1 1-71,1 0-54,-1 0-91,1-7-694,0-2-126,-4 2 248,2-4-300,0-2 35,0 1 16,-1-1 45,0 0 53,0 1 62,2-2-241,1 0-33,0-2 32,1-1-77,2-6-26,-3 9 22,7-15 99,-2 2-50,4-9-24,6-4-90,-7 14-33,4-8-74,10 1-92,-11 12 134,20-13-14,-14 14 107,1 8 70,-3 5-53,22 19 131,-18-3-136,-10-8-76,-2 1-59,-3 1-73,-2 1-87,2 20-465,-2-24 438,1 0-36,1 4-149,-1 0-94,-1-1-112,-1-9 289,-1 0-36,0-1-58,0 6-999,0-7 886,0-1 158,0 0 50,0 0-30,0 4-153</inkml:trace>
  <inkml:trace contextRef="#ctx0" brushRef="#br0" timeOffset="-3148.67">3680 664 2570,'0'-5'299,"0"0"57,0 0 52,0 0 50,0 0 47,0 1 44,0 0 40,0 1 38,0 1 19,0 1-89,-1-1-81,1 1-76,-1 0-69,0-1-61,0 1-56,0 0-48,-1 0-21,1 0-48,-2-1-11,-2 0 23,4 1-21,0 1 63,0 0-15,1 0 39,-8-4 483,1 1-75,0 1-68,0 0-63,-4 0 126,1 0-102,-1 2-80,1 0-56,-19 3 498,16-1-440,-2 1 139,7-1-216,0 0 46,-3 1 220,-6 3 191,1 2-97,2 3-86,0 1-76,-5 5 57,-7 2-20,1 0-51,1 2-45,3 5-54,4 7-63,1 15 64,14-33-127,3-2-87,3 0-43,5 2-7,-5-10-74,5 7 21,1-5-38,2-4-29,13-2-32,-17-1 3,28-1 63,1-3-107,1-2-102,-1-3-95,0-2-90,-1-3-84,-2-3-78,0-2-72,-3-3-65,-2-2-60,-3-3-54,-2-2-48,-4-3-42,-4-3-36,-11 22 417,-1 0 0,0 0 0,-1-1 0,1-10 459,-2 3-386,0 1 52,-1 0 51,-1 1 48,0 0 46,-1 0 44,-1 0 43,0 0 39,-1 1 38,0-1 36,-5-19 110,-1-1 118,-2-2 102,0-11 193,9 39-348,-1-2 55,0 0 70,-1-2 88,-2-1 144,-1 5 49,6 11-270,0 1-35,-1-1 190,0 0-114,0 2-97,0 0-91,0 0-56,0 1-6,-2 3-14,3-3-29,1 0 53,-1-1 75,-1 6 86,0 0-40,0 9 140,2-5-209,0 0-34,0 3-5,2 5 25,-1 12 113,-1 11-51,0 20 26,1 1-79,1-16-9,1 0 0,11 44-161,-8-56 44,-1-5 20,2 0 0,1 0 0,8 20-64,15 12 21,-28-55-21,0 0 0,0-1 0,0 1 0,1-1 0,0 1 0,0-1 0,0 0 1,1-1-1,-1 1 0,5 2 0,21 10-23,12 0-49,-36-15 59,18 5-6,1-5-62,0-4-58,1-5-57,-1-3-54,-2-4-52,-1-3-48,-3-3-48,-6 2 64,0 0-46,-4 4-75,-1-1 1,-1 1-1,3-10 455,1-7-538,-7 13 258,-1-1 43,-2 0 52,-1 0 62,-2-1 71,-2 1 81,-2 0 90,-2 1 100,-4-4 37,4 8-19,0 4 36,0 2 96,7 7-28,1 2-66,-1-1-60,1 1-51,-1 1-24,1 0-47,-2 4 39,1-1-6,0-3 58,-2 8 111,0 0-41,-2 11 156,3-1-123,-1 35 287,3-19-175,1 4-71,3 1-88,1 0-103,5-1-123,-4-20-58,2-1-37,1-1-39,1-1-41,2 0-43,1-3-47,-2-4-115,-6-7 139,0-1-37,-1 0-46,1-2-50,-1 0-59,-1-1-65,1-1-71,0-1-79,-1-1-85,0 0-91,0-1-100,0-1-104,0-1-113,-1 0-118,0 3 835,-1 0 35,1 0 34,0-1 36,1 1 37,-1-2 35,0 1 35,0-1 36,2-4-26,0-1 74,0-2 49,2-8 47</inkml:trace>
  <inkml:trace contextRef="#ctx0" brushRef="#br0" timeOffset="-2986.82">4165 280 7581,'-13'0'-104,"3"1"-49,4 1-45,4 1-42,4 1-39,5-1-35,21 6-411,21 4-367,-31-10 751,7-2-68</inkml:trace>
  <inkml:trace contextRef="#ctx0" brushRef="#br0" timeOffset="-2392.68">4533 299 2570,'-1'-15'236,"-5"-20"175,2 24-189,1 4-64,0 1 35,1 0 41,-2 0 46,1-1 94,-1 1 74,0 0 81,-1-1 90,1 1 97,-1 0 107,0 1 114,0-1 122,-2-2 168,-2-8 1780,7 12-1906,1 4-103,1 1-551,0 1-43,0 1-47,0 2-53,0 0-77,1 1-53,-1 1-58,0 1-62,0 19 508,2 0-84,1 2-76,1 0-68,1 7-13,1 0-73,4 19 15,1-1-90,5 25 23,9 67 163,-10-53-157,3 17-35,-8-54-127,0 1-37,7 54-40,-12-36-42,-5-29-26,-3-1-62,-5-2-75,-3-2-92,3-23-15,6-14 265,0-1 0,0 1 0,0-1 0,-1 0-1,1 0 1,-1 0 0,0 0 0,0 0 0,-1 1 84,-7 1-298,0-4-39,-1-6-54,2-6-68,-5-15 73,4-1 91,3-1 75,4-2 61,0-19-9,5-24-1,0 21 3,0 18 102,0 1 0,2 0 0,2 0 0,1 0 1,6-16 63,19-42-217,-12 44 85,-1 0 38,29-70-128,-31 79 104,0 1-44,5-4-152,12-13-211,4-7-114,-19 23 207,-2 1 77,-2 1 106,-8 18 172,1 0 36,4-12 62,-5 14 37,0 1 32,-1-1 20,2-3 117,-3 9-66,0 1 35,0 1 34,0 2 37,0 2 39,-1 2 39,-3 2-327,1 0 0,-1 0 0,0 0 1,0 0-1,0 0 0,0 0 0,0 1 0,1-1 0,-1 0 0,0 0 0,0 0 1,0 0-1,0 0 0,0 0 0,0 0 0,1 0 0,-1 1 0,0-1 1,0 0-1,0 0 0,0 0 0,0 0 0,0 0 0,0 1 0,0-1 0,0 0 1,0 0-1,0 0 0,0 0 0,0 0 0,0 1 0,0-1 0,0 0 1,0 0-1,0 0 0,0 0 0,0 1 0,0-1 0,0 0 0,0 0 0,0 0 1,0 0-1,0 0 0,0 1 0,0-1 0,0 0 0,0 0 0,-1 0 1,1 0-1,0 0-18,-7 15 824,-1 3 79,4 17 100,4-15-549,0 3-41,1 13 116,0 15-59,4 0-87,3 11-10,7 33 86,-5-30-174,26 120 461,-17-104-465,-5-25-139,-2-4-69,12 39-21,6 30-61,-24-95-18,1 0-48,4 18-120,-2 20-182,-9-59 339,0 1 0,0 0-1,-1-1 1,0 1 0,0 0 0,0-1-1,-1 1 1,1-1 0,-2 2 38,1-4-18,0 1 1,0 0 0,0 0 0,-1-1-1,1 1 1,-1-1 0,0 0 0,-1 1 17,4-4-11,-1 1 0,1-1 0,-1 1 0,1-1 0,-1 0 0,0 1 0,1-1 1,-1 0-1,1 1 0,-1-1 0,0 0 0,0 0 0,1 1 0,-1-1 0,0 0 0,1 0 0,-1 0 1,0 0-1,0 0 0,1 0 0,-1 0 0,0 0 0,1 0 0,-1 0 0,0-1 0,1 1 1,-1 0-1,0 0 0,1-1 0,-1 1 11,-9-7-200,0-2-32,8 7 177,-43-48-907,17 14 359,7 4 157,2-2 80,7 11 143,-2-2-71,1 2-46,0-1-43,6 10 98,0 0 0,1 0 1,1 0-1,0-1 0,1 1 0,1-1 0,0-1 285,0-15-505,2 0-75,2-2-72,2 1-70,2 0-68,4 2-64,2 0-63,3 3-60,-4 12 521,1 1 113,-1 1 114,-5 6 146,0-1 32,7-14 14,-12 22 37</inkml:trace>
  <inkml:trace contextRef="#ctx0" brushRef="#br0" timeOffset="-1828.2">5096 664 7196,'0'0'409,"3"0"-69,1-1-65,0 1 36,5-3 397,1-1 185,16-9 1301,-17 8-1473,-1 0-159,0 1-83,0 0-104,-5 2-233,1 0-34,6-3 103,0-2-106,-1-1-90,-2-1-76,-1 1-45,-1-1-38,-3 5 51,0 1 1,0-1-1,-1 0 1,0 0-1,0 0 0,0-1 1,0 1-1,-1 0 0,1-3 93,-1 6-3,0 1-1,0 0 1,0 0-1,0-1 1,-1 1-1,1 0 1,0 0-1,0-1 1,0 1-1,0 0 1,0 0 0,0-1-1,0 1 1,-1 0-1,1 0 1,0 0-1,0-1 1,0 1-1,0 0 1,-1 0-1,1 0 1,0-1-1,0 1 1,0 0-1,-1 0 1,1 0-1,0 0 1,0 0-1,-1 0 1,1 0 0,0 0-1,0-1 1,-1 1-1,1 0 1,0 0-1,0 0 1,-1 0 3,-4-2-1,-9-5-15,2 3 54,1 3 59,-2 4 85,2 0-21,0 1 39,-46 24 897,40-18-828,3-1-90,-2 3 226,5 2 33,9-12-333,0 1-1,1 0 1,-1 0-1,1 0 0,0 0 1,0 0-1,0 0 1,0 0-1,1 0 1,-1 0-1,1 0 1,0 0-1,0 1 1,0-1-1,0 0 1,0 0-1,1 0 1,-1 0-1,1 0 1,0 0-1,0 2-104,11 19 717,5-3-108,-7-11-360,0-1-43,1-2-50,1 0-55,7 2 105,0 0-60,0-2-54,-1-1-48,4-1-45,0-2-49,6-2-58,18-5-114,-30 1 143,1-2-61,-1 0-55,1-1-48,0-1-43,-1-1-37,14-11-411,-8 0 55,-18 14 497,1 1-1,-1-1 1,0 0 0,-1-1-1,1 1 1,-1-1-1,0 1 1,-1-1 0,2-3 182,-3 4-155,1-1 1,-1 1 0,0-1-1,0 1 1,-1-1-1,1-3 155,-1 8-20,-1-18-156,1 4 95,-1 0 94,-2 2 89,-2 1 85,-1-1 84,-4 0 79,-2-1 75,8 10-269,1-1 60,0-2 101,-1-1 227,1 1 65,2 7-257,0 1-172,1 2-41,0 1-49,0 3-59,3 12-96,9 3-199,0-3 21,-5-3 109,-4-1-1,-1 2-45,-3 75-864,0-69 826,1-4 81,-3 10-188,-5-1 76,3-7 129,1 0 73,4-1 89,5-1 101,5-8 199,14 2 272,-11-8-332,-1-2-60,-5-2-124,-2-1-50,24-10 444,-4 5-276,-10 3-120,1-2-36,2-1-52,1-2-66,-9 4-50,6-3-7,3-1-40,-5 2-16,-3 0-43,-1 0-87,-1 0-31,-1 0-86,-1-1-98,0 0-110,-5 4 72,-2 1-78,0-1-76,-2 0-75,2 2 783,-12-10-2401,8 7 1915,0 0 32,-2-1-88,-1 0 61,-2 0-36,-5-3-192</inkml:trace>
  <inkml:trace contextRef="#ctx0" brushRef="#br1" timeOffset="-9452.75">330 895 385,'-16'3'0,"12"13"0,4 2 0</inkml:trace>
  <inkml:trace contextRef="#ctx0" brushRef="#br0" timeOffset="-6313.86">57 664 385,'16'-3'41,"-12"0"18,-2-1 34,-2 1 41,-1 1 45,0 0 53,1 2 58,0-2 277,0 1 387,0 1 588,3-3-107,10-10-22,-9 9-21,-4 4-85,-3-1-675,1 0-75,-1 1-69,0 0-63,-1 1-56,1 1-51,-1 0-44,1 1-39,-2 1 5,1 0-36,-16 16 583,16-15-515,0-1 67,-6 7-95,-6 17 224,12-18-298,2 0 38,0 7 181,2-7-143,0 0 42,1-1-268,4-4-46,11-3-122,24-14-245,-29 8 319,0 0-128,0 1 41,-6 2 93,-1 0-1,1-1 0,-1 1 1,1-1-1,-1 0 0,0 0 1,0 0-1,0-1 0,1 0 69,1-4-180,0-2-51,0-2-84,-2 4 102,-1 0 35,4-6-101,-5 3 123,-4 1 97,-2 3 78,0 1 33,-5-2 141,-5 3 162,-9 5 328,-1 6 37,9 0-299,3-2-147,2 0-99,7-4-88,3 0-63,-1-1 0,0 0 0,0 1 0,0-1 0,1 0 0,-1 1 0,0-1-1,0 1 1,1 0 0,-1-1 0,1 1 0,-1-1 0,0 1 0,1 0 0,-1 0-1,1-1 1,-1 1 0,1 0 0,0 0-24,-2 5 141,1 2 33,0 4 45,1 3 55,5-2-266,9-7-109,-5-5 2,2 0-34,-1-2-38,0 1-40,0-1-36,-1 1-41,4-2-27,-4-2 48,-1-1 44,-2 0 43,0-7-174,-6 12 337,0-1 1,0 1-1,-1-1 0,1 1 0,0-1 0,-1 1 0,1 0 0,0-1 0,-1 1 1,1-1-1,0 1 0,-1 0 0,1-1 0,-1 1 0,1 0 0,-1 0 1,1-1-1,-1 1 0,1 0 0,-1 0 0,1 0 0,-1-1 0,1 1 0,-1 0 1,1 0-1,-1 0 17,-2 0-59,1-1 0,0 1 0,0 0 0,0 0 0,0 0 0,0 0 0,0 0 0,0 1 0,0-1 0,0 0 0,0 1 0,-1 0 59,1 2-208,1 1-48,1-2 47,0 0-38,0-2 247,0 2-373,0-1-68,0-1-65,0 0-59,1 0-1187,1 0 1062,2 0 205,-1 0 87,2 0 89,0 0 88,-1 0 106,0 0 45,0 0 30,3 0 29</inkml:trace>
  <inkml:trace contextRef="#ctx0" brushRef="#br0" timeOffset="-5850.03">755 260 9637,'-7'-1'216,"2"-2"69,0-1 73,1 0 79,1 2-50,1 0 49,-1 1 52,1 1 52,-1 2 54,1 1 57,-1 4 57,0 1 60,-1 4-22,1 1-50,0 0-48,1 0-46,0 1-44,1 1-42,0-1-40,0 1-38,0 0-38,1 0-33,0 15 269,0 0-116,1-1-101,-1-1-81,1-2-73,-2 10 158,1-9-166,0-2-59,1-1-50,2-1-39,1 1 1,2 12 15,-10-6-93,1-5-64,5-4-60,3-2-62,-1 1-79,-2 0-102,-2-16 129,0 0 38,1 4-75,1 0 88,2 8-131,-2-11 156,-1 0-47,1 0-93,0 0-98,-1 1-120,0-4 192,0 1-37,-1 0-41,1-1-44,0 1-45,-1 0-49,0-1-51,1 1-54,-1 0-57,0 0-59,0-6 597,0 1 54,0-3 35,0-2 34</inkml:trace>
  <inkml:trace contextRef="#ctx0" brushRef="#br0" timeOffset="-5145.27">620 587 3341,'-2'0'69,"0"0"-1,0 0 1,0 0 0,0-1-1,0 1 1,1-1-1,-1 1 1,0-1 0,0 0-1,0 0 1,1 1 0,-2-2-69,-3-3 330,1 1 58,3 2-43,1 1 46,0 2 44,-1 1 43,1-2-247,1 0-57,-2 1 25,-2 3 40,2-3-108,0 1 56,0 0 77,0 0 58,1-1 100,1 1 118,-1-2-221,1 1 37,0-1 100,0 0-120,0 0-23,0 0 38,0 0 253,0 3 955,0 1-1016,1-1-44,0-1-40,0 1-40,0-1-37,0 0-35,3 2 247,0 0-119,2-1-106,0-1-89,0 0-76,5 0 2,-1-1-109,14-1 73,-16 0-82,-1 0 40,-2 0 7,0 0 38,37-1 58,1-2-96,1-1-82,-2-2-65,-1 4-78,-13 1-60,-14 0 31,0-2-36,4-1-67,16-4-209,-30 7 359,0-1 1,1 1-1,-1-1 0,0 0 0,0 0 1,0 0-1,0-1 0,-1 1 0,1-1 1,0 0 71,7-7-152,-1 4 71,-4 2 64,-3 0 46,-4-1 42,-5-2 36,3 3 14,1 1-38,1 0-21,2 0-14,-1 0 0,-2 1 18,-9-5 261,-6 9 207,14-1-437,0 1-1,0-1 1,1 1-1,-1 0 1,0 0-1,1 1 0,-1-1 1,1 0-1,-1 2-96,-9 11 355,1 0-96,7-7-176,1-2-36,0 0-40,2-2-45,-2 6 196,1 0-34,2 3 10,1-1-41,-1 3-3,1-3-54,-1-1-1,2 0 0,-1 1 1,3 2-36,10 26 9,-1-18-66,4-5-64,5-5-78,4-8-89,-13-4 109,-7 0 82,1 1-1,0-1 1,-1 0 0,1-1-1,0 1 1,-1-2 0,1 1-1,-1-1 1,0 1 0,1-2-1,-1 1 1,0-1 0,0 0-1,5-3 98,10-13-353,12-13-348,-14 13 192,-10 9 247,-1 1 60,-1-1 55,-1 0 50,1-5 33,-1 0 83,0 1 66,-2-1 47,2-3 83,-4 12-152,-1 1 90,-1 0 121,-2 1 248,-2 2 29,1 2-227,0 0-109,1 0-73,0 0-95,0 0 462,4 6-33,4 7-92,-1 3-38,-1 5-44,-3 5-49,2 32-13,7 37-22,0 0-12,-6-51-162,2 32 31,-3-24-58,-1-7-45,-2-1-56,-3 12-119,0-29 51,-2 0-38,0 0-41,-2-1-47,-1-1-48,-2-1-52,-15 19-642,20-38 807,1 1-1,-1-1 1,0-1 0,-1 1-1,-4 3 214,5-5-161,0 0 0,1-1 0,-1 1 0,-1-1 0,1 0 0,0 0 0,-3 0 161,3-1-150,0 0 1,-1 0-1,1-1 0,0 0 0,-1 0 0,1 0 1,0-1-1,-2 0 150,-6-1-232,-1-1 42,1 1 38,1-1 33,-13-4-31,2-3 93,-2-4 71,19 10-1,1-1 0,-1 0-1,1 0 1,0 0 0,0 0 0,1-1-1,0 1 1,0-1 0,-1-3-13,-14-30 82,14 26-37,1-1 0,1 1 0,0-1 0,1 1 0,0-1 0,1-7-45,1-12 55,3-1-34,3 3-65,4 2-83,3 3-77,3 2-69,2 2-62,3 1-55,2 1-49,2 1-40,-4 4-79,25-22-825,-30 23 924,-3 3 115,0-2 47,0 1 58,1-1 71,-3 1 63,1 1 42,2-3 26,7-6 27</inkml:trace>
  <inkml:trace contextRef="#ctx0" brushRef="#br0" timeOffset="-4196.87">1510 415 10151,'0'0'566,"0"0"-156,0 1-31,0 1 44,1 3 592,0 0-104,2 0-95,0 0-83,-1-1-241,0 0-36,2 5 368,-1 3 16,-2 0-48,0 2-69,-2 1-86,1-2-225,0 1-68,3 47 324,6 3-81,4 1-64,2 1-44,4 18 112,-11-42-312,1-1-34,-1 2-28,1-1-34,8 42 88,-1 1-118,-2 1-109,-7-58-87,-1-4-3,-4 1-15,-1-13-150,-5-24-70,-4-7 18,3 0 62,-1-10-8,1-1 75,-6-28-66,-2-3-214,2 0 0,-2-57 414,8 70-178,-1-29-37,5 58 172,2 1 0,0-1 1,1 1-1,0-1 0,2 0 43,-3 17-5,19-80-180,-2 36 140,-17 44 42,0-1 0,0 1 0,1 0 0,-1-1 1,0 1-1,1 0 0,-1 0 0,1 0 0,0 0 1,0 0-1,0 1 0,0-1 0,0 1 0,0-1 1,0 1-1,0-1 0,1 1 0,-1 0 0,0 0 0,3 0 3,-3 1-7,1 0 0,-1 0 0,0 0 0,0 0 0,0 1-1,0-1 1,1 1 0,-1 0 0,0-1 0,0 1-1,0 0 1,0 0 0,0 0 0,-1 0 0,1 1-1,0-1 1,0 0 0,-1 1 0,2 0 7,2 5-29,1-1 0,0 1-1,-1 0 1,-1 0 0,1 1 0,-1-1-1,0 1 1,-1 0 0,0 0 0,0 0 0,0 5 29,-1 0-35,-1 1-43,-1 14-184,-3-3-59,-8 32-535,9-47 694,1-2-131,-1 0 35,-2 7-175,-12 24-595,10-32 736,-1 0-52,0-2-70,-1 0-89,2-3 109,-1 0-53,0-1-59,0-1-64,6 0 115,0 0 50,1-1 47,-1 1 44,1-1 40,0 1 37,-1-2-135,1 0 88,1 0 109,-1 0 64,2-3-56,-2 3 49,1 1-49,-1 1-80,6-9-552,1 0 109,1 2 103,1 0 93,0 0 87,1 2 79,0-1 72,1 1 65,0-1 46,1 0 58,-2-1 47,1 0 38,3-3 75,0 0 121,1 0 106,0 0 91,4-1 175,0 0 81,-1 1-18,23-11 897,-22 11-757,1-3-94,0-1-77,-2-2-58,-15 12-425,1 1 1,-1-1-1,1 0 0,-1 0 0,0 0 0,-1 0 0,1-1 1,-1 1-1,0-1 0,0 0 0,0 1 0,-1-1 1,1 0-1,-1 0 0,0 0 0,-1 0 0,1-1-115,-2 1 127,0 0 47,-1 1 84,-2 1 189,-7 1 306,6 2-541,0 0-37,0 0-56,0 0-49,-3 1 245,1 1-60,0 1-52,0 1-45,-1 2-15,1 1-40,-13 13 106,10-9-11,-6 13 481,8 3-69,7 1-54,2 1-35,0 1 26,-1-26-503,0 1 0,0-1-1,1 0 1,-1 0 0,1 0 0,-1 1 0,1-1-1,1 0 1,-1 0 0,1 0 0,-1 0-1,1-1 1,0 1 0,0 0 0,1-1 0,-1 1-1,2 0-43,-2-2 28,1 0 0,-1 0 0,1 0 0,0 0 0,0 0 0,0-1 0,0 1 0,0-1 0,0 0 0,0 0-28,18 4 82,3-4-53,-2-2-60,0-1-58,1-2-49,1 0-40,19-8-221,-15 3-136,0-2-1,12-6 536,-22 7-379,-1-2-59,0-2-51,-2-2-39,1-5-145,-12 14 392,1 0 0,-1 0 0,-1 0-1,0-1 1,0 1 0,0-1 0,1-8 281,0-15-815,-4 12 709,0 4 83,0-1 66,-1 1 83,0-1 104,-2 2 121,1 7-124,0 0 38,-1 1 39,0 0 42,-1 1 45,0 1 47,0 2-65,-1 1 39,-13 1 909,14 0-879,2 0-208,1 1-39,1 4 104,2 11-41,16 25 559,-9-24-577,-5-8-162,0 1-36,11 24 144,1 3-44,-2 1-68,-4 2-90,-6 3-113,-4 10-119,0-17-18,0-34 235,0 0 0,0-1 0,-1 1 0,1-1-1,0 1 1,0-1 0,-1 1 0,1-1 0,-1 1 0,0-1 0,1 1-1,-2 0 32,1 0-40,0-1 0,-1 1 0,1-1 0,-1 0 0,1 1 0,-1-1 0,1 0 0,-1 0 0,0 0-1,0 0 1,-1 0 40,-7 4-234,0 1-117,0-1 46,0-2 42,0 0 38,-2-1-4,1-1 39,-3-1 2,-6 0-43,1-1 28,-7-1-208,14-1 68,2-1-24,-1-1-99,8 3 340,-3-1-202,1 1-83,1-1-156,1-1-338,4 2 469,0 0 38,4-1-43,1 1 182,-2 0 176,0 1 35,9-4-70,10-6 86</inkml:trace>
  <inkml:trace contextRef="#ctx0" brushRef="#br0" timeOffset="6468.68">891 2219 2570,'0'-2'44,"0"0"0,-1 1-1,1-1 1,0 0 0,0 0 0,-1 1 0,1-1-1,-1 0 1,0 1 0,1-1 0,-1 0 0,0 1 0,0-1-1,0 1 1,-1-1-44,-1-2 185,-1 1 44,3 1 324,-1 1-82,1-1-74,1 1-68,-1-1-11,1 1-73,-1-1 18,1 0-89,0-2 83,-1 2-115,0 0 84,0 0 104,-21-14 1889,-2 11-110,12 5-1106,0 3-39,0 2-45,0 2-46,0 1-52,1 1-56,0 1-60,1 2-63,0 0-68,1 0-71,1 1-76,2 0-80,-14 27 481,3 5-104,4 4-86,9 6-65,3-47-499,1 0 0,1 0 0,0 1 0,0-1-1,0 0 1,1 0 0,1 4-74,9 9 133,5 1-34,-1-6-68,15 15-17,-27-27-21,0-1 1,0 0 0,0-1-1,1 1 1,-1-1 0,1 0-1,3 2 7,2-2-29,0-1-1,0 0 0,0 0 0,0-1 1,1-1-1,-1 1 0,0-2 0,0 1 1,0-1-1,0-1 30,51-13-164,-10 0-39,-51 16 203,33-12-227,-1-3-54,-1-3-55,-1-1-60,-2-2-61,0-1-65,-2-1-68,-2 0-70,-1-2-16,-2-2-94,4-13-417,6-31-854,-21 39 1190,-3 5 167,-1-1 50,-1 0 66,-1 0 81,-1 0 96,-1 0 111,-2 15 186,1-1 33,-1 0 36,0 1 36,0-6 5,-1 1 40,0 1 39,0 1 38,-2-1 34,0 1 32,-7-15 292,6 19-103,-2-9 81,3 8-148,1 5-61,0 2-1,0 0 51,-2 0 163,1 1 115,1 3-245,0 1 36,0 0 40,0 1 40,1 0-423,1 0 1,0 0-1,0 0 0,0 0 0,0 0 0,-1 0 0,1 0 0,0 0 0,0 0 0,0 0 0,0 0 0,-1 0 1,1 0-1,0 0 0,0 0 0,0 0 0,0 1 0,0-1 0,0 0 0,-1 0 0,1 0 0,0 0 0,0 0 1,0 0-1,0 1 0,0-1 0,0 0 0,0 0 0,0 0 0,0 0 0,-1 1 0,1-1 0,0 0 0,0 0 1,0 0-1,0 0 0,0 1 0,0-1 0,0 0 0,0 0 0,0 0 0,0 0 0,0 1 0,0-1 0,1 0 1,-1 0-1,0 0 0,0 0 0,0 0 0,0 1 0,0-1 0,0 0 0,0 0 0,0 0-36,0 9 472,0 1-43,0-1-40,0 0-38,0 0-36,0 0-33,-1 9 190,1-4-191,-1-1-51,1 1-45,0 0-37,0 14 63,2 41 151,0-47-205,0 2 57,2 14-23,3 27 496,-2 40-687,-5-10 224,0 0-65,0-46-122,0 0-40,0 17-78,0-2-105,1-52 25,1-6-43,-1-6 190,-1 0-1,0 0 0,0 0 0,1 0 1,-1 0-1,0 0 0,1 0 0,-1 0 1,0 0-1,1-1 0,-1 1 0,0 0 1,0 0-1,1 0 0,-1 0 0,0 0 1,1 0-1,-1-1 0,0 1 0,0 0 1,1 0-1,-1 0 0,0-1 0,0 1 1,0 0-1,1 0 0,-1-1 0,0 1 1,0 0-1,0 0 0,0-1 0,0 1 1,0 0 14,13-22-613,-5 5 263,-3 5 108,12-20-410,1 1 117,-1 1 113,0 2 107,-2 3 126,-1 1 74,-1 4 28,0 1 1,11-11 86,-12 15-109,0 0-80,-11 14 167,12-18-367,-6 11 239,0 1 38,-1 1 46,2 1 52,0 0 58,0 2 66,-6 2-75,-1 1 1,0-1-1,1 1 1,-1 0 0,1 0-1,-1 0 1,1 0 0,-1 0-1,0 0 1,1 0-1,-1 0 1,1 0 0,-1 1-1,1-1 1,-1 0-1,0 1 1,1-1 0,-1 1-1,0 0 1,1 0-36,21 21 615,-11-8-315,20 27 238,-14-9-236,-6-5-108,0 0-71,-4-10-3,1-2-45,1-1-42,1-2-39,13 7-109,3-6-117,-3-7-19,0-4-45,-16-2 168,0-1 1,0 0-1,0 0 1,0-1-1,-1 0 1,1-1-1,-1 1 1,7-4 127,-3 0-101,-1-2-37,7-9-234,-2-7-207,-1-19-445,-7-4-21,-5 15 428,-1 6 198,-1 14 253,0 0 34,0 9 99,0-5 12,-1-26-40,0 22 80,-2 1 35,-2-3 73,-2 1 85,-3 0 100,-4 2 117,7 7-316,0 0 54,0 1 50,0 0 43,-3 2 104,1 1 47,-5 5 273,0 5 55,6-1-258,1-1-101,1-1-84,0 0-69,-3 5 57,-3 7 40,7-10-156,3-6-101,-8 16 252,4-1-77,2 2-29,2 9 9,0 0-18,-5 8 38,-1 3-12,9 2-81,10-5-67,0-9-84,2-6-59,1-2-73,-3-10 5,0-2-39,0-2-43,1-2-49,1-4-52,1-4-56,-1-3-60,2-5-65,-4-1-201,-1-2 113,1-6-5,3-11-171,0 1-9,-9 19 361,0 1 45,-2 0 43,1 0 42,-2-1 42,1 1 41,-1 0 41,0-1 39,1 1 41,-1 0 35,0 0 35,1 0 34,0-4 124,-1-9 19,-2 14-75,-1 0 50,1 0 70,0 4-39,-1 0 40,1 0 47,0 0 51,0 3 472,0 3-492,0 0-62,0 1-60,0 0-51,0 1-43,0 3-11,0 2-93,0-5 42,0-1 90,0 5-46,0-1 38,0 6 195,0-3 29,0 1 50,0 21 984,0-18-834,0-5-297,0-1-34,0 1-42,0-1-48,0 3-50,0-1-75,1 0-34,3 9-142,3 3-162,0-6 24,2-2-33,-8-10 296,1 0 0,-1-1 1,1 1-1,0-1 0,-1 0 1,1 1-1,0-1 0,0 0 1,0 0-1,0 0 0,0 0 69,15 0-460,-2-7 141,2-8 87,-6 2-309,-2 1 115,0-1 99,-1 0 80,-1 3 85,0-1 34,19-20-162,-6 10 372,-11 10-38,-6 7-3,4 1 7,-6 1-39,-1 1 0,1-1 0,0 1 0,0 0 1,0 0-1,0-1 0,0 1 0,0 0 0,0 0 0,-1 0 1,1 0-1,0 0 0,0 0 0,0 0 0,0 1 0,0-1 1,0 0-1,0 0 0,-1 1 0,1-1 0,0 1-9,8 5 48,-1 3-108,-2 3-88,0 1-70,-1 3-109,1 21-531,-6-9 61,0-14 452,0 0 46,0 1 56,0 0 64,0-1 71,0 1 80,0-5 58,0 0 42,0-1 44,0 1 47,0-1 49,0 1 52,0-1 54,0 1 56,0-6-79,2 2-53,1-1-52,1 0-53,-1 0-53,1-1-53,-1-2-54,-1-1-55,11-5-140,29-25-443,-31 20 496,-2 0 53,15-12-239,0 1-61,1 2-51,-1 1-43,30-22-718,-43 30 915,-1-1 1,0 0-1,-1 0 0,5-7 309,1-4-452,0 1-37,-2 1-33,-6 7 159,-4 4 225,1 0 32,-1-2 36,-1 1 40,0-1 42,0 0 46,-1 1 49,-1 0 52,-1 1 56,0 0 58,-2 2 63,-1 2 64,-1 1 69,-2 2 72,0 1 165,-1 0-57,2 1-52,-1 0-50,0 1-47,1-1-43,0 1-39,-1 0-36,-3 3 246,-1 1-93,3 0-142,1 0-36,-16 19 712,15-12-577,0 1 84,5-6-248,-1-1 33,-1 7 44,-3 1-34,0 2-14,0 2-38,0 0-36,2 0-36,2 0-34,3 0-34,1-17-155,0 1-1,1 0 1,-1-1 0,1 1-1,-1-1 1,1 1 0,0 0-1,0-1 1,0 1 0,0-1-1,1 2-23,5 7 34,8 12 82,-9-16-109,0-1-36,4 0-78,0-3-101,-4-2 58,0-2-35,0 0-37,1-2-40,2-3-106,1-2 62,0-2-2,4-5-81,-2 2-18,-2 3 30,-3 0 41,0-1 43,-2 1 39,-1 0 39,0-1 38,-1 1 38,0 0 35,2-9 3,2 0 116,3 0 111,5 1 101,-6 9 46,-2 2 97,-7 7-370,0 0 16,0 0 0,0 0 0,0 0 1,0-1-1,1 1 0,-1 0 0,0 0 0,0 0 0,0 0 1,0 0-1,0 0 0,0-1 0,0 1 0,0 0 0,1 0 0,-1 0 1,0 0-1,0 0 0,0 0 0,0 0 0,0 0 0,1 0 1,-1 0-1,0 0 0,0 0 0,0 0 0,0 0 0,0 0 0,1 0 1,-1 0-1,0 0 0,0 0 0,0 0 0,0 0 0,0 0 1,1 0-1,-1 0 0,0 0 0,0 0 0,0 0 0,0 0 0,0 0 1,0 0-1,1 0 0,-1 0 0,0 1 0,0-1 0,0 0 1,0 0-1,0 0 0,0 0 0,0 0 0,0 0 0,1 1 1,-1-1-1,0 0 0,0 0-16,9 9 510,0 2-73,2 0-83,-1 1-92,0 0-101,-1 0-112,0 0-121,-5-7-12,0 1-34,6 9-350,-1-5 63,-6-6 193,1 0-33,-1 0-39,1-1-44,-1 0 17,0 0-38,0 0-40,0-1-44,0 0-46,0 0-51,0 0-52,0-1-57,8 2-2191,-8-4 1923,-1-1 52,-1-1-111,0 1 536,0 0 42,-1 0 47,0 0 52,0-1 57,0 1 60,0-2-58,0 0 91,0-1 59,0-2 58</inkml:trace>
  <inkml:trace contextRef="#ctx0" brushRef="#br0" timeOffset="7454.37">3314 2411 385,'3'-3'150,"0"-2"-124,0 0 68,0 0 57,1-2 49,3-6 335,7-6 387,25-25 1558,-29 29-1736,-6 8-412,-1 0-33,-2 2 168,2-1-60,-1 1-51,1-1-44,1-1 24,-1 0-42,2-11 559,-7 13-452,-1 3-185,-1-1-46,-6-1 57,0 1-111,-13-3 62,18 5-78,-9-2 237,0 1-48,0 1-40,0 1-34,-9 1 76,-30 10 313,35-5-359,-1 2 66,1 0 70,0 2 103,2 0 117,9-4-249,-1-1 38,2 1 41,0 0 43,-3 4 341,1-1-90,1 2-83,2-1-79,1 1-71,0-1-67,2 1-60,0 0-55,2-2-73,1 1-35,2 9 114,7 5-17,-7-19-248,0-1 0,0 1-1,0-1 1,0 0 0,1 0-1,-1-1 1,4 3-51,10 6 186,50 20 77,-33-19-188,0-1-49,28 3-101,-1-9-64,0-9-87,0-7-107,-31 3 118,0-1-35,0-1-38,-1-2-42,0 0-43,0 0-47,-1-1-50,0 0-51,3-3-202,-2-2-75,1-5-237,7-16-619,-28 27 1094,0 0 1,-2-1 0,0-1-1,0 1 1,2-7 559,3-12-881,-1-2 52,-7 16 559,-1 1 63,-1 0 58,-1 0 52,-1-3 39,-1 0 57,-1-9 79,-1 0 67,2 21-100,-13-69 704,8 53-450,0 2 46,-1 3-14,0 0 50,0 0 55,0-1 64,-1 0 36,4 9 1,-2-1-88,-15-23 718,12 25-600,4 6-233,1 2 45,0 1 53,0 2 63,1 3 69,1 2 80,-2 11-32,0 0-58,1 0-55,1 1-51,0 0-48,0 0-46,1 0-42,0 1-38,0 20 169,1 0-117,1 1-92,0 0-67,1 66 136,4 21-28,-1-84-223,0 1-46,0-8-49,0-1-53,0-1-62,0-1-71,-3-11-49,2 0-34,-2-9 10,1-3-59,-1-5 131,0-1-39,2 4-276,-1-5 220,0 0-37,0 0-41,0 0-42,1-1-46,0 1-48,-2-2 66,-1-2 82,-1 0 84,0-2 86,0 0 106,0 0 46,0-2 29,0-2 29</inkml:trace>
  <inkml:trace contextRef="#ctx0" brushRef="#br0" timeOffset="8349.18">3894 2219 5140,'2'-5'11,"0"0"53,0-1 48,0 0 43,3-6 267,0-1 108,-4 11-423,0 0-1,0 0 1,0 1-1,0-1 1,0 0-1,0 1 1,0-1-1,1 1 1,-1-1-1,0 1 1,1-1 0,0 1-1,-1 0 1,1 0-1,0 0 1,-1 0-1,1 0-106,10-2 499,1 0-83,1 2-77,0 1-69,8 2 22,0 2-116,-1 3-89,-3 3-67,16 5-240,-22-11 91,1 0-64,1-1-98,-1 1-118,-6-2 154,-1 1-39,1 0-41,-1 0-45,5 3-136,1 1-101,1-4-49,-10-3 213,-3 0 178,0 0-9,-3 0 97,1 0 71,0 0 91,-1 0 45,-4-1 126,0 2 72,-5 2 396,9 4-197,0-1 65,-4-3 62,1 1 47,3 2 39,-1 1 47,4-7-395,-1 1-53,-2 0 65,-3 2 107,3-1-204,1 0 49,0 1 70,1 0 142,1-2-177,0 1 39,1 0 43,0 0 48,0 0 50,1 0 56,1 0-147,0 0-34,3 2 241,1-1-118,0-1-106,0-1-94,0 0-83,0-1-70,1-1-59,-1 0-46,0-1-34,27-10-246,-22 6 262,-7 3 29,-1 0-56,0-1-50,-2-1-43,1-1-75,-2 0-41,-3-14-643,-2 8 355,-1 5 219,1 1 94,-2 1 48,1 1 76,0 1 47,0 0 56,-1 1 60,-28-3 35,22 5-20,0 2 43,2 1 23,0 1 47,0 1 54,0 1 63,0 0-1,-3 0 48,-7 5 293,17-10-512,0 1 0,1-1 0,-1 1 1,1 0-1,-1 0 0,1 0 0,0 0 0,-2 3-132,-3 10 674,1 4-113,2 1-89,1-1-65,0-2 6,1-5-85,2 0-35,5 11 199,4-1-111,5-2-93,-2-5-115,2-1-39,3 1-15,7 4 8,19 5-107,0-11-126,0-8-117,-1-5-111,-17 0 83,-3-1-46,-1-2-43,-1-2-41,-1-3-42,-1-3-39,-1-3-38,0-4-37,-7 5 357,-1-1-33,9-15-293,-4-1-63,-8 17 217,-2 0 0,1-1 0,-2 0 0,2-5 352,-2-4-401,-2 0 38,-1 7 122,0-3 41,0 0 97,-1 0 88,0 2 79,-1 0 70,-1 1 60,-1 1 51,-2 2 41,4 8 40,1 3 204,-2 2 391,-8 4-46,7 2-378,3-2-249,0 1-61,1 1-73,0-1-87,1 1-112,-1 13 14,2-2-58,2 8-151,0-1-70,4 24-458,-7-28 497,-1-2-113,0-1-51,0 37-1226,0-31 1004,0 0 72,0-12 360,0 1 41,-4 19 48,1-23 165,0 1 50,0 2 104,1-6-23,1 1 37,-1 0 41,1 0 45,1 1 49,0 0 52,0-3 62,0 0-63,1 1-56,1-1-47,0 1-16,0 1-37,6 9 320,-5-9-266,1-1 130,0-3-46,1-1-60,0-2-54,1 0-44,4-3 28,6-3-1,-3 1-10,5-1-47,1 1-61,0 0-56,0 0-48,-1-2-43,-2 0-41,38-29-504,-37 24 360,-1 0-54,-3 1-1,0 0-61,0-1-69,0 0-80,-2 2 160,-2-1-48,-4 6 107,-1 0 1,0 0-1,-1-1 0,1 0 0,-1 1 0,-1-1 0,2-3 302,1-11-660,-4 10 384,1 0 45,-1-1 56,-1-1 61,1 0 70,-1 0 79,-1 7-143,0-1 127,0 0 115,-1-1 107,0-1 97,-1 1 88,-1 0 78,1 1 68,-1 1 59,-1 1 49,-4 0 788,8 5-1348,0 0-1,0 1 1,0-1-1,0 0 0,0 0 1,0 1-1,0-1 1,0 1-1,0-1 1,0 1-1,0-1 0,0 1 1,1 0-1,-1-1 1,0 1-1,0 0 0,1 0 1,-1-1-1,0 1 1,1 0-1,-1 0 0,1 0 1,-1 0-1,1 0 1,0 0-1,-1 1-119,-1 2 576,1 0-77,0 0-70,0 1-62,1 0 2,0 1-66,0 2 56,1 0-73,0 6 231,-1 4-111,0-2-89,1 0-75,-1-1-62,3 10 27,12 38 69,-8-40-244,-2 0-46,0 1-57,1-1-69,-4-19 45,0 1 36,0 0 25,0 0 41,1 3 27,-1-3-59,-1-1-63,0 1-89,0 0-59,-1 0-95,1 2-110,-1-4 174,0 1-34,0-1-148,0-1-99,0 0-80,0-1-57,0-7-1360,0 0 1196,0 3 364,0-1 49,0-1-40,0-2-183</inkml:trace>
  <inkml:trace contextRef="#ctx0" brushRef="#br0" timeOffset="8607.2">4882 2027 2570,'-10'-26'847,"8"17"-523,-1 0 40,1 2-23,1 0 43,-1 0 50,-1 1 56,1 0 64,-1 0 69,-1 1 78,0 0 84,1 2 809,3 3-1089,0 0-34,0 0 148,1 0-121,0 0-112,0 1-96,0-1-87,1 0-72,-1 0-60,1 0-48,0 1-48,3-1-110,-3 1 121,-1-1 53,-1 0 80,5 3-147,-1-1-48,0 1-42,-1 0-35,4 4-207,10 15-867,-11-12 759,-2-4 248,0 0 60,0 0 75,1 0 89,8 9-121,9 8 84</inkml:trace>
  <inkml:trace contextRef="#ctx0" brushRef="#br0" timeOffset="9268.54">5251 2199 4497,'1'-10'422,"4"-2"159,-2 7-305,1-1 167,-3 3-171,1-1 45,-1 0 50,0 0 58,0-2 65,-1 0 72,0-1 80,0-11 926,0 14-1037,0 0 80,0 2-62,-1 0-61,-1 0-58,-1-1-25,-1-1-56,0-1-42,-1 0-35,-14-8 514,9 11-423,-4 3 153,8 2-386,-1 0 51,0 0 42,-1 2 35,-8 5 323,-17 21 877,26-20-1066,2 0-60,2-1-59,2 0-36,2 11 143,4 1-112,2 0-96,1-4-91,2 0-41,1 3-34,7 9-49,3 1-20,3 1-94,-6-7-59,1 1-108,-10-12 114,-1-1-34,0 1-39,0 1-41,-2-1-7,-6-12 276,1 0 1,0 0-1,-1 0 1,0-1-1,1 1 1,-1 0-1,0 0 1,0 0-1,0 0 1,0 0-1,0 0 1,-1-1-1,1 2 55,-4 5-287,-1 1-49,-4 0-65,-1 1-83,1-3-227,-1-2 88,0-2 83,-2-1 78,1-2 75,-1-2 69,0-1 66,0-2 61,1 0 57,0-2 52,1 0 48,1-2 43,1 0 39,2-1 35,-2-11 170,4-5-11,5-21 248,3 27-309,3 0-51,4 2-81,-2 6-69,1 1-36,10-10-154,1 3-105,2 2-77,46-25-875,-36 25 762,-29 13 443,60-33-1685,-21 8 669,-9 4 290,-18 12 444,-1 0 39,4-4 124,-3-1 61,-2 0 77,-2-1 94,-2 0 107,-5 9-33,-1 0 34,1-1 34,-1 1 37,0-1 40,1 0 40,0-2 109,0 0 62,1 0 65,0-1 69,0 0 109,-2-1 42,3-30 1865,-6 26-1530,-1 8-476,0 1-33,0 8-542,0-1 389,0 1-56,-1 0-52,1 0-48,-1 0-44,0 0-41,1 1-37,-1 0-33,-1 0 28,1 0-75,-2 1-53,0 1-58,2-2 41,0 1 73,1-1 1,0 0 36,-4 10 430,3 13 125,0 2 3,-3-5-302,0 1-69,1-1-62,1 0-51,-1 5-15,2 0-46,5 52 161,1-36-166,3 14-20,-5-1-111,2 19-160,-1-43 20,0-8-55,-2 0-106,-1-10 102,0-1-36,0 0-41,-1 0-44,0-7-532,0-2 78,-1 0 76,1 0 71,0-1 68,-1 0 63,0-1 60,1 0 55,-1-1 53,0 0 47,0 0 44,1-1 41,-2-2-94,0-1 113,0-4 64,-1-12 1,2 13-13,1 4 15,0 1-40,1-1-47,-1 1-54,4-17-59,-1 0 102,2-5 76,0 1 101,2 2 81,3 2 58,6-1 255,3 2 78,7-1 156,18-4 358,2 9-48,-15 11-395,-6 5-175,-2 5-107,-11-1-21,-1 2 65,0 3 87,7 17 545,-13-16-610,-1 5 72,-3-7-238,0-2-45,-3 17 120,-2-1-104,-1 0-86,-1 0-70,0 0-51,2-12 25,-1 0-59,0 0-66,-1 0-74,2-3 21,1-1-48,0 1-50,0-2-53,2-3 95,-3 9-920,1-6 489,0-4 343,1-2 66,-1-1 80,-1-1 94,3-1 61,0 0 41,0-1 26,1-3 27</inkml:trace>
  <inkml:trace contextRef="#ctx0" brushRef="#br0" timeOffset="9526.62">5986 2007 2570,'0'-14'-21,"2"16"-151,4 2 97,2 1-21,-1 5-33,9 22 108</inkml:trace>
  <inkml:trace contextRef="#ctx0" brushRef="#br0" timeOffset="9899.76">6335 2162 5911,'0'-9'598,"1"-1"-64,0-14 689,-2 16-760,0 1 60,0 3-159,0 1 35,-1 0 39,0 0 44,-1 1 47,0 0 53,-1 1 57,0 1 61,-5 0 115,0 0-90,0 1-85,1 0-78,0 1-72,0 0-65,0 0-61,1 1-53,0 0-71,1 0-35,-6 4 123,0 3-55,-13 19 253,18-16-283,-3 6-54,1 2 102,-1 6 154,0 15 311,9-36-637,0 0 0,1-1 0,0 1 0,0 0 0,1 0 0,0 1-119,8 18 371,4-6-170,-4-11-146,2 0-36,15 5-79,3-7-105,7-5-141,20-10-293,0-11-54,-22 3 251,-9 1 120,-3 0 72,-4 1-166,-2-2 56,-1 0 52,-1 0 46,-1-1 43,-1 0 38,10-17-46,-15 22 145,8-13 21,-3 1 59,-1-3 62,3-13 100,-9 26-131,-2 5 61,-2 0 96,0-1 139,-2-5 288,1 6-100,0 7 389,0 4-553,0 0-99,0 0-86,0 1-70,0 0-62,0 0-34,0 7 1,0-8 11,0-1 41,0 18 120,1-2-34,2 17 85,3 4-76,5 19-68,3 14-23,-7-34-97,-1-2-36,-1 0-37,-1 0-39,-3 1-42,-1-31 128,1 6-26,-2 0 1,1-1-1,-1 1 0,-1-1 1,0 2 53,-3 4-96,-3-2-33,-2-1-43,-4 0-56,-16 2-266,-5-8-50,27-5 408,1 0 0,0-1 0,0 0 0,0-1 0,-1 0 0,1 0 0,0-1 0,0 1 0,0-1 0,0-1 0,0 1 0,1-1 0,-5-3 136,1-1-297,0 0-102,3 4 32,2 1-39,-1 1-117,6 1 189,-1 0 37,0 0 37,1-1 33,0 0-136,-1 0 106,1-1 72,0-1 82,1 1 55,0-2 1,0 2-44,-1 1-24,0 0-63,3-3-171,1-1-65,1 0-85,2 0-102,-1 1 38,0 0-62,3-1-184,5-2-471</inkml:trace>
  <inkml:trace contextRef="#ctx0" brushRef="#br0" timeOffset="10603.23">7827 2295 7838,'-1'-9'205,"0"1"-45,-7-12 212,5 11-155,-1-2 93,3 6-63,-1-1 34,0-6 367,-1 0 96,1 0 72,-8-33 2523,8 35-2664,-1 1-43,0-2 2,-1 1-88,0 0-106,2 4-266,-1 1-34,-2-6 261,1-1-68,0 0-58,0 0-51,1-3-8,0 1-46,-4-31 223,4 28-231,1 1 41,-1-5 211,1 0-1,1-19-413,2 12 236,-1 1-48,1-1-65,0 1-83,-1 23-37,1-21 19,0 25-23,-1-1-1,0 1 1,0-1-1,0 1 1,1-1-1,-1 1 1,0-1-1,1 1 0,-1-1 1,0 1-1,1-1 1,-1 1-1,1-1 1,-1 1-1,1 0 1,-1-1-1,1 1 1,-1 0-1,1-1 1,-1 1-1,1 0 1,-1 0-1,1-1 1,-1 1-1,1 0 1,0 0-1,-1 0 1,1 0-1,-1 0 1,1 0-1,0 0 2,1 0-69,-1 0-76,-3 70-775,1-51 576,-1 1 0,-1-1 0,-1 0 0,-1 0 1,-1 0-1,-6 14 344,-15 22-786,14-32 511,-1-1-50,-12 14-304,2-5-953,-22 21 1582,23-29-435,-2 1 59,3-5 107,-1 0 77,-1 0 92,0-2 107,19-13 116,1-1 53,1 0 46,1 0 35,2-3-230,0 0 0,0 0 0,0 0 0,0 0 0,0 1 0,0-1 0,-1 0 0,1 0 0,0 0 0,0 0 0,0 0 1,0 1-1,0-1 0,0 0 0,0 0 0,0 0 0,0 0 0,0 1 0,0-1 0,0 0 0,0 0 0,0 0 0,0 0 0,0 1 0,0-1 0,1 0 0,-1 0 0,0 0 1,0 0-1,0 0 0,0 1 0,0-1 0,0 0 0,0 0 0,0 0 0,1 0 0,-1 0 0,0 0 0,0 1 0,0-1 0,0 0 0,0 0 0,1 0 0,-1 0-27,3 1 414,2-1-54,-2-1-164,1 0-44,-1 0-65,0 0-41,1 0-47,-1-1-52,15-10 469,9-5 46,6 2-107,4 1-111,2-1-108,0-2-121,42-16-352,-46 21 141,-15 6 36,-1 1-51,1-1-63,0 0-75,4 0-172,-12 2 209,0 1-36,0-1-40,0 1-41,0-1-45,0 0-46,3-1-283,9-2-614,-12 3 553,-5 3 358,-1 0 58,0 0-35,1 1-179</inkml:trace>
  <inkml:trace contextRef="#ctx0" brushRef="#br0" timeOffset="11291.84">8893 1911 8738,'0'2'61,"0"0"1,0 0-1,-1 0 0,1 0 1,0 0-1,-1 0 1,0 0-1,1 0 0,-1-1 1,0 1-1,0 0 0,0 0 1,0-1-62,-3 7 309,0 1 83,0 7 468,1 29 1630,4-24-1453,0-4-230,-1 1-56,0 1-71,-2 1-88,-2 9 8,-1 10 53,1-3 793,1 34-1446,4 6 755,0-20-316,-1 0-55,-1 1-60,-3-3-63,-1-14-171,1 0 40,2-15-74,0-4-52,1 1-58,0-2-49,0 0-62,0 1-72,1 1-84,0-21-197,0-4 114,0-4 100,0-3 86,0-1 80,0-1 50,0-12 24,0-35 36,0 42-26,0 3-57,3-60-205,4-9 316,0 0-140,-4-4 82,-3 70 59,0-50 31,1-2 33,1 10 79,3 1-1,7-30-143,-10 75 41,6-33 232,11-30-273,0 27 176,2 12 48,6 7 100,-12 17-115,3 3 35,2 2 39,2 2 42,-8 5 21,-1 2-46,-1 3-41,-1 1-40,-1 3-35,-1 1-34,6 13 65,-5-2-112,-3 2-47,0 4-34,0 11-34,-2 26-157,-12-5-49,4-47 149,0-1 0,-1 1 0,0-1 0,-2 2 69,-27 41-344,16-31 194,-1-3-40,-21 15-287,-12 0-220,-33 7-466,59-30 709,-4 2-45,0-2-42,1-5-46,4-8-52,16-3 356,1-1-78,6 4 288,0 1 0,0 0 0,0-1 0,0 1 0,0-1 1,1 1-1,-1-1 0,1 1 0,-1-1 0,1 1 0,-1-1 0,1 1 1,0-1-1,0 0 0,0 1 0,0-1 0,0 0 0,0 1 1,0-1 72,7-11-520,-2 9 336,0 0-60,2 0-53,0 0-44,8-3-352,17-5-1061,-24 11 1393,-1 0 41,3 0-25,4 1-128</inkml:trace>
  <inkml:trace contextRef="#ctx0" brushRef="#br0" timeOffset="11895.18">9105 2123 7838,'4'-4'16,"1"1"39,0 0 50,-1 1 63,1-1 81,1 0 89,-1 0 103,0-2 115,-1 1-162,-1 0 56,3-3 306,-1-1 66,8-9 961,-8 11-1214,0 0-34,0 1-122,0 0-39,0 1-44,1 0-53,17-14 58,-3-3-49,-2-2-51,-1-1-51,9-10-17,2 1-110,-12 12-16,-12 6 68,-5 14 42,0 0-38,-3 0 25,-9 1 16,12 0-111,-21 3 234,0 6 86,-1 7 161,19-13-397,1 0 1,0 0-1,-1 1 1,2-1-1,-1 1 1,0 0-1,-1 2-127,2 1 178,2-1-46,3 1-39,0-1-34,7 6-25,2-1-75,-3-2-28,46 44-702,-50-48 550,1 0 0,0-1 1,0 0-1,0-1 0,2 2 221,16 10-707,-15-6 394,-1 3 38,-6-5-180,-2 0 54,-3-1 51,-1 1 47,-1 0 44,-1 0 41,-1-1 36,0 0 34,-6 7-71,4-3 99,-4 11 245,-9-6 202,21-15-308,-2 2 268,1 0-66,1 0-55,0 0-47,0 2 12,2 4 49,0-6 1,-1 3 174,1 0-55,0 0-50,1-2-47,1 1-43,0-1-38,4 1 22,0-1-107,0-1-50,17 2-165,-12-2 114,-1 0 97,10 2-202,-4-2-79,1-4-91,6-2-104,-13 2 244,1 0-38,2-1-135,1 0-75,0-1-83,-1-1-88,-1-2-96,1-3-100,-2-2-109,0-4-113,-8 10 737,-1-1 46,1 0 42,-1-1 41,0 0 38,-1-1 36,4-9 4,-4 7 94,1 0 37,1-12 139,-1-3 170,-1-7 338,-2 28-531,0 1 0,0-1 0,1 1 0,-1 0 0,1-1 0,0 1 0,1-2-155,7-12 675,-7 13-529,-1 2 96,0 1-80,1-10 146,-2 7-111,1 3-32,-1-1 55,0 1 69,1 0 81,-1 1 91,0 0 106,0 1 116,1 0-294,-1 0 34,5 13 450,0 3-48,0 2-66,0 2-83,-2-7-281,0 0-51,-1-1-56,1-1-62,-2-1-72,4 13 267,-1-1-75,-1 0-67,0-1-61,0 4-24,0-1-65,-1 12-28,-2 1-75,0-32-164,0-1 50,0 0 43,0 0 34,0 4 55,0 9 149,0-11-174,0-1-52,0 0-72,0 0-90,0-1 5,0-1-54,0 0-59,0 1-66,0-2 9,0 1-54,0 0-54,0-1-60,0 1-61,0-1-66,0 0-68,0 1-72,0-6 53,1 0 52,0 0 50,0 1 50,0-1 50,0 0 50,1 1 49,-1-1 49,2-1-71,-1 0 92,0 0 92,0-1 92,-1-1 9,0-1 70,0-1 47,-1-5 44</inkml:trace>
  <inkml:trace contextRef="#ctx0" brushRef="#br0" timeOffset="12142.05">9881 1778 5140,'0'-3'-80,"0"-1"48,0 0 44,0 0 43,0 0 40,0 0 37,0 1 37,0-1 32,0-1 82,0 0 40,0-4 429,0 4-244,0 1 34,0-3 321,0 2 38,0-3 1205,0 7-1113,0 3-88,0 0-496,0 0-36,0 2-40,0 0-44,0 1-50,0 1-53,0 1-58,0 1-62,0-4-232,1 0 0,-1 0 0,1 0 0,0-1 0,0 1 0,0 0 0,0 0 0,1-1 0,1 4 166,3 6-519,-4-3 110,-1 2-82</inkml:trace>
  <inkml:trace contextRef="#ctx0" brushRef="#br0" timeOffset="12547.13">10250 1990 4112,'0'-11'-49,"0"2"60,0 0 61,-1 0 65,0 0 73,-2 1 77,0 0 84,-2 0 90,-2 1 95,5 5 117,0 0-37,0 0-36,0 1-35,-3-2 465,0 0-123,0 1-112,0 0-101,-1 0-91,1 1-81,-2 0 16,1 1-82,-5 1 181,-6 5 257,11-1-485,0 0 68,0 2 95,-2 4-40,0 1-59,1-2-113,-1 0-33,-6 11 242,0 5 5,0 15 189,9 1-146,3 3-106,4-1-109,3-5-112,0-20-138,3-2-39,3-2-37,1-1-35,18 9-56,5-7-119,3-7-104,0-7-90,-2-8-75,-4-7-60,-1-7-179,12-15-313,-25 19 517,6-4-183,-12 9 265,1 1-37,41-38-970,-37 30 943,-2-1 41,-3 3 106,0-1 47,-1 0 57,-1-2 65,0-4 94,0-1 106,-1 0 87,2 0 62,3-8 171,-9 17-204,-4 3 23,-3 3 80,-4 2 103,1 6-163,-2 0 35,-4 1 134,-3 0 61,1 0-60,1 2-69,8-1-254,1-1 1,-1 1-1,1 1 0,-1-1 1,1 0-1,0 1 0,0 0 0,0-1 1,0 1-1,0 1 0,0-1 1,0 0-1,-1 2-102,-9 11 338,-1 4-45,0 2-41,1 2-38,-9 23 110,7-7-117,1 23 166,11-33-231,2-2-36,1-21-90,0 0 1,1-1-1,0 1 0,0-1 1,0 1-1,2 3-16,18 32-14,9-4-107,5-5-99,-2-11-12,2-7-61,-11-8 48,2-3-53,-5-2 4,1-2-49,0-2-54,0-1-61,5-3-207,0-1-113,-1-3-126,-13 6 402,0-1-36,-1 0-37,0-1-38,0 0-39,0 0-42,-1 0-42,0 0-44,-1-1-45,0 0-47,-4 4 480,-1-1 34,0 0 33,0 0 35,-1 1 34,0 0 34,-1 0 35,0 0 33,0-2-24,-2 1 71,0 0 45,0-2 45</inkml:trace>
  <inkml:trace contextRef="#ctx0" brushRef="#br0" timeOffset="12790.06">11159 2238 21202,'4'-1'-72,"-1"-1"36,4-2 65,-1 1 123,0-1 107,-1 1 22,0 0 54,-1 0 46,1 1 36,2-1 171,12-4 1164,-9 5-1027,-1 1-129,1 0-71,-7 2-694,0-1-35,-1 2-155,-1 1-39,-6 3-424,-2-1 333,0-3 17,-4-1-94,11-1 555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25.391"/>
    </inkml:context>
    <inkml:brush xml:id="br0">
      <inkml:brushProperty name="width" value="0.05" units="cm"/>
      <inkml:brushProperty name="height" value="0.05" units="cm"/>
      <inkml:brushProperty name="color" value="#E71224"/>
    </inkml:brush>
  </inkml:definitions>
  <inkml:trace contextRef="#ctx0" brushRef="#br0">1 135 1670,'11'-11'241,"-6"6"-53,-2 3 35,-3 1 153,0 1 288,1 0-253,2 0-222,-1 0-127,1 0-55,0 0-51,1 0-43,1 0-67,-1 0-43,1 0-81,1 0-187,-3 0 124,-3 0-68</inkml:trace>
  <inkml:trace contextRef="#ctx0" brushRef="#br0" timeOffset="1049.55">118 77 2056,'0'0'150,"0"0"-65,0 0 1,-1 0 15,-1 0 34,-1 0 75,0 0 50,1 1 41,-1 0 34,-2 1 393,-6 6 1056,9-5-1296,-1 1-63,2 0-77,-1 0-110,2-2-166,-1 0-35,1 0-38,0 1-41,0-1 504,-1 0-88,1 0-79,-1 0-68,0-1-31,-1 0-67,0 1-39,-1-1-24,0 0 4,1 0 27,1 0 39,-1 0 68,2 1 29,-1 0 69,1 0 77,-1 0 87,1 4 77,0 0-79,0-3-90,0-3-63,1 0-41,2 0-48,8-2 39,4-3-120,0-2-99,-1 0-79,-7 2 12,-1-4-89,2-4-103,1-6-179,-5 10 163,1-11-168,-6 13 285,-2 3 97,-2 0 102,2 3 5,-1 0 36,0 1 39,0-1 44,2 1-153,-14 1 423,14-1-437,1 0 0,-1 0 1,0 0-1,1 1 0,-1-1 0,1 0 0,-1 1 0,1-1 0,-1 1 0,1 0 0,-1-1 0,1 1 0,-1 0 0,1 0 1,0 0-1,0 0 0,-1 0 0,1 0 0,0 0 0,0 1 0,0-1 0,-1 1-40,-3 9 186,0-1 109,2-2 49,-4 15 748,6-12-669,0-3-199,1 1-50,0 0-61,-1 1-73,4-1-100,5-5-100,0-4-21,7-4-140,3-5-80,-7 1 167,-4 1 82,-3 1 55,-3 4 74,3-8-137,1-1-48,7-26-529,-10 18 413,-3 11 198,-2 0 35,-4-1 34,-3 1 91,5 5-46,-1-1 38,-7-4 102,-6 1 175,18 6-286,0 1 1,0 0-1,0 0 0,0 0 1,0 0-1,0 0 0,0 1 1,0-1-1,0 0 0,0 0 1,0 1-1,0-1 0,0 0 1,0 1-1,0-1 0,0 1 1,0-1-1,0 1-17,-10 14 143,3 0 114,2-1-77,4-9-116,1 1-1,-1-1 0,1 1 1,0 0-1,0-1 1,0 5-64,1 17 231,0 8 92,0-16-220,0-3-58,2-2-17,3-2-62,9 0-106,4-6-76,-16-5 177,1-1 0,0 0 1,-1 0-1,1 0 0,0-1 0,-1 1 1,1 0-1,0-1 0,-1 0 0,1 0 0,-1 1 1,1-1-1,1-1 39,-2 0-27,0 1 0,0 0 0,-1 0 0,1-1 1,0 1-1,0-1 0,-1 0 0,1 1 0,-1-1 0,1-1 27,8-16-139,1-4-95,4-9-185,-11 21 202,-3-2 70,-6-18-110,-4 16 112,2 7 76,-1 1 35,-4-1 25,-14 4 5,16 4-25,2 1-38,3-1-15,0 0-36,4 1-242,-1 0 66,2 0 57,0 0 47,0 2-67,3 4-205,-3-6 253,0-1-74,8 3-998,-1-2 487,0-1 219,-4-1 328,0 1 34,1 0-18,0 0 82,0 0 44,-1 0 42,2 0 26,1 0 27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48.539"/>
    </inkml:context>
    <inkml:brush xml:id="br0">
      <inkml:brushProperty name="width" value="0.05" units="cm"/>
      <inkml:brushProperty name="height" value="0.05" units="cm"/>
      <inkml:brushProperty name="color" value="#E71224"/>
    </inkml:brush>
  </inkml:definitions>
  <inkml:trace contextRef="#ctx0" brushRef="#br0">117 81 2570,'0'-17'150,"0"15"-65,0 1 1,0 1 15,0 0 34,0 0 90,0 0 66,0 0 69,0 0 70,0 0-36,0 0 38,-3 0 991,1 0-336,0 1-82,0-1-80,1 1-76,-1 1-74,1-1-70,0 1-67,0 0-64,0 0-60,0 0-58,0 1-55,0 0-50,1 0-49,-1 0-44,1 0-42,-1 0-38,1 1-12,0 1-44,-1-1-41,1 1-34,0 1-29,0 1-42,1 14-161,0-12 148,-1-1 71,0-2 89,0 1 114,0-4-67,0-1 38,1 36 298,-1 0-82,1 3-52,-1-1-65,-1 21 58,-3-1-74,1-33-113,-2 0-1,0-1 0,-5 12-177,-3 0 210,-4-1 38,5-15-191,1 0 36,4-13-79,1-5-49,5-5 20,1 0 0,-1 0 0,1 0 0,-1 0 0,1 0 0,-1 0 0,1-1 0,0 1 0,0 0 0,-1 0 0,1 0 0,0 0 0,0 0 0,0 0-1,0-1 1,1 1 0,-1 0 0,0-1 15,4-27-200,12-45-219,2-6 83,6 7 63,-1 25 87,8-23-35,-23 46 62,2 0-1,1 1 1,7-13 159,10-5-122,-13 21 129,13-29-52,-14 24 56,1 1 77,-3 10 32,0 0 63,-11 15-161,-1-1 1,1 1-1,-1-1 0,1 1 0,-1 0 1,1-1-1,0 1 0,-1 0 0,1-1 0,0 1 1,-1 0-1,1 0 0,0-1 0,-1 1 0,1 0 1,0 0-1,-1 0 0,1 0 0,0 0 1,0 0-23,11 6 315,-3 4-128,-4-4-127,8 30 180,-3 22-5,-8 3-44,-3-20-27,0-12-13,0-1 46,1 9-42,0 58 327,0-66-385,0-1-60,0-26-37,0 0 0,1-1 1,-1 1-1,0 0 0,1 0 1,-1-1-1,1 1 1,-1 0-1,1-1 0,0 1 1,-1 0-1,1-1 0,1 2 0,7 6-25,-9-9 24,0 1 0,0-1-1,0 0 1,0 0-1,0 0 1,0 0-1,0 0 1,0 0-1,0 1 1,0-1-1,1 0 1,-1 0-1,0 0 1,0 0-1,0 0 1,0 0-1,0 0 1,0 0-1,0 0 1,1 1-1,-1-1 1,0 0-1,0 0 1,0 0-1,0 0 1,0 0-1,1 0 1,-1 0-1,0 0 1,0 0-1,0 0 1,0 0-1,1 0 1,-1 0-1,0 0 1,0 0-1,0 0 1,0 0-1,0 0 1,1-1-1,-1 1 1,0 0-1,0 0 1,0 0-1,0 0 1,0 0-1,0 0 1,0 0-1,1 0 1,-1 0-1,0-1 1,0 1-1,0 0 1,0 0-1,0 0 1,0 0-1,0 0 1,0-1 1,13-14-51,-1-2-40,19-43-311,-14 22 153,3-1 10,-13 22 133,2 1 0,0-1-1,1 2 1,0-1-1,4-2 107,9-14-145,0-6 40,-12 19 49,1 0 1,0 1 0,1 0 0,9-7 55,-8 4 84,-12 17-49,-1 0 0,-1 1 0,1-1 0,0 0 0,-1 0 0,0 1 0,0-1 0,0-1-35,1 4 192,1 0-87,1 0-60,5 1-7,-4 1 51,-3 0 28,0 0 68,-1 166 1288,0-96-883,0 9-16,0-40-332,0 0-37,0 26 41,0-32-174,0-1-39,0 1-40,0-1-45,0 1-48,0 0-49,0-30 95,0 0-35,2 2-191,0-2-124,1-1-114,2-1-103,-1-2-92,2 0-79,0 0-70,5 0-652,-6 0 921,-1-1 99,0-1 106,-1-2 107,-1 0 135,-1-2 57,-1-1 38,1-7 37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49.849"/>
    </inkml:context>
    <inkml:brush xml:id="br0">
      <inkml:brushProperty name="width" value="0.05" units="cm"/>
      <inkml:brushProperty name="height" value="0.05" units="cm"/>
      <inkml:brushProperty name="color" value="#E71224"/>
    </inkml:brush>
  </inkml:definitions>
  <inkml:trace contextRef="#ctx0" brushRef="#br0">0 304 385,'0'0'164,"0"0"-28,0 0-4,0 0 51,0 0-19,0 0 43,0 0 122,0 0 81,0 0 79,0 0 82,0 0-59,0 0 39,0 0 1213,0 0-321,0 0-81,0 0-93,0 0-96,0 1-95,0 5-79,0 4-383,0 1-37,0-1-37,0 1-34,0 10 407,0 0-124,0 0-112,0 1-102,0-1-92,0 1-80,0 4-9,0 0-83,0-4-98,0 0-34,0 50 316,0-40-261,0 0 65,0 0 94,3-20-215,3-5-53,4-4-49,2-4-46,1-2-43,1-2-40,-2-2-35,-2-2-33,13-15-84,15-14-194,-21 18 137,0-2-60,-6 6 68,-1 0-36,-1-2-40,0-1-44,-2 0 83,10-32-469,-7 19 362,-5 15 243,0 0 58,0 2 73,-1 0 86,6-7 201,-3 7-42,-3 2 37,-7 5 40,-8 5 44,10 3-88,0 1-62,0 1-52,1 0-45,-1 2-2,2 7-13,-1-8 37,-1 26 212,1-3-129,0 0-45,4 21 52,2-18-107,-3-17-52,0 1-1,-1-1 1,-1 1-1,0 4-49,0-5 106,0 1 1,0-1-1,1 0 0,3 12-106,1-3 107,1-1-39,-6-18-67,1 0 0,-1 0 0,1 0 0,-1 0 0,1 0 0,0 0 1,0 0-1,-1-1 0,1 1 0,0-1 0,1 1 0,-1-1 0,1 0-1,27 11-100,-4-19 17,-9 0-11,-3 1-50,0-1 48,-1-3-34,11-12-222,1-12-192,6-24-409,-9-5-4,-11 22 407,-4 8 191,-5 18 224,0 1 35,1-11-127,-1 1 40,-1 0 37,0 1 37,-1-1 34,0 1 33,-2-24 45,1 5 95,0-1 79,1 28-74,-2 1-1,1 0 1,-2 0-1,0 0 1,-2-5-99,-1-8 181,1 8 24,-4 8-34,10 13 119,-3 2-94,-1 2-57,-3 5-50,-1-1-33,5-5 30,-1 12-3,2 2-35,-2 22-50,-1-18-59,0 0 46,-2 26 93,3-3 80,3-18 83,0 0 0,4 21-241,7 45 354,-2-22-22,-8-62-244,1-1 0,0 0 0,1 0 0,0 0 0,0 0 0,1-1 0,5 8-88,6 11 239,-7-14-131,14 21 126,0-7-102,3-6-86,4-7-72,-6-12-171,5-15-17,-18 8 111,8-6-92,-1 0-89,0-2-75,-2-1-61,3-3-144,26-34-1156,-26 29 1019,-9 11 382,1-3 123,-1 1-33,5-13-321,-4 1-108,-3-1-93,-3 5 93,-2-1-41,-1-12-409,-1-4-49,0 20 631,-1-5 171,-1-1 65,-1 1 72,-2-1 76,-1 0 83,0 1 88,-2 0 96,0 1 100,1 4-4,2-1 46,0 1 46,0 1 43,-1-6 215,0 3 78,5 17-564,0 0 79,0 1 69,1 0 58,-1-1 121,1 2 50,-1-2 1048,2 3-798,-1 1-394,0 0-35,0 1 27,0 0-95,0 0-121,0 0-89,0 1-98,0 1-111,0 10 566,0 16 203,4 3-78,4 10-151,-1 0 40,10 102 964,-10-81-794,-3-23-228,0-1-39,1 1-49,0 0-57,-3-26-88,2-1 0,-1 1 0,6 9-85,5 23 130,-12-40-125,11 34 13,-3-25-64,5-10-81,-14-8-39,5-2-122,-2 1 94,0 0-36,0 1-39,-1 0-40,8-6-539,-4-11-273,-5-3 43,-2 8 307,0 3 92,0-29-1881,0 22 1543,0 7 423,0-1 62,0-1-46,0-8-224</inkml:trace>
  <inkml:trace contextRef="#ctx0" brushRef="#br0" timeOffset="313.45">949 285 6939,'0'0'520,"1"1"-141,0 0-27,0 0 46,4 3 535,1 0-109,1-1-104,0-1-98,1 0-91,0 0-85,1-1-80,1 0-73,-1-1-67,1 1-62,0-1-54,0-1-50,-1 1-42,1 0-38,8-1-106,14-1-329,-20 2 173,13 0-573,-17 0 630,-4 0 149,0 0 41,-1 0 48,0 0 54,-2 1 165,0-1-42,0 3 84,0 1-78,0 3-25,0-2-15,0-3 18,6 22 623,7 34 984,-9-38-1180,-1 0 61,-2-8-242,1 28 614,0 13 224,6-18-641,-4-17-358,0-1-48,1 6-24,-3-13-142,0 0-36,0-3 8,0 1-52,0-3-87,2-3-97,4-2-108,-6 0 224,-1 0-84,-1-1-76,0-1-69,1-1-278,-2 0-111,-1-1-87,0-1-60,-4-10-1667,2 8 1505,1 2 496,0 1 39,0 0 45,0 0 52,1 1 151,-1 0 33,1 0 36,0 0 40,-1 0 42,1 0 45,0 0 47,0 0 51,-3-7-235,0 0 74,-1-3 48,-2-8 48,7 21 18</inkml:trace>
  <inkml:trace contextRef="#ctx0" brushRef="#br0" timeOffset="563.08">1239 34 9123,'-2'0'91,"0"0"1,0 0-1,0 0 0,0-1 0,1 1 0,-1-1 0,0 1 0,0-1 0,0 0 0,1 0 1,-1 0-1,0 0 0,-1-1-91,-4-4 593,5 5-39,0-1-43,0 1-39,0 0-39,0 0-38,0 1-36,1 0-36,0 1-32,-2 0 193,1 2-117,1 0-109,0 0-97,0 0-94,1 1-51,0-1-44,0 0-39,0 1-57,0 0-39,1 0-70,1 1-159,2 2 129,8 6-257,-8-8 305,0-1-45,0 1-66,-1 1-83,-1-2 80,-1 0-52,0 1-57,-1 0-62,0 2-80,0 4-147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51.204"/>
    </inkml:context>
    <inkml:brush xml:id="br0">
      <inkml:brushProperty name="width" value="0.05" units="cm"/>
      <inkml:brushProperty name="height" value="0.05" units="cm"/>
      <inkml:brushProperty name="color" value="#E71224"/>
    </inkml:brush>
  </inkml:definitions>
  <inkml:trace contextRef="#ctx0" brushRef="#br0">1 596 4497,'0'0'318,"0"0"-79,0 0-29,0 0 58,0 0-40,0 0 51,0 0 154,0 0 93,0 0 88,0 0 84,0 0 237,0 0 1406,0 0-1542,0 0-45,1 0-48,1 0-52,3-1 88,-1 0-33,-1-2-40,0 1-45,0-2 76,1 1-88,3 0-101,3 2-110,11-1 122,-9-2-207,-1 0-90,1-2-48,-4 3-208,1 1-57,3 2-74,5 0-138,1 0-30,-9-1 185,19-10-962,-6-1 112,6-1-182,-19 9 824,0 0 38,14-8-498</inkml:trace>
  <inkml:trace contextRef="#ctx0" brushRef="#br0" timeOffset="660.87">504 328 1670,'0'-1'409,"0"-2"-68,1 2-351,-1 0 57,0 0 53,0-1 52,0 1 46,1 0 44,-1 0 41,1 0 36,-1 0 109,1 0 43,0 0 574,1-1 339,1 2 789,-1 0-1116,-1 0-66,0 1-383,0 0-54,0-1-141,0 1-50,-1 0-56,1 1-63,0-1-91,-1 0-52,0 0-53,1 1-57,-1-1-60,0 1-65,0 0-67,0 0-70,0 5 957,1-1-89,0 1-82,0-1-72,1-1-64,-1 1-55,1-1-47,0 1-38,1 3 102,3 14 365,-6-16-454,1 2 43,-1 29 471,0 0-85,0 1-83,0 0-81,0-1-80,0 0-77,0 0-75,0-2-74,2-27-211,3-15-28,4-13-73,0-20-317,0-17-130,-3 15 121,0 13 100,-1 4 12,2 0-48,3-8-154,0 0 88,0 1 78,0-1 68,1-3 31,0-1 59,2-7 18,9-22-24,-22 64 196,10-27-26,2 2 61,4 6 53,-2-1 44,-5-3 57,-4 7 41,7 0 110,1-3 65,-8 11-149,1 2 98,-1 5-38,3 1 81,-8 1-208,0 1-38,0 2 50,1 1-85,1 6 14,-1-9-21,2 6 83,7 12 282,-2 2-105,-2-5-146,-1 1-38,-2 22 103,0 7 106,17 68 633,-7-46-468,-8-37-381,1 3-12,6 16 34,-2-17-160,4 44 113,-8-41-131,1-1-86,-3-17-10,1-1-37,2 0-41,0-1-45,-6-15 369,0 0-109,1 1-97,0 0-87,0 1-76,0-1-64,1 0-56,0 0-43,1 1-283,1-1-386,-1-4 54,-3-3 430,-2 1 207,-1-2 34,-8-16-501</inkml:trace>
  <inkml:trace contextRef="#ctx0" brushRef="#br0" timeOffset="911.59">738 404 4112,'0'-4'-15,"1"1"52,1 0 48,1 0 44,0 1 39,0 1 36,5-1 292,4 1 215,15 2 1122,-19-1-1268,-2 0-66,3 0 33,-2 0-92,0-1-84,0-1-75,-1 1-66,-1-1-59,1 0-49,-1 1-40,6-3-23,17-2-59,-15 6 80,1-1-136,0 0-53,-1-1-73,1-1-98,-5 1 33,0 0-60,0-1-66,-1 1-73,-1 0-57,5 0-751,-8 2 850,0 0 42,0 0 38,8 0-551</inkml:trace>
  <inkml:trace contextRef="#ctx0" brushRef="#br0" timeOffset="1399.15">1106 347 6168,'0'0'707,"1"0"-197,0 0-43,0 0 55,1 0-151,0 0 42,1-1 509,-1 1-270,4-3 1250,-4 2-1110,1-1-127,-1 1-57,0 0-159,0 0-63,0 0-70,0 0-83,0 0-92,0 0-101,0 0-112,0 0-122,10-2 826,1 1-64,2 0-61,1 2-59,0 0-54,1 0-54,0 1-49,0 0-47,8 0 55,-2 0-103,-11-2-79,-1 0-1,1 0 0,0-1 1,6-3-117,2 1 140,1 0-34,12 2-47,-19 2-76,12 0-52,28 0-80,-53 0 146,0 0 1,-1 0-1,1 0 1,-1 0-1,1 0 1,0 0-1,-1 0 1,1 0-1,0 0 1,-1 0-1,1 0 1,-1 0-1,1 1 1,0-1-1,-1 0 1,1 0-1,-1 1 1,1-1 0,-1 0-1,1 1 1,-1-1-1,1 0 1,-1 1-1,1-1 1,-1 1-1,0-1 1,1 1-1,-1-1 1,0 1-1,1-1 1,-1 1-1,0 0 1,0-1-1,1 1 1,-1-1-1,0 1 1,0 0-1,0-1 1,0 1-1,0-1 1,0 1 0,0 0-1,0-1 1,0 1 2,-10 29-136,6-20 102,2-5 15,0 0-1,-1 0 0,1 0 1,-1 0-1,0-1 0,-1 2 20,-38 38-12,5-5 14,25-24-6,0-1 1,-2-1-1,1 0 0,-1-1 1,-1 0-1,-5 2 4,-19 18-95,19-7 105,-11 11 107,25-30-106,-10 12 96,15-17-99,1 0 0,0 0 0,-1 0 0,1-1 0,-1 1 0,1 0 0,0 0 0,0 0 0,0 0 0,-1 0 0,1 0 0,0-1 0,0 1 0,0 0 0,0 0 0,0 0-1,1 0 1,-1 0 0,0 0 0,0 0 0,1-1 0,-1 1 0,0 0 0,1 0 0,-1 0 0,1-1 0,-1 1 0,1 0 0,-1 0 0,1-1 0,-1 1 0,1 0 0,0-1 0,0 1 0,-1-1 0,1 1 0,0-1 0,0 1 0,-1-1-1,1 0 1,0 1 0,0-1 0,0 0 0,0 0-8,4 2 60,0-1 1,0 1-1,0-1 0,0-1 0,0 1 0,1-1 0,-1 0-60,13 0 161,-2 0-37,15-1 31,3-3-95,22-10-110,-43 9 2,2-1-36,-1 0-42,1-1-47,5-2-150,0 1-114,-10 4 172,0 1-34,0 0-36,-1 0-38,-3 2 172,0-1-56,4 0-262,-1-1-123,0 0-114,0-1-102,-2-1-92,0-1-81,-1-3-70,-1-1-58,-4 4 663,0-1 54,0-1-37,-1-6-182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53.332"/>
    </inkml:context>
    <inkml:brush xml:id="br0">
      <inkml:brushProperty name="width" value="0.05" units="cm"/>
      <inkml:brushProperty name="height" value="0.05" units="cm"/>
      <inkml:brushProperty name="color" value="#E71224"/>
    </inkml:brush>
  </inkml:definitions>
  <inkml:trace contextRef="#ctx0" brushRef="#br0">228 440 7838,'0'0'757,"0"0"-206,0 0-38,0 0 65,0 0 76,0 0 60,0 3 1559,0 4-1466,0 0-52,0 0-48,0 0-49,0 0-45,0 0-44,0 0-43,0 0-40,0 0-39,0 0-38,0 0-35,0 0-34,0 7 246,0 0-115,0-1-134,0 0-71,0 0-61,0 0-52,0 12 36,0 34 59,0-40-115,0-1 75,0-5-292,1 0 65,6 34 171,-5-36-142,0 0-41,-1-1-49,1 1-63,0 0-75,-1 0-88,0 0-101,-1 1-113,1-7 214,-1 1-33,0-1-7,0-1-92,0-2-78,0-1-65,1 0-447,-1-5-634,0 0 470,0 0 439,-1 0 169,1 0 53,-1 1 137,1-1 52,-1 0 59,-1 1 66,0-3 29,-1-1 74,-1-2 49,-3-5 47</inkml:trace>
  <inkml:trace contextRef="#ctx0" brushRef="#br0" timeOffset="300.44">14 363 5911,'-5'-20'133,"0"-3"108,3 12-73,1-1 36,0 1 38,1-1 41,1 1 45,1 0 47,1 0 50,1 0 52,2 1 57,0 1 59,3 0 61,1 1 64,-4 4-354,0 0 0,1 0-1,0 0 1,0 1 0,0 0 0,0 1-1,1-1 1,2 1-364,22-2 1205,5 6 54,-18 3-673,-1 1-35,11 7 96,-1 1-97,0 0-88,0 2-76,5 4-9,-1 2-75,4 6-13,15 18 60,-22-16-191,-3 0-35,0-1-40,34 47-16,-45-54-79,-1 1 0,4 11 12,6 22-90,-7 2-77,-8 5-112,-9-53 192,0-1 0,-1 1 0,0-1 0,-2 9 87,1-10-67,-1 0 0,1 0-1,-1 0 1,-1 0 0,0-1-1,0 0 1,0 1 0,-1-1-1,0-1 1,0 1 0,-1-1-1,-2 2 68,-1 1-186,-1 0-1,-1-1 0,-9 6 187,-39 17-480,-3-9 92,0-6 103,31-12 155,-2-3 48,11-2 46,0-1 0,0-1-1,-18-5 37,-21-10-97,23 3-38,9 1-43,4 0-76,15 7 131,-4-2-87,0-1-66,0 0-71,2-1-80,3 0-86,2 0-94,4-1-101,5 0-107,0 6 525,1 2 34,8-9-398</inkml:trace>
  <inkml:trace contextRef="#ctx0" brushRef="#br0" timeOffset="1272.22">810 747 7838,'0'1'404,"0"2"-79,0 0-84,0 0 34,0 1 37,0-1 37,0-2 41,0 0 37,0 0 36,0-1 35,1 0 994,2 0-885,1 0 43,3 0-75,1 0-97,0-1-84,-1-1-71,2-3-70,-1 2-44,0 0-41,-1 0-33,11-3 73,13-10-25,-27 13-168,8-5-5,1-1-52,-9 6 2,1-1-1,-1 1 1,0-1-1,0 0 1,-1 0-1,1-1 1,1-2 40,4-12-85,-4 2-76,1-2 11,-6 4 104,-7 2 112,-12 0 118,-3 3 134,-2 7 31,1 12-29,4 3-56,6-4-80,-8 6 101,6 1 40,13-11-254,-1 0 0,1 0-1,0 0 1,0 0 0,1 1-1,-1-1 1,1 0 0,0 1-1,0-1 1,0 1 0,1-1-1,0 1 1,-1 0-1,2-1 1,-1 1-71,0 5 95,-1 1 33,1 11 183,1 13 227,3-18-281,1-2-35,7 3-17,9-1-13,3-3-76,2-3-69,2-3-61,1-3-54,-1-1-44,27-2-220,-42-2 286,0 0-46,0-1-44,-1 0-39,14-3-280,-2-1-117,-4-1 50,-2-2-43,-10 4 264,-1 0 0,0-1 0,0 0 0,0 0 0,-1 0 0,3-3 301,3-5-413,0 0 51,10-12-276,-12 14 394,0 2-74,-1-1-62,0 1-62,-1-1-58,0-1-57,-1-1-56,1-2-51,-1-2-52,7-14-350,-2 7 317,-1-3 49,-2-1 54,-2-2 59,-4 3 217,-1-1 106,-1-3 107,0 0 106,-2 0 108,0 1 105,-1 3 107,-1 2 107,0 12 180,0 0 0,-1 1-1,0-1 1,-4-8-556,-3-9 1311,9 22-680,0 0-58,0 2-52,1 0-46,-1 1 42,0 1-47,-1-1 46,-2 0 198,4 3-591,1 0 372,0 1-56,-1 0-52,1 1-49,0-1-46,0 0-41,0 1-40,-1 0-35,1 0 71,0 1-90,0-1-78,-1 1-35,1 3 23,0-2 6,0-2 81,0 0-35,0 0 35,0 15 473,0 1-121,0-1-106,-1 1-93,1-4-117,0 0-46,0 15 38,1 61 58,1-69-125,-1 0 66,13 195 764,-12-141-688,-1-2-67,-1 55-5,0 23-26,0-10-96,0-128-61,-1 1 0,0-1 1,-1 0-1,-1 3-2,-7 20-52,8-29 23,0-1-66,0-1-84,-1-2-164,0-4-5,0-1 161,1-1 81,0-1 65,-1-3-198,2-10-79,1-2 91,0-1 62,0-2 44,1-1 56,2 0 65,-2 17 13,11-89 149,-10 62-152,-1-2-45,1-22-108,2 0 1,11-49 142,3 8-58,2 24 117,-14 59-7,0 0 0,2 0-1,5-10-51,-7 17 43,0 0 0,0 0 0,1 0 0,7-6-43,-9 10 28,1 0-1,0 0 0,0 0 0,1 1 0,-1 0 1,1 0-1,0 1 0,0 0 0,0 0 0,0 0 0,5 0-27,8 1 298,-2 4-51,-1 5-47,-2 3-43,-2 3-39,-2 0-36,7 14-6,2 11-129,-16-25 3,0-1 1,0 1 0,-1 0 0,-1 0 0,0 1 49,1 29-114,-3-30 82,-1 0 0,-1 0-1,0 0 1,-1 0 0,0 0 0,-3 6 32,-5 8-102,-3-2-46,9-17 68,-1-1 0,0 1 0,0-1 1,0 0-1,-1-1 0,0 0 1,-1 0-1,1 0 0,-6 2 80,-26 13-340,5-9 8,-1-3-64,2-3-84,0-5-103,7-2 30,-1-1-49,2-4-64,2-3-75,3-3-90,4-5-102,6-5-116,7 10 477,2-3-34,4-2-321,4 1 50,4 1 62,3 1 78,1 1 90,1 1 105,1 1 117,-10 6 262,1 0 34,3-2-6,1-1 31,0 1 40,2-2 28,7-5 26</inkml:trace>
  <inkml:trace contextRef="#ctx0" brushRef="#br0" timeOffset="2346.34">1836 804 5525,'0'1'318,"3"1"-79,0 2-207,1-2 64,-1 1 58,0-1 54,0-1 47,0 0 41,4-1 395,-2-1-68,13-8 1238,-8 3-1108,4-2 118,-4 3-330,0-2-47,2-2-50,0-2-53,2-3-183,1 0-66,1 1-59,-1 1-50,3-3-46,0-1-43,-6 6-21,-2 0 0,1-1 0,-1-1 1,-1 1-1,0-1 0,5-11 77,22-46-317,-16 28 156,1 3 39,-8 17 64,1-3 19,-1 1 33,-4-2 37,-2-4 41,-4 0 14,-2 0 34,-1-2 35,0 0 34,-1-18 161,0 26-137,-3 10-21,0 3 28,-3 2 76,4 6 72,1 1-75,0 0-67,0 1-57,0 0-53,0 0-34,0 1 5,-4 3 56,5-3-61,0 0 43,1-1-103,-19 25 700,3 8-118,9-15-354,1 1-39,0-1-43,1-1-46,-3 21 80,2 2 44,1 24 426,4-1 1,2 3-673,0-31 224,-1 0-35,1 17 134,0-8-52,3 22 420,5 8-691,-6-47 96,-3-18-66,1-1 0,0 1 0,0 0-1,1-1 1,0 1 0,1-1 0,-1 0-1,2 0 1,0 1-30,0 0 14,5 9-14,3-1-37,4-5-49,-15-12 76,0 0-1,1 1 1,-1-1-1,0 0 1,1 0-1,-1 0 0,1 0 1,-1 0-1,0 0 1,1 0-1,-1-1 0,1 1 1,-1 0-1,1-1 11,4-1-39,0-1-1,1-1 1,-1 1 0,-1-1-1,1 0 1,0 0-1,-1 0 1,0-1-1,0 0 1,4-5 39,5-7-138,0-1-50,-1-1-64,0 0-82,-4 6 55,-1 0-50,1 1-55,0 0-59,27-39-1267,-25 33 1182,0 0 62,-2 2 143,0 0 75,0-1 89,-1 0 102,0 0 10,-2-1 108,-2-1 115,-3 8-41,-1 0 33,-1 0-41,-3 5 84,-2 5 124,-7 6 258,0 6 0,5-2-260,3-2-123,1-2-85,1 3 111,0-1-48,-1 2 20,1-1-58,-3 9 94,3-9-114,-2 2 31,2 0-1,0 0 0,0 0 1,1 0-1,0 0 0,0 1 1,1-1-1,1 1 0,0-1 0,1 9-160,-1-2 175,0-17-175,0 13 33,3 6-23,-2-18-12,0 1 1,-1 0 0,1-1 0,0 1-1,0-1 1,0 0 0,1 1 0,-1-1-1,0 0 1,0 0 0,1 1-1,-1-1 2,9 3-39,-1-7-35,-6-4 5,0 1-33,3 0-75,-2 2 39,-3 2 105,-1 1 0,1 0-1,0 0 1,0-1 0,-1 1 0,1-1 0,-1 1 0,1-1-1,-1 1 1,0-1 0,1 1 0,-1-1 0,0 1-1,0-1 1,0 0 33,0-12-283,0 2 8,0-3-100,1-1 25,-3 2 87,-3 4 117,1 7 126,-3 2 39,7 1-17,0 0 1,0 0-1,0 0 0,0 0 0,0 0 1,0 0-1,0 0 0,0 0 0,-1 0 1,1 0-1,0 0 0,0 0 0,0 0 1,0 0-1,0 0 0,0 0 0,0 0 1,0 0-1,-1 0 0,1 0 0,0 0 1,0 0-1,0 0 0,0 0 0,0 0 1,0 0-1,0 0 0,0 0 0,0 0 1,0 0-1,-1 0 0,1 0 1,0 0-1,0-1 0,0 1 0,0 0 1,0 0-1,0 0 0,0 0 0,0 0 1,0 0-1,0 0 0,0 0 0,0 0 1,0-1-1,0 1 0,0 0 0,0 0 1,0 0-1,0 0 0,0 0 0,0 0 1,0 0-1,0 0 0,0-1 0,0 1 1,0 0-3,0 0 0,0 0 7,0-1-1,0 1 1,0 0 0,0-1 0,0 1 0,0 0 0,0-1 0,0 1 0,0 0-1,0-1 1,0 1 0,0 0 0,0-1 0,0 1 0,0 0 0,0-1 0,-1 1 0,1 0-1,0 0 1,0-1 0,0 1 0,-1 0 0,1 0 0,0-1 0,0 1 0,0 0-1,-1 0 1,1-1-7,-7 5 32,1 4-64,-1 8-160,-3-5 85,5-2 60,4 2 55,1 5 47,0 2 14,0 66 92,0-40-93,0-5-40,0-38-28,0-1-1,0 1 0,0 0 1,0 0-1,0 0 0,1 0 1,-1 0-1,0 0 1,0 0-1,1 0 0,-1 0 1,1 0-1,-1-1 1,1 1-1,-1 0 0,1 0 1,-1 0-1,1-1 0,0 1 1,-1 0-1,1-1 1,0 1-1,0-1 0,0 1 1,-1-1-1,1 1 0,0-1 1,0 1 0,2 0-4,0-1 0,0 1-1,0-1 1,0 1 0,0-1 0,0 0 0,0 0 0,0 0-1,0 0 1,1-1 4,3 0-11,0 0 0,1-1-1,-1 0 1,-1-1-1,1 1 1,0-1 0,-1 0-1,7-4 12,18-21-83,-4-3-105,-5-3-121,-12 16 104,-3 0-38,3-7-172,1-3-35,-2 2 90,-3 0 86,-4-3 81,-5 0 153,-5 8 92,-5 4 106,-7-2 121,4 3-21,1 3-86,-12-6 198,15 13-241,-3 1-47,7 4-81,0 0-34,1 1-39,-1 1-43,1 1-50,0 1-54,-1 2-440,-3 10-734,9-10 927,0 1-53,0 1-206,1-3 313,-1 0-41,0 0-43,0 0-48,-1 1-53,0 0-56,-2 2-10,1 2 121,0-1 120,1 0 121,1-2 144,1-2 62,1 2 41,0 1 39</inkml:trace>
  <inkml:trace contextRef="#ctx0" brushRef="#br0" timeOffset="4024.96">2806 594 1285,'2'-2'-146,"-1"0"79,1 0 72,-1 0 69,1 0 63,-1 0 57,0 0 52,0 0 47,0 0 35,0 0 34,0-2 447,0 0 62,1-6 1247,-2 7-1501,0 0-38,1 0-42,-1 1-69,0-1-84,0 0-98,0 0 1749,0 6-108,0 0-1543,1 0 108,0 0 38,3 6 1098,-3-5-965,0-2-310,0 0-37,0 0-47,0 0-56,0 0-64,-1-1-73,1 1-83,-1-1-90,-3 8 615,-1 4 35,9 7 9,-1-12-317,-1 3 60,-2-3-52,-1 3 52,0-4-136,1 26 393,1-15-316,3-2-33,2-1-42,4-3-50,5-4-58,4-5-66,1-2-91,4 0-127,-12-1 60,-1-2-34,1 0-36,-2-3-37,-1-2-37,-2-2-40,12-29-622,-11 12 398,-2 2 169,-1 0 87,2 1 77,1 1 70,4-11 24,-7-1 108,-6 23 104,0 3 62,0 2 52,0 2 42,-1 1 314,1 7 54,0 3-96,0-1-200,1 0-83,-1 1-39,1-1-66,0 0-38,-1 0-42,2 0-48,1 18 303,1 1-41,-1 1-38,1 1-35,1 10 7,0-1-44,6 33 40,14 64 41,-7-31-62,-4-31-114,-2-4-78,-4 0-72,-6 0-65,-7-1-55,-4-34-45,-6-3-117,-6-5-114,-4-6-109,-3-6-106,-3-9-101,0-9-96,0-10-94,19 6 482,0 0 56,0-2 54,1-1 51,0 0 49,1-1 45,0-1 43,1 0 40,1-1 38,0 0 35,-5-16-26,3 1 107,4 0 86,4 16 18,2-1 0,0 0 0,0 1 0,1-1 0,2-5-65,3-11 67,0 1-34,-4 21-30,5-19 9,1 0 0,9-21-12,12-18-14,-1 13-33,2 1-45,16-17-112,7 6 114,5 3 110,2 1 106,-47 48-85,37-30 79,-15 21 9,-4 7 45,5 2 89,-35 13-219,1-1 0,0 1 0,0 0 0,0 0 0,-1-1 0,1 1 0,0 0 0,0 0 0,0 1 0,0-1 1,-1 0-1,2 1-44,-1-1 59,0 1 1,0 0-1,-1 0 1,1 0-1,-1 0 1,1 0-1,-1 0 0,1 0 1,-1 1-1,1-1 1,-1 1-1,0-1 1,0 1-1,0-1 1,0 1-1,1 0-59,9 32 973,-9-12-407,-2 41 437,1-26-484,-1 1-47,-1 0-48,0-1-51,-1 1-53,-1-2-56,-1 0-58,-3-1-60,4-5-47,4-1-52,-1-25-48,1 0 0,-1 1 0,0-1 0,0 0 0,0 1 0,0-1 0,-1 0 0,0 1 0,0-1-1,0 0 1,0 0 0,-1 0 0,1 0 0,-1 0 0,0 0 0,-1 0 0,0 1 1,2-11-190,0-18 4,3 15 70,1-1 43,7-25-179,-7 3 20,0-15-172,9-28-263,-4 28 282,-7 40 339,1 0 1,0 0 0,0 0 0,1 0 0,0 0-1,0 1 1,1 0 0,1-4 45,22-28-161,-6 9 148,-17 24 45,-1 0 0,1 1 0,0 0 0,0 0 0,1 0 0,-1 0 0,1 1 0,0 0 0,2-2-32,10-4 184,-9 5-52,1 0 35,9 0 413,0 7-82,-2 7-70,-1 4-61,3 14 118,-16-23-413,-1-1 0,1 1 0,0 0 0,-1-1 0,0 1 0,0 0 0,-1 0 0,1 2-72,-1 22 141,0 45 254,0-50-318,0-1-47,0-16-50,1-2-34,-1-5 40,0 1-1,1-1 1,-1 1-1,1-1 1,-1 1-1,0-1 0,1 1 1,-1-1-1,1 1 1,-1-1-1,1 1 1,0-1-1,-1 0 1,1 1-1,-1-1 1,1 0-1,0 0 1,-1 0-1,1 1 1,0-1-1,-1 0 1,1 0-1,-1 0 1,1 0-1,0 0 1,-1 0-1,1 0 0,0 0 1,0 0 14,0 0-19,-1-1-248,0-2 104,0-1 76,3-6-31,-2 8 25,5-9-35,1 0 42,4-5 16,-3-3 54,4-18 40,-9 28-10,1 1 0,-1 0 0,2 0 0,-1 0 0,1 0 0,1 1 0,-1 0 0,1 0 0,1-1-14,29-28 150,-30 32 22,-2 2-43,3 5 32,1 15 16,-7-13-110,1 1-22,5 14 28,2 3-73,0-1-80,0-4-86,-2-7-44,2 15-81,-7-18 161,1-1-61,-1-1-83,2 0-107,-2-2 56,1-1-65,0 0-70,1-1-79,0 0-54,1 0-353,1-1 14,-2 1 362,-1 0 63,1 1 59,1 1-35,2 3-178</inkml:trace>
  <inkml:trace contextRef="#ctx0" brushRef="#br0" timeOffset="5177.82">4180 632 2955,'1'0'246,"2"0"-42,-2 0-251,0 0 66,0 0 60,0 0 57,1 0 105,0 0 68,0 0 60,0 0 48,2 0 502,2-1 699,-3 1-950,0 0-42,-1-1-85,0 1-270,-1-1-45,0 1-52,1-1-58,2-1 507,1 0-48,-1 0-48,1 0-44,-1-1-42,1 1-41,-1 0-38,1 0-36,4-2 225,1-1-119,-1 1-104,1 0-86,-1-1-69,1 1-53,26-13 140,-27 12-172,-1 1 22,0 0 38,-2 2-140,-1-1-1,0 0 1,0 0-1,0 0 1,-1-1-1,1 1 1,2-4-8,6-14-29,-9-9-80,-4 10 41,-3 7 50,2 11 22,0-1 0,0 1 0,0 0 0,0 0 0,0-1 0,0 1 0,-1 0 1,1 0-1,-1 1 0,1-1 0,-1 0 0,-1 0-4,2 0 11,-1 1 1,0 0 0,0 0-1,0 0 1,0 0-1,0 1 1,0-1 0,0 0-1,0 1 1,0-1-1,-2 1-11,-3 0 55,0 0-1,-1 0 1,1 1-1,0 0 1,0 1-1,0 0 1,0 0-55,-7 1 106,-6 3 177,17-5-224,1 0-1,0 0 1,0 0-1,0 0 1,-1 0 0,1 1-1,0-1 1,1 1-1,-1-1 1,0 1-1,0 0 1,1 0-1,-2 1-58,-8 11 231,11-13-221,-20 29 313,5 3 56,4 2 51,8 2 44,5-11 0,1 0-1,1 0 0,2 2-473,-5-23 79,6 18 233,5-2-89,7 2-41,12 7-1,-7-8-51,8 4-86,-10-18-43,7-9-81,-13-5-10,2-2-42,-7 2 87,-1 0-41,0-1-37,-2 0-35,5-5-133,-2 0-58,9-14-469,10-33-969,-21 39 1250,-1 0 77,-2 6 210,-1 1-4,-1 1 40,-1 0 38,1 1 38,-2 0 34,1 0 33,1-11 22,1 0 109,0-2 94,0-16 393,-5 25-268,2 2 67,3 0 92,3 1 115,-5 9 475,-2 3-530,-1-1-105,1 1-92,0 1-79,1-1-42,0 1-74,0-1-46,1 2-27,-1-2-2,-1 0 36,-1 0 9,0 0 34,2 3 67,0 0-33,2 6 60,0 4-54,2 10-20,-5-15-35,3 10 76,13 64 545,-10-54-515,-1 0-37,0-5-65,0-1-42,0-1-48,1 0-56,0-6 33,-2-10-75,3 1-65,-8-6 148,0 0 0,0 0-1,1 0 1,-1 0 0,0 0-1,0 0 1,0 0 0,1 0-1,-1 1 1,0-1 0,0 0-1,0 0 1,1 0 0,-1 0 0,0 0-1,0 1 1,0-1 0,0 0-1,0 0 1,1 0 0,-1 1-1,0-1 1,0 0 0,0 0-1,0 1 1,0-1 0,0 0 0,0 0-1,0 1 1,0-1 0,0 0-1,0 0 1,0 0 0,0 1-1,0-1 1,0 0 0,0 0-1,0 1 1,0-1 0,0 0-1,-1 0 1,1 0 0,0 1 0,0-1 6,-1-2-184,5-4-62,2 0-69,-1 2 57,3-4-102,9-13-334,-3-2-124,-1 0 52,-1 1 68,0-1 84,-1 1 116,0 2 108,0-1 125,-5 12 183,0-1 37,5-4 22,-3 6 40,-2 2 27,1 1 38,-1 2 21,0 0 36,0 2 42,0 1 47,-3 0-10,-1 0-33,3 2 95,-3 1-136,1-1-46,1 5 4,-1 9 12,-2-11-14,-1 0 72,3 25 366,12 16 336,7 0-20,-6-16-351,-6-11-226,0-1-46,7 5 52,6-7-111,4-6-98,3-7-89,-6-8-52,-6 0-16,-18 5 81,26-6-151,-3-1-45,0-4-50,2-7-51,-5 2 58,0-2-85,-4 2 1,1-1-32,32-43-888,-31 33 752,-2-2 67,-9 15 253,-2-1 33,5-13-115,-2 0 49,-1-1 47,-1 0 49,-2 0 50,0 0 51,-2 2 51,-2 0 51,0 16-33,-1-79 453,0 61-297,-2 1 45,0 4-1,0 1 46,-2 0 55,-1 0 61,1 13-107,-3 0-51,0 2-52,1 2-52,4 3-83,0 1 102,2 7 49,-6 33 446,-2 1-235,4 3-110,4 6-98,1 2-76,1-1-54,1 20 4,-2-34-47,2-1 55,8 76 408,-5-65-337,1 0-96,-3-21-72,0-1 1,2 0 0,6 17-17,-7-30-14,0 1-1,1-1 1,0 0 0,0 0-1,3 3 15,0-1-156,-1 0-49,-3-6 51,0-2-49,0 0-61,-1-3-71,0-2-84,0-3-93,-1-2 38,0-1-65,-1-1 6,1 1-63,0 1-127,0 0 55,1-2-141,-1 1 79,0 1 68,0 0 58,-1-1-57,0-1 53,-3-19-1080,-1 13 918,1 7 434,0 0 34,0 0 34,-1 1 35,1-1 34,-1 1 37,-1-3-26,1 0 74,-2-1 48,-2-4 48,7 14 18</inkml:trace>
  <inkml:trace contextRef="#ctx0" brushRef="#br0" timeOffset="5332.54">5382 383 385,'-17'-9'139,"5"2"9,4 0 40,0 0 82,4 3-51,0-1 45,1 0 51,1 0 55,1-1 60,1 1 66,1-1 71,2 0 75,-1 3 267,1 1 44,12 0 2268,-7 2-1886,-1 0-422,0 1-63,2-1-144,0-1-40,1 1-42,1 0-42,4-1 184,1 1-87,0 0-89,1 0-89,0 0-90,0 1-91,0 1-91,0 0-92,10 2 51,3 0-47,1 0-59,1-1-56,3-2-56,14-1-100,-13 0-26,-18 0 20,0 0-55,-6 0 27,1 0-34,-1 0-37,0 0-41,-2 0 11,-1 0-32,1 0-35,-1 0-38,0 0-40,0 0-41,0 0-44,-1 0-46,-4 0 143,-2 1 73,-1 0 72,-1 0 72,0 2 87,0 0 37,0 8 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4:04.107"/>
    </inkml:context>
    <inkml:brush xml:id="br0">
      <inkml:brushProperty name="width" value="0.05" units="cm"/>
      <inkml:brushProperty name="height" value="0.05" units="cm"/>
    </inkml:brush>
  </inkml:definitions>
  <inkml:trace contextRef="#ctx0" brushRef="#br0">277 673 1285,'6'-5'-4,"-1"-1"62,0-1 57,-1 1 50,1-1 45,-1 0 39,5-7 341,-2 2 4,11-13 863,-11 18-972,3-4 687,-2 1-76,0 0-76,-2 0-75,0 2-195,-1 1-56,1-1-56,1 1-57,-4 3-255,-2 0-104,-2 2-81,-1 0-57,-9 0 47,7 3-28,-13 5 70,-10 6 142,-6 2 41,10-7-172,-25 9 218,-2 1 61,2 2 50,0 0 36,15 0 8,9 2-107,13-9-209,7 0-45,5-1-39,4-2-34,10 5 18,14 3-16,-9-5-59,38 20 47,-2-8-88,-26-12-51,-1 1 0,9 7 26,-25-11-73,-1 2-42,0 0-42,-2 0-41,-1-1-30,-2 1-327,-6-2 115,-6 0 100,-5-2 87,-2-1 73,-2-1 59,-14 3 0,18-5 96,-52 8-253,17-8 133,7-2 75,2-1 63,9 0 58,-8-4 91,15-2-91,6-2-78,2-1-97,16 10-150,2-2-36,13-4-403,1-1-107,-7 2-82,-5 0 142,0 1 64,0 0 64,-1 0 68,-1 1 200,-1 0 37,0 0 37,0 0 38,0 0 39,0 0 39,0 0 41,1 0 40,2-1-43,1 0 54,1 0 35,6-2 34</inkml:trace>
  <inkml:trace contextRef="#ctx0" brushRef="#br0" timeOffset="563.89">449 702 3341,'-12'-12'278,"10"10"-143,1 2-3,1 0 20,0 0 50,0 0 284,0 0-51,0-1-50,0 1-44,0 0-42,0-1-38,0 0 158,0 0-84,0 0-105,0-1-73,0-1 151,0 2-180,0 1 39,0-1 99,0 0 95,0 1 58,0 0 108,0 0 122,0 1-273,0-1 36,0 4 112,0-1-33,0 5 396,0-1-121,0 1-109,0-1-101,0 1-90,0 0-82,0-1-70,0 2-18,0 0-72,0 7 38,0 9 39,0-14-149,0 0 60,0 1 85,8 20 327,-2-20-457,0 0-35,0-3-55,0-2-34,-1-1-39,1-2-45,7 0-133,5-7-24,0-7 3,-6 2 25,0-1-99,13-9-106,-2-2 79,-17 14 206,0-1 0,0 0-1,0 0 1,-1-1 0,0 1 0,0-1 0,-1 0 0,2-6 90,0 0-127,0 0 37,0 0 42,1 1 51,0 1 56,1-1 64,0 2 71,2 0 77,1 2 85,-9 15-37,2 12 56,0-5-23,0 1-96,-2 1-90,-1 0-85,0 1-77,-1 0-71,0 0-64,-1-1-58,1 2-84,-1-1-55,3-4-516,3-2-48,2-2-60,0-2-70,-1 0-1,-5-5 626,0-1 71,0 0 73,1-1 73,-1-1 86,1 0 36,7-6 17</inkml:trace>
  <inkml:trace contextRef="#ctx0" brushRef="#br0" timeOffset="1351.82">933 462 3726,'0'-13'117,"2"0"-1,0 0 1,0 1-1,1-1 1,3-7-117,0 0 183,-1-1 37,-4 19-269,-1-1 43,1 0 39,-1 1 39,1-1 34,0 1 35,0-3 234,0 3-96,0 0 37,2-2 412,-1 0 283,1 2-182,-1 0 39,5 2 1581,-4 1-1675,-1 1-46,2 2 91,-2-2-456,-1 0-37,1 1-39,0 0-45,0 1-47,0-1-52,15 39 750,-8-10-326,-3-4-127,-1 1-38,-2-5-105,-1-1-38,-1 0-46,-1-2-50,8 70 278,-4-46-267,-2-22-123,-1-2-32,-1-2-65,0 8-143,1-23 60,3-7-146,3-10-13,-2 3 137,1-1 63,-4 7 86,0 0 35,13-15-62,-13 17 32,1-1-1,0 1 0,-1 0 0,1 0 0,0 0 0,0 0 1,0 0-1,3 0-2,-5 1-2,0 1 1,0-1-1,0 1 0,1 0 1,-1-1-1,0 1 1,0 0-1,0 0 1,0 0-1,1 0 0,-1 0 1,0 0-1,0 0 1,0 1-1,0-1 1,1 0-1,-1 1 0,0-1 1,0 1-1,0-1 1,0 1-1,0-1 1,0 1 1,1 1-11,-1-1 1,1 0 0,-1 1-1,0 0 1,0-1 0,0 1-1,0 0 1,0-1 0,0 1-1,0 0 1,-1 0 0,1 0 10,3 25-360,-10-1-100,-9-3-91,-5-2-77,-5-3-66,-2-2-55,-24 6-863,10-11 582,25-9 719,0 0 40,-3-2 13,1-2 114,10 0 124,1-1 40,0-1 43,1 0 46,2-4 100,2-1-61,3-2-29,4-1 4,15-6-2,7 3-106,-7 3-86,12-7-313,0 2-52,-1 2-53,1 1-54,-8 3 75,1 0-36,0-1-36,-1-2-37,-7 5 74,-1 0-42,33-19-1178,-21 12 794,-14 9 519,-1-1 51,4-2-23,-8 6 241,-1-1 36,2-1-281,-1-1 52,-1 1 59,0-1 63,0 0 71,-1 0 76,-1 1 82,1 0 89,-1-1 113,-1 1 218,-2-1-56,4-13 595,-5 13-521,0-1 108,-2 1 83,-2 1 65,-2 2 49,3 4-533,-1-1 0,0 0 0,1 0 0,-1 1 0,0-1 0,1 1 0,-1 0 0,0-1 0,0 1 0,1 0 0,-1 0 0,0 0 0,0 0 0,0 0-227,-8 1 886,0 1-83,1 0-114,5 0-396,0-1-39,-1 1 16,1-1-85,1 1-95,0-1-102,-7 6 438,1 1-81,-2 3 52,3 2-100,7-12-262,1 1 1,-1 0-1,1-1 0,-1 1 1,1 0-1,0 0 0,-1-1 1,1 1-1,0 0 0,0 0 1,0 0-1,1-1 0,-1 1 1,1 1-36,2 7 190,3 1 37,6 7 86,0 0-63,0-1-55,0 0-49,0 0-44,0 0-37,17 20-22,-9-8-112,-2 7-67,-5 1-53,-8-2-38,-8-16-26,-4-4-50,5-13 236,0 0 0,0 1-1,-1-1 1,1-1 0,0 1-1,-1 0 1,1-1 0,-1 1-1,0-1 1,0 1-1,1-1 1,-1 0 0,0-1-1,0 1 1,-2 0 67,-23 2-442,14-3 265,1-1 42,-4-1 31,2 0 108,2-2-190,0 0 89,7 1 80,0 1 0,0-1 0,0 0 0,1-1 0,0 1 0,-1-1 17,0-2-52,0 0-35,1-2-77,1 0-85,3 0-102,2-1-120,0 5 184,1-1-38,1 1-38,0-1-43,1 1-43,1-1-47,1 1-49,1 0-51,3-3-271,0-1 121,-5 5 421,0-1 36,0 0 37,0 0 37,2-2-24,0 1 88,-2 1 57,1 0 37,11-5 15</inkml:trace>
  <inkml:trace contextRef="#ctx0" brushRef="#br0" timeOffset="1650.28">1658 335 12721,'0'-6'-22,"0"3"89,0 3 93,-1 3 97,1 1 100,1 1 103,0 1 109,1 1 110,1 5-47,0-1-73,-1 2-65,0-1-59,-1 7 120,0 1-100,-1-1-78,0 1-57,0 41 499,2-36-432,-1-14-280,5 42 394,-3-16-227,-1-5-102,-2 4-69,1-26-193,-1 1 58,2 1 46,0 7 52,1-4-35,-2-5-46,0-2-30,-1 1-39,1-3-22,-1 1-36,0 0-42,-1 0-46,1-1-1,-1 0-38,0 0-40,0-1-44,-1 1-45,0 0-50,0 0-51,-1-1-54,-5 4-1314,5-9 1294,-1 0 54,2-1 141,-1-1 60,0-1 71,-1 0 80,2 1 63,0 0 32,-2-2 13,1 1 39,0 0 18</inkml:trace>
  <inkml:trace contextRef="#ctx0" brushRef="#br0" timeOffset="2114">1530 702 385,'0'-7'182,"1"1"55,0 0 67,1 1 56,0 0 97,1 0 44,11-8 1260,-5 8-1036,-3 3-326,1-1-35,7-2 387,1-1-80,1 2-80,0 0-83,0 0-87,-1 2-89,1 0-91,-1 1-93,3 2 80,-1-1-42,0 1-39,-2 1-35,17 1 14,0 2-112,11-1 36,28-4 109,-31-1-89,-35 1 48,-1-1-82,5-3-146,-6 2 135,-2 1 61,0 0 72,0 0 51,0 0 80,0 0 90,-1 1 101,-10 3-122,1 0-89,2 0-18,0 0 28,0 1 85,-34 25 767,-2 8-96,23-17-562,1 1-36,3 0-37,2 1-43,13-15-279,2 0-49,3-1-58,2-3-51,4-1-115,2-3-57,11-7-288,-10 2 266,1-5-101,0-3 114,-1-2 92,0 0 69,0 1 51,5-5 18,7-5 127,-16 16 18,-4 5 2,-1-1 50,-2 3 348,-2 10-101,0 0-64,0-1-63,0 2-59,0-1-58,0 0-55,0 0-52,0 0-50,0 0-48,0 0-45,0 0-43,0 0-40,0-1-39,0 1-34,0 6-336,3 2-926,0-10 1022,6 3-95</inkml:trace>
  <inkml:trace contextRef="#ctx0" brushRef="#br0" timeOffset="2935.37">2114 632 1670,'3'-6'259,"-1"0"-67,1-1-39,5-7 148,-3 5-52,-1 4 8,0 0 93,0 1 33,0 0 99,1 1 113,-3 2-251,0-1 35,1 1 35,0 0 38,0 0 39,-1 1 42,2-1 43,-1 1 46,0-1 46,0 1 49,-1 0-9,0 1-55,0-1-54,0 1-50,0 0-48,-1 1-46,1-1-44,-1 1-40,1 0-38,-1 0-37,1 2 199,0 1-114,0 1-96,-1-1-81,1 1-53,0 13 193,-1-12-160,-1-2-35,0-1 42,-1 35 488,1 8 52,0-22-422,2-2-55,-1-7-121,2-2-33,0 1-37,1-1-40,1 21 5,-4-23-31,1-7-47,2-10-71,3-15-97,4-12-175,3-9-70,2 0 59,-4 14 184,4 2 51,4-6-9,-2 4 100,-1 2 55,1 2 74,-9 18 23,3 1 41,-8 3-76,2-1 72,-6 2-89,1-1 1,0 1 0,-1 0 0,1-1-1,0 1 1,0 0 0,-1 0-1,1 0 1,0-1 0,0 1 0,0 0-1,-1 0 1,1 0 0,0 0 0,0 0-1,-1 1 1,1-1 0,0 0 0,0 0-1,0 1-22,4 6 258,0 10 54,4 16 37,11 48 458,-7-30-549,0-12-149,1-8-76,1-5-69,-14-24 22,1-1-1,-1 1 0,1-1 0,-1 0 1,1 1-1,0-1 0,-1 0 0,1 0 1,0 0-1,0 0 0,0 0 0,0-1 1,0 1-1,0-1 0,0 1 0,0-1 1,0 1-1,0-1 0,0 0 1,0 0-1,0 0 0,0 0 0,0-1 1,0 1 14,6 0-54,-5-1-2,0 1-1,0-1 1,-1 0-1,1 0 1,0 0-1,0 0 1,0-1-1,-1 1 1,1-1-1,-1 0 1,1 1-1,-1-1 1,0 0-1,0 0 1,0-1-1,0 1 1,0 0-1,0-1 1,0 1-1,-1-1 1,1 1-1,-1-1 57,17-32-558,-12 18 328,0 3 45,-4 7 110,8-21-330,-2-1 57,0-1 53,-2 1 51,-1-1 51,-1 0 48,-1-1 46,-1 1 45,0-1 42,-1 1 41,0-1 39,-1 0 38,0 1 34,-1 0 34,-1-30 266,1-1 131,0 2 103,1 52-139,0 12 108,0 10-267,0 0-89,0 0-76,-1 0-66,0 0-59,1-1-38,-2 11-27,-2 33-39,2-40 57,0 1 51,0 26 44,1 0 1,5 30-135,1-5 79,-1-27-63,-3 22-43,-6 0-64,-4-1-80,-2-4-97,9-45-91,2-5-96,-1-9 128,1 0 33,0 0-199,-1 0 111,0 0 95,-1-1 56,0 0 75,0 0 40,-2-2-93,3 2 94,1 0-29,-1 0-55,1 0 175,-2-2-411,0 0 37,0 0 34,0-2 34,-2-3-239,1-1 111,1-1 95,-1 0 81,2-1 66,-1 2 50,0-2-1,-1-8 134,1-1 33,3-18 92,4-2 105,5 1 89,3 4 31,4 1 43,-11 22-204,1 1-1,0-1 1,1 1-1,0 1 0,1-1 1,0 1-1,0 1 1,1 0-1,0 0 0,0 1 1,1 0-1,2-1-155,7 0 170,4 2 107,2 2 92,1 3 77,-21 1-306,0 1-1,-1 0 0,1 0 0,0 0 1,-1 1-1,2 0-139,-4-1 79,0 0-1,0 1 1,0-1-1,0 1 1,-1-1 0,1 1-1,-1 0 1,1 0-1,-1 0 1,0 0-1,0 1 1,0-1 0,0 1-1,0-1 1,-1 1-1,1-1 1,-1 1 0,1 1-79,5 16 178,-2 2-34,0 26 44,-8 0-115,2-41-78,-1-1-1,0 0 1,0 1 0,0-1-1,-3 5 6,2-6-86,1 1 37,-6 11-9,5-10 5,0 1-91,1-3 23,0-1-42,0 0-46,0 1-55,0-1-61,0 1-66,-5 4-720,4-8 659,1-3-60,2-6-133</inkml:trace>
  <inkml:trace contextRef="#ctx0" brushRef="#br0" timeOffset="3198.21">2939 377 6168,'0'-6'162,"0"0"-86,0-14-50,0 12 64,0 2 37,0 1 77,0 1 36,0 0 75,0 0 85,0-1 96,0 1 104,0 0 116,0-1 124,0 3-369,0 0 34,1-4 438,0 2-73,1 2-97,0 1-431,-1 1-33,0 0-38,1 1-39,-1 0-44,0 0-46,0 1-49,0 0-53,-1 1-56,0 0-59,1 3-473,1 1-109,1 0-58,8 9-1042,-3-7 761,-4-3 481,1 0 84,-2-3 184,0 1 61,0 0 69,0-1 76,1 2-64,2 1 42,0 1 26,4 3 27</inkml:trace>
  <inkml:trace contextRef="#ctx0" brushRef="#br0" timeOffset="3568.3">3224 504 1285,'1'0'308,"1"-1"-64,0 0 147,5-2 500,-5 2-522,-1 0-141,-1 1 37,1 0 44,-1 0 49,1 0 55,-1 0 62,0 1 67,0-1 74,-1 1 79,1 1 86,-1-1 91,0 1 99,0 0 103,0 0 111,-4 7-516,0 1-34,-2 1-37,0-1-37,0 1-41,0-1-42,-1 0-44,1 0-46,-5 12 568,6-4-355,2-4-145,1 0-57,-1 2-6,4 5 35,7-5-48,7-4-68,4-5-89,2-4-110,-9-3-105,-1-2-35,0 0-38,0-2-41,-2-1-43,-1-1-47,12-13-289,-4-1 83,-11 14 281,1 0 0,-2-1 1,1 1-1,-1-1 0,0 0 1,0 0-1,-1-1 0,0 1 0,1-6 121,0-28-531,-3 24 492,0 3 95,0 2 70,0 2 95,0 8-20,-1 0-59,1 1-48,-1 0-40,-1 0-27,-2-1-35,2 1 35,0 0 66,1 1 101,0-1-49,1 1 38,0-1 42,-1 1 47,2 5-148,0 0-47,2 6-19,2 10-39,-10 5 88,15 45 172,-9-48-111,1 1-70,1 1-81,3 0-97,1-2-107,3 0-122,-4-12 104,0-1-34,2 0-37,-1-1-39,-1-4-69,0-1-103,0-2-56,8 0-798,-5-3 605,-5-1 374,-1 0 42,1-1-25,2-2-127</inkml:trace>
  <inkml:trace contextRef="#ctx0" brushRef="#br0" timeOffset="3850.2">3537 95 2056,'0'-10'15,"0"-1"0,0 5 22,0 0 26,-1 1 41,1 0 21,0 1 42,-1 0 47,0-1 53,1 2 1,-1-1 45,0 0 49,0 1 51,-1-1 56,1 0 58,-1 1 63,1-1 65,0 3-538,0-1 112,1 1 38,-2-2 355,1 1 237,-1 1 513,1 1-712,0 1-57,0 0-247,1 0-46,-1 1-94,0-1-44,0 1-49,0 0-53,0 0 337,1 1-36,-1-1-36,0 0-33,0 2 211,1 0-109,-1 1-38,1 0-105,1 0-44,0 3 10,0-2-55,-1-2-18,0-1 14,0 0 47,0 20 320,1-2-44,0 1-41,1 0-39,2 21 309,2-1-114,0-4-135,1-1-52,24 86 832,-16-70-652,1-8-246,-7-23-224,0 1-36,1 0-37,-1 0-45,-1-1-49,-1 1-52,-4-13-15,2 6-26,-2-6-3,0-1-39,1 0-78,-2-4 44,1 0-45,0-1-50,0 0-55,0 0-62,1 0-65,0-1-72,0-1-78,-1-1 205,1-1 74,-1-1 76,1-1 79,-1-2 95,0 0 42,0-2 27,2-4 26,-5 10 10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48:27.75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F6630D"/>
    </inkml:brush>
    <inkml:brush xml:id="br2">
      <inkml:brushProperty name="width" value="0.05" units="cm"/>
      <inkml:brushProperty name="height" value="0.05" units="cm"/>
      <inkml:brushProperty name="color" value="#AB008B"/>
    </inkml:brush>
    <inkml:brush xml:id="br3">
      <inkml:brushProperty name="width" value="0.05" units="cm"/>
      <inkml:brushProperty name="height" value="0.05" units="cm"/>
      <inkml:brushProperty name="color" value="#008C3A"/>
    </inkml:brush>
  </inkml:definitions>
  <inkml:trace contextRef="#ctx0" brushRef="#br0">27570 2724 8224,'0'-9'267,"1"1"62,4-5 921,0 8-757,0 0-155,-2 3-206,-2 0 40,2-2 279,-1 2-46,0 0 46,3 0 1051,-2 5-608,-1 1-351,1 0-142,0 2-62,1 1 85,5 2 159,4 5 174,-7-3-208,1 10 166,-2 1-94,-1 0-84,-1 0-74,0 6 9,-2-1-75,0 7 6,-2 17 110,1-12-137,-6 3-90,-1-18-128,4-16-109,0 14 79,2-10-119,1-16-62,1-13-12,2 4 67,29-61 84,-27 52-120,0 0-63,11-15-115,0 13 104,-2 1-50,24-30-266,-27 37 324,0 2 33,3-7 46,6-7-16,-4 11 54,-6 10 26,2 3 34,1 3 41,2 6 50,-3 4-21,-6 5-41,-4 20 48,0 1 38,-1-31-178,3 11 84,0 0 0,-1 0 1,-1 1-1,1 12-98,-2-8 123,1-2-44,5 15-18,-4-22-68,-1 1 0,0-1 1,-1 1-1,0 8 7,0-11-45,1-4-71,4-8-239,3-16-83,-6 10 337,-1 0 42,29-73-387,-18 49 355,-1 2 93,14-33 39,-12 38 67,0 0 0,8-8-108,-21 32 10,0 1 0,0-1 0,0 1 0,1-1 0,-1 1 0,0 0 0,1-1 0,-1 1 0,1 0 0,-1 0 0,1 0-1,-1 0 1,1 1 0,0-1 0,1 0-10,-2 1 15,1-1 0,0 1-1,-1 0 1,1 0 0,-1 1-1,1-1 1,0 0-1,-1 1 1,1-1 0,-1 0-1,1 1 1,0 0 0,-1-1-1,1 1 1,-1 0-1,0 0 1,1 0 0,-1 0-1,0 0 1,0 0 0,2 1-15,12 16 128,-3 1-55,-5-6-69,-1-2-45,8 29-44,-1 23 3,1 3-11,2-24-11,-14-38 79,1 1 1,0 0 0,0-1-1,0 0 1,1 0 0,-1 0-1,1 0 1,2 1 24,19 13-234,-22-16 140,1 0-1,-1 0 1,1 0-1,0-1 1,0 1-1,0-1 1,0 0-1,0 0 1,0 0-1,1-1 95,1 1-169,0-1 0,0 0 0,0 0-1,0-1 1,0 0 0,3-1 169,37-13-1091,-3-5-77,-21 8 536,28-24-948,-36 23 1121,1-1 36,4-7-94,-10 10 308,-1 0 40,1-2 33,0 0 61,-1-1 69,-1 1 75,0-1 82,-2 1 88,0-1 95,-1 0 102,-1 0-34,-2-1 48,-1-15 563,-1 16-436,1 11-133,0 3 97,0 0-186,-1 0-46,0 0-40,0 1-39,-1 0 127,0 1-115,0 0-101,1 0-55,-5 6 42,5-6-30,0 0 11,0-1 51,-11 17 429,1 2-82,1 1-74,1 1-67,2 0-58,2 0-52,1 1-43,3-1-36,2 28 153,2-2-50,4-1-48,5-3-46,-4-30-190,3-6-67,2-7-54,1-4-40,-10 1 99,0 0 0,0 0 0,0-1 0,0 1 0,0-1 0,-1 0 0,1 0 0,-1-1 0,0 1 0,1-1 0,-2 1 0,2-2 66,-1-2-108,0 0-1,0 0 0,-1 0 1,0-1-1,0 1 0,-1-1 1,0 1-1,0-1 0,-1 1 1,0-5 108,2-10-253,1 1 50,2-12-256,-5 17 121,-2 2 26,-1-3-35,0 4-212,2-23-594,3 24 765,0 2-51,1 1 21,1 2-60,1 1-71,1 2-82,1 2-92,2 1-106,1 3-115,-5 0 426,1 1-34,0 0-23,0-1-44,14 5-1518,-12-6 1257,-3 0 391,1 0 38,-1-1 17,1 1 63,0-1 73,0 0 84,1 0-298,0 0 51,0 0 47,0-1 46,1 1 43,-2-1 40,1 0 37,0 0 36,1 0 0,0 0 42,0 0 38,0-1 33,1 0 19,1 1 34,0-2 24,6 0 32,7-2 11,-8 2 141,0-1 46,-5 2-30,-2-1 39,0 0-1,-1 0 38,-1 1 41,1-2 45,-2 2-18,1-1 38,-1 0 39,0 0 42,0-1 46,-1 1 47,1-1 49,0 0 54,-3 1 183,0 1-114,-1 0-105,0-1-94,-1 2-84,-1-1-74,0 0-65,0 1-54,-1-1-11,-1 0-47,-5-2 281,5 3-204,1 1 25,0-1 92,-8-4 257,0 1-90,1 1-77,0 2-62,-6 1 196,9 2-394,0-1-1,0 1 1,0 0 0,1 0-1,-1 1 1,-2 1-196,-9 5 427,8-5-111,0 1 0,0 0-1,0 0 1,1 1 0,-2 1-316,-4 9 486,1 4-44,8-9-190,-1 1-20,0 0-37,-6 13 105,-1 5-57,0 11 12,12-36-195,0-1-1,1 1 1,0-1-1,0 1 1,0-1-1,1 1 1,-1-1-1,1 2-59,6 14 197,3-1-40,8 2-26,6-9-106,11-8-21,-1-10-43,-2-8-47,-4-1-50,0-3-38,-20 13 112,0-1 0,-1 0 1,1 0-1,-1 0 0,-1-1 0,2-2 62,8-14-196,-3 0-42,1-6-90,1 1-27,10-23-272,-11 11 260,-10 28 280,10-39-176,-1-3 118,-6 0 92,-9 2 66,-5 10 59,0 3 53,-2 1 63,-1 0 69,9 26-175,0-1 60,0 1 72,-1 2 63,-3 2 63,-4 6 61,6 2-247,2 6 14,2 5-68,-1 11 116,-4 19 196,0-22-293,1 1-37,-2 14-2,0 48 29,7-56-37,0 1 44,2-1 4,5 47 170,-6-3-79,-1-27-79,2-1-50,-2-26-64,1 0 1,1 0-1,5 13-18,-5-18-3,1 0 1,0-1-1,0 0 0,1 0 0,0 0 0,1-1 1,0 0-1,1 0 0,0-1 0,0 0 1,0 0-1,9 5 3,-13-10-19,0 0 0,0-1 0,1 1 0,-1-1 1,1 0-1,0 0 0,0-1 19,0 1-28,0-1-1,0 0 1,0-1 0,0 1 0,1-1-1,-1 0 1,0 0 0,0-1-1,4 0 29,-2 0-41,0-1 0,0 0 0,0-1 0,0 1 0,-1-1 0,4-2 41,19-14-117,15-21-219,-10 1-61,-4-4-66,1-7-72,-28 46 489,2-4-32,0 0 1,-1-1-1,0 1 1,-1-1 0,0 0-1,0 0 1,-1 0-1,0 0 1,1-10 77,-1-31-331,-1 29 172,-1 3 107,-2 7 75,-4 9 49,-7 12 22,-3 9 90,2 1-61,-5 15-26,5 2-71,-8 36-28,17-50 28,1-2 34,3 5 30,10 8 91,-4-16-99,-2 0-49,-3-17-33,0 0 0,0 1 0,0-1 0,0 0 0,0 1 0,0-1 0,0 0 0,0 1 0,1-1 0,-1 0 0,0 0 0,1 1 0,-1-1 0,1 0 0,12 3 39,-10-3-17,1-1 0,-1 0-1,1 0 1,-1 0 0,0 0 0,1-1-1,-1 1 1,0-1 0,1 0 0,2-1-22,0-6 68,5-17 153,-7 14-152,1 0-42,-1 3-28,5-13-35,-6-10-77,-4 29 63,0-5-14,6-2-19,7-6-84,-9 9 60,-3-7 64,0 9-64,0 4 39,0 0 51,0 0 34,0-3 51,0 0 23,-1-19 33,0 14-58,1 1 36,-1-1 130,1 6-66,0 2 38,-15 12-158,12-10-47,1-1 1,0 1 0,0-1 0,0 1-1,0 0 1,0 0 0,1 0 0,-1 0 0,0 0-1,1 0 1,-1 1 0,-4 12-7,0 1 55,2 2 46,2 0 33,2-14-93,-1 0 0,1-1 1,1 1-1,-1 0 0,0 0 0,1-1 1,0 1-1,0 0 0,0-1 0,0 1 1,1-1-1,-1 0 0,1 1 0,0-1 1,0 0-1,0 0 0,0 0 0,1 1-34,17 16 172,-19-20-163,0 2 9,1 0 0,-1-1 1,1 1-1,0-1 0,-1 1 1,1-1-1,0 0 1,0 0-1,0 0 0,1 1-18,1-1 5,0 0 0,0 0 0,1-1 0,-1 1 0,0-1 0,0 0 0,0 0 1,0 0-1,1-1 0,-1 1 0,0-1-5,19-7-6,0-5-70,-13 4-1,-2-2-34,3-6-13,-7 11 44,0 0 1,0-1 0,-1 0-1,0 1 1,-1-1-1,2-5 80,-1-13-170,-3 17 117,-2-34-191,-3 14 118,4 25 120,0 1 0,0 0 0,0 0-1,0-1 1,0 1 0,0 0 0,-1 0 0,1 0 0,-1 0 0,0 0-1,-1-1 7,-11-5 20,-5 5 44,-11 7 21,10 7-33,16-6-50,0-1 0,0 1 0,1 0-1,-1 1 1,1-1 0,0 1 0,-1 2-2,0 2 2,-1 1-1,1 0 1,1 0-1,-1 2-1,-7 45 76,8-42-29,2-8-17,1 0-1,-1 0 1,1 0 0,1 0 0,0-1 0,0 1 0,0 0 0,2 3-30,4 11 108,-1-2 37,1-7-61,4-4-41,23 8 2,-31-17-40,-1 1 0,1-1 0,-1 1 0,1-1 0,-1 0 0,1 0 0,-1 0 0,1 0 0,-1-1 0,1 1 0,-1-1 0,1 1 0,-1-1 0,0 0 0,1 0 0,-1 0 0,0 0 0,0-1 0,0 1 0,2-2-5,6-2 7,26-16-46,-6 0-72,-4-3-65,-2-6-55,-7 6-71,15-23-248,0-1 50,-1 0 60,-1-1 68,-3-2 77,-2 0 88,-4-3 95,-3-1 106,-5-3-87,-6-4 63,-8 19 63,-3-1 57,-1 15-25,1 8 41,1-1 1,0-18-107,3 39 4,-2-33 182,2 32-178,-1 1 0,1 0-1,-1-1 1,1 1-1,-1 0 1,1-1 0,-1 1-1,0 0 1,0 0 0,1 0-1,-1 0 1,0 0-1,0 0 1,0 0 0,0 0-1,0 0 1,-1 0 0,1 0-1,0 0 1,0 1-8,0-1 1,0 1-1,1 0 1,-1 0 0,0-1-1,0 1 1,1 0 0,-1 0 0,0 0-1,0 0 1,1 0 0,-1 0-1,0 0 1,0 0 0,1 0 0,-1 0-1,0 0 1,0 0 0,1 1 0,-1-1-1,0 0 1,1 1 0,-1-1-1,0 0 1,1 1 0,-1-1 0,0 1-1,1-1 1,-1 1 0,1-1 0,-1 1-1,1-1 1,-1 1-1,-12 23 29,9-18 4,-3 9 221,-8 14 188,1-1-101,0 1-83,2-1-68,-4 18 12,11-30-136,2 0 0,0 0 0,-1 7-66,-6 65 403,2-21 407,2 21-810,6-36 236,5 3-36,4-14-58,6-1-62,10 6-44,19 16-37,-41-59-2,1 1-1,-1 0 1,1-1-1,0 0 1,0 0-1,1 0 1,0 1 3,35 12-122,2-8-71,-1-6-46,-1-6-182,-13-3 30,-5 0-57,-12 2 171,1 0-41,-3 0 17,0 1-34,0-1-37,-1 0-41,0-1-41,0 1-46,0-1-48,-1 1-50,-4 2 185,0 1-41,0-4-554,-1 0-21,-4-12-2019,-1 10 1805,-1 2 613,-1 0 66,-2-3-49,-6-4-236</inkml:trace>
  <inkml:trace contextRef="#ctx0" brushRef="#br0" timeOffset="-106989.38">3798 1919 1285,'9'-9'210,"0"-1"67,-1 1 68,0-1 67,-1 2 15,0 0 55,0 0 56,1 0 56,-1 1 57,1 0 57,0 1 57,1 0 58,1-1 467,1-2-89,-1 0-97,-1-1-107,-1 0-116,-2-1-126,-3 6-428,-2-1-34,0 1-36,0-1-37,-2-3 24,-5 2 80,-17 5 206,9 2-279,-4 0-49,3-1-60,1 1 0,-1 1 1,1 0-1,-5 1-142,-13 3 159,0 0-49,-34 5 66,21 0-8,9 1 56,17-3-70,1 0 33,6-2-90,-12 6 165,-12 11 248,5 7 34,17-5-223,13-23-311,-5 14 133,0 0 0,1 0-1,-1 8-142,5-17 38,1-1 0,-1 1-1,1 0 1,0-1-1,0 1 1,1-1-1,0 1 1,0 0 0,1-1-1,1 4-37,0 1 45,2-1 0,-1 0 0,1-1 0,2 4-45,28 35 103,-6-17-36,26 22-67,-9-10 14,7 7-165,-26-25 37,-2-1-72,-9-6 4,0 3-63,-1 4-52,-10-3-105,-4-19 346,-1-1 0,0 0 1,0 0-1,-1 0 0,1 0 1,0 1-1,-1-1 0,0 0 0,1 0 1,-1 0-1,0 0 0,0 0 1,0 0-1,0 0 0,0-1 1,0 1-1,-1 0 56,-22 16-637,2-10 308,1-4 147,-2-2 106,-7-3-137,0-2 35,0-3 44,-1 0 54,0-3 64,-1-1 73,0-1 83,0-2 92,23 9-157,0 0 0,0-1 0,1 0-1,-1-1 1,2 1 0,-1-2 0,0 1 0,0-3-75,-4 1 94,1 2-89,-2-2-104,13 7-278,2 0 104,1 0 39,4-1-51,-3 1 68,-1 0-89,31-8-1510,-26 7 1460,1 0 36,3-1-54,-6 1 235,0 1 39,2-2 6,-1 0 37,16-8 15,-23 11 42</inkml:trace>
  <inkml:trace contextRef="#ctx0" brushRef="#br0" timeOffset="-106435.78">4147 1937 4112,'0'-9'95,"0"-6"-19,0 8-19,0 0 47,0 0 66,0-1 125,0 4-98,0 0 40,0 0 41,0 0 46,0 0 50,0 1 53,-7-15 2685,1 11-1808,0 2 66,4 4-732,0 0-37,-5 3 146,-1 4-120,0 3-105,1 2-92,-1 1-77,2 0-62,-4 10 165,-6 23 207,4 2-81,1 18 971,1 15-1553,4-32 543,2-10-137,3 0-65,1-1-55,1 1-47,-1 19 53,4-20-57,-4-35-229,1-1 0,-1 0 1,1 0-1,-1 0 0,1 0 0,0 1 0,0-1 0,-1 0 0,1 0 0,0-1 1,0 1-1,0 0 0,0 0 0,0 0 0,0-1 0,0 1 0,0 0 0,1-1 1,-1 1-1,0-1 0,0 1-6,18 1 35,0-5-66,2-5-56,0-4-43,2-4-66,23-23-316,-31 22 281,-1-3-57,10-23-409,13-49-835,-31 75 1239,6-24-435,-3-2 103,-5-2 101,-3-2 104,-5 2 104,-5 1 103,-4 3 106,-5 4 106,14 31 11,-1 0 0,1 1 0,-1 0 0,0 0 0,-1 0 1,1 0-1,-1 1 0,0 0 0,0 0 0,0 1-10,-8-6 6,5 4-26,0 2-36,-6 2-160,1 7-120,3 5-103,2 1 27,2 2-43,-1 4-137,-2 10-351,3-9 236,4-11 251,0 0-35,-6 32-1946,7-31 1964,0 0 37,0 0 48,0 1 57,0-2 176,-1 0 60,-1 1 40,-3 5 39,7-14 16</inkml:trace>
  <inkml:trace contextRef="#ctx0" brushRef="#br0" timeOffset="-106205.19">4070 2225 7196,'0'-6'52,"1"-1"98,0 1 88,0 0 77,1-2 153,1 1 81,1-1 192,3-3 478,10-2 853,-10 10-1436,0 1-56,0 2-151,0 0-61,1 1-71,0 2-80,23 11 739,-6 5-108,-5 5-114,-3 3-120,-4 3-127,-8-14-293,0 0-34,0 1-34,-1-1-36,0 1-36,0-1-36,4 15-86,-5-17-16,1 1-33,1-1-35,-1-1-35,1 0-36,1-1-36,-5-10 96,0 2-41,0 2-309,0 2-240,-2 3-515,1-6 442,0-4 385,0 0 79,-1 0 81,-1-1 80,0 0 97,-1 0 41,-1 0 26,-3 0 27</inkml:trace>
  <inkml:trace contextRef="#ctx0" brushRef="#br0" timeOffset="-105722.93">4555 1804 4497,'-1'-4'-48,"1"0"41,0 1 37,0-1 36,0 1 35,1 0 36,-1 0 33,0 1 35,1-1 33,-1 1 32,2-1 369,1 0 125,1 1 122,2 2 118,-6-1-338,0 1-74,1 0-70,-1 0-65,0-1-60,1 0-57,-1 1-52,0-1-47,1 0-54,-1 0-33,1 0 67,-1-1-105,1 1-46,0-4 56,-1 4-13,0 1-18,0-1 33,0 1 41,0 0 46,7-3 721,-5 4-764,-1-1 0,1 0-1,-1 1 1,1-1 0,-1 1 0,1 0 0,-1-1 0,0 1-1,1 0 1,-1 0 0,0 0 0,0 0 0,1 0 0,-1 1-172,7 5 792,-1 1-105,-4-3-397,0-2-44,0 1-49,-1-1-54,6 12 263,-2 2-80,-2 1-68,-1 1-54,-2 13 39,-2 16 33,0-8 3,1 35 341,0-25-235,0-8-95,0 0-36,0-8-75,0 0-36,0-1-39,0 0-45,-1-31-59,1-1 0,0 1 0,0 0 0,1-1 0,-1 1 0,0-1 0,0 1 0,1 0 0,-1-1 0,1 1 0,-1-1 0,1 0 0,0 1 0,0-1 0,0 1 0,-1-1 0,1 0 0,0 0 0,1 1 0,-1-1 0,0 0 0,0 0 0,0 0 0,1 0 0,-1 0 0,0-1 0,1 1 0,-1 0 0,1 0 0,-1-1 0,1 1 0,-1-1 0,1 0 0,0 1 0,-1-1 0,1 0 0,-1 0 0,1 0 0,0 0 0,14 3 0,-13-2 0,-1 1 0,1-1 0,0-1 0,-1 1 0,1 0 0,0-1 0,0 1 0,-1-1 0,1 0 0,0 0 0,0 0 0,0-1 0,0 1 0,-1 0 0,1-1 0,0 0 0,1 0 0,6-2 0,34-3-54,-3 7-90,-27 0 55,-1 0-1,0-2 0,1 1 0,3-2 90,13-5-243,1-3-66,-4 2-39,-3 2-79,-11 4 154,-2 0-48,-1 0-39,5-2-308,16-11-966,-22 7 1180,2-1 52,-5 2 280,1 0 78,-1 1 38</inkml:trace>
  <inkml:trace contextRef="#ctx0" brushRef="#br0" timeOffset="-92055.55">10928 1439 6939,'4'-5'153,"0"0"65,-1 0 59,-1 0 53,-1-1 47,0 1 41,-3-6 517,-2 2 52,3 7-768,-1 0 0,1 0-1,-1 0 1,1 1-1,-1-1 1,0 1 0,1-1-1,-1 1 1,0 0 0,0-1-1,-1 1-218,-8-4 817,3 3-328,0 0-54,-1 2-47,1 0-44,-5 1 100,0 1-71,0 1-57,0 1-42,-18 3 283,8-4-217,-11 3 67,16 0-248,0 5-37,0 5-5,4 0 40,0 1 38,-7 23 228,17-13-180,9 13-29,-2-30-127,0-1 1,0 1 0,1-1 0,1 0 0,0 0-88,11 17 396,2-1 1,10 11-397,-10-13 185,-1 1-39,5 10 16,2 3-24,-1-6-25,21 29 77,-20-18-145,-13-14-77,-3 0-61,-6 2-72,-5 0-86,-4-9-48,-3-6-51,8-13 277,0 0 0,0 0 0,0 0 0,-1-1 0,1 1 0,-1-1 0,1 1 0,-1-1 0,0 0 0,1 0 0,-1 0-1,0 0 1,0-1 0,0 1 0,0-1 0,-1 1 73,-23-2-533,13-1 308,0 0 37,-3-3 10,0 0 101,7 2-4,-30-10-262,3-3 50,2-3 60,2-8 69,22 18 83,-2-4 81,-14-20 101,21 19-137,3 0-92,2 7 19,2-1-37,1 0-39,2 0-45,5-3-635,15-1-370,-10 7 595,-1 1-46,-4 2 191,-2 0-38,4 1-123,-1 0-64,4 0-209,7 1-536</inkml:trace>
  <inkml:trace contextRef="#ctx0" brushRef="#br0" timeOffset="-91130.71">11181 1880 10408,'22'-6'1205,"-7"-2"-498,-3 0-217,-7 4-288,1 1-34,1-3 13,-1 2-93,14-10 373,0-6 72,2 0 15,-15 15-401,9-7 207,-3 1-44,-2-3-48,-1-4-50,1-2-33,-7 14-130,0-1 0,-1 1 0,0-1 0,0 0 0,0-1 0,-1 1 0,1-7-49,-3 12 15,0 0 0,0 1-1,0-1 1,0 0 0,0 0 0,0 1-1,-1-1 1,1 0 0,-1 0-1,1 1 1,-1-1 0,1 0-1,-1 1 1,0-1 0,-1 0-15,-10-10 154,-8 2 42,17 10-162,0-1 1,0 0 0,0 1 0,0 0 0,1-1-1,-1 1 1,0 0 0,0 1 0,-2-1-35,-44 14 354,36-9-250,-19 6 149,21-7-104,0 0 1,0 2 0,1-1-1,-1 1 1,-2 3-150,-6 6 183,2 4-61,-3 7 78,4 2 97,4-1 25,10-19-187,-1 1 0,1 0 0,0 0-1,1 0 1,0 0 0,1 7-135,2 18 347,-1-27-249,0-1-1,1 0 1,0 0 0,0 0-1,0 0 1,1 0-1,0 0 1,0-1 0,3 5-98,8 9 225,4-1-49,-1-1-40,1-1-46,16 8-15,-27-21-77,0 0 0,1 0 0,-1-1-1,0 1 1,1-2 0,0 1 0,-1-1-1,1 0 1,0-1 0,5 0 2,8 1 2,8-1-52,1-1-56,1-1-55,-1-2-50,-1-3-48,-2-4-45,-2-4-43,-5-6-38,1-16-304,-13 19 350,6-9-201,-4 0-63,-1 0-60,-3-6-58,-1 8 168,0-2-33,-2 8 225,-1 3 95,-1 1 43,0 2 79,-2 1 44,0 0 53,0 0 57,-6-9-39,-1 1 52,-3 1 75,-1 2 96,3 6 2,1 1 59,-1 1 68,1 0 73,3 6-122,2 1-40,0 1-38,0 2-33,-1 4 76,2 2-93,1 4-57,1 4 5,0 20-37,3-4-101,0-10-44,0 0-38,9 27-208,-6-30 135,2-1-63,-4-9 115,0-1-1,-1 0 0,-1 1 0,1-1 1,-1 2 147,0 0-119,4 17-169,-3-14 138,1 1-90,-2-5 77,1 1-34,2 15-473,-4 4 87,-1-8 266,-1 0 75,0-1 87,0 0 109,9 6 667,-3-12-319,1-3 132,-4-7-161,0-2 46,4-2 34,18-12 583,-14 7-674,0 0-85,-6 2-141,1 1-44,3-3 38,0-1-68,1-1-62,-2-1-54,1 0-47,0 0-40,6-12-332,21-38-1237,-29 46 1468,0 1 45,2-8-309,2-29-966,-8 33 1135,-1 1 58,0 2 108,0 0 80,0 1 96,1 0 112,2-4-22,0 2 101,-1 2 75,0 0 74,-1 0 69,-1-2 64,-1 11-364,0 0 35,0-4 145,0-1 114,0 0 97,0-1 180,0 0 87,0 0 212,0 0 504,0 7-454,0 5-84,0 1-474,0 2-40,0 1-48,0 2-54,0 7 348,0 0-72,1-1-64,1 0-59,0 8 97,2-1-97,-1 1-75,1-1-55,2 18 126,1-3-215,-1-14 27,1 0 0,1 0 1,6 13-196,8 6 218,1-7-84,3-5-83,-25-28-54,1 0 1,0-1-1,0 1 0,0 0 1,0-1-1,0 0 1,0 1-1,0-1 1,0 0-1,0 0 1,1 0-1,-1-1 1,0 1-1,1 0 0,-1-1 1,0 1-1,1-1 1,-1 0-1,1 0 1,-1 0-1,1 0 3,1-1-10,-1 0 0,0 0-1,1 0 1,-1-1 0,0 1-1,0-1 1,0 0 0,0 0-1,0 0 1,0 0 0,-1 0 0,1 0-1,0-2 11,8-9-69,-1 0-1,0 0 0,-1-1 1,-1-1-1,4-8 70,-1 0-225,-2 0 0,0 0 0,-2-1 0,4-21 225,4-12-363,-3 4 64,-8 25 112,-1-2-35,-3-9-146,-4 3-98,1 20 102,-1 0-107,1 5 25,1 0-65,0 1-62,1 1-61,2 8 216,-1 0 38,0 0 36,0 0 33,1 0-214,0 0 114,0 1 99,1-1 84,-1 1 70,1 1 53,0-1 24,3 2-37,-4-2 33,0 1-69,-1-1-91,0 0 201,11 7-668,-5-3 303,-1 1-42,1 1-49,0-1-55,-1 1-62,1 0-66,-2-1 178,1-1-35,-1 0-38,0 1-40,2 1 123,1 1 52,2 2-35,5 5-183</inkml:trace>
  <inkml:trace contextRef="#ctx0" brushRef="#br0" timeOffset="-90941.69">12479 1669 6939,'0'-9'270,"1"3"65,2 3 70,-1 3 76,1 1 81,0 2 88,1 0 92,-1 0 99,-1-1-234,-1 0 47,2 1 136,0 0-92,0-1-84,-1 0-76,0 0-113,0-1-48,0 1-44,0 0-37,0 1 68,0-1-44,4 11 607,-3-6-484,-1 5 246,1-1-85,0 0-59,-1 0-78,1 0-69,-1 0-61,0 2-1,0 0-62,0 3-8,-1 9 58,3 16 99,2-15-170,1 7-14,-5-16-171,-1 1-44,0 3-64,3-2-97,-2-10 25,1-1-33,0-1-36,0-1-39,-1-2-45,-1-2-65,-1-2-87,0 0-113,0 0 215,0 0-33,0 0-34,0 0-35,0 0-34,0-1-34,0 0-34,0 0-34,0-1-445,0-7-1446,0 5 1733,0 0 45,0-2-129,0-1 90,0-1-53,0-5-282</inkml:trace>
  <inkml:trace contextRef="#ctx0" brushRef="#br0" timeOffset="-90677.38">12614 1343 32382,'0'-2'-938,"0"0"704,0 1-64,0-1-59,0-1-292,0 0-111,0 1-95,0-1-80,0 1 38,0 0-41,-2-6-3636,1 6 3010,0 1 824,1 0 37,-1 0 43,0 0 51,0 0 56,0 1 65,0-1 200,0 1 34,0 0 35,0 0 38,0-1 38,0 1 41,0 0 43,0 0 45,0 0 309,0 1-39,0 0 154,1 1-119,-1 0-97,1 0-84,0 1-46,0 4 32,0-6-11,0 0 20,1 7 1,1-2-46,0-1-39,1 1-36,2 1-49,-1 2-44,-2-3 31,-1 1-103,1-1-88,0 1-70,1 5-318,5 15-1039,-4-18 1162,0-1 250,0-1 112,1 2 73,2 5 71</inkml:trace>
  <inkml:trace contextRef="#ctx0" brushRef="#br0" timeOffset="-90313.27">12828 1612 3341,'16'-26'212,"-11"13"-67,-1-2 117,-3 7-76,1 1 46,0-2 112,0 0 83,0 0 94,1 1 106,0 0 115,-1 4-325,0 1 34,0-1 34,0 1 36,0 0 36,1 0 39,-1 1 29,-1 1-35,-1 1-40,0 0-45,0 0 211,-3 0 217,-2 0-511,1 1-35,-4 3 288,2 2-116,1 2-97,1 0-150,1 0-41,0 3 13,-2 6 94,-1 5 115,2-8-110,-4 9 9,3 1-34,-1 24 276,2-15-219,-2 10 113,2-11-153,-2 39 435,5-22-232,6-1-90,-3-41-409,0 0 0,0 0 0,0-1 1,1 1-1,3 4-79,-4-6 35,1-1 0,0 0 1,0 0-1,0 0 0,1 0 0,-1-1 0,1 1 0,2 0-35,15 9 90,5-5-38,23-2-63,1-8-103,-2-12-104,-41 11 153,0-1 1,0 0 0,0 0 0,-1-1 0,4-2 64,8-9-159,-1 0-37,67-67-907,-57 55 787,1 0 98,-8 7 95,-2-2-85,3-7-115,2-19-222,-15 23 287,-3 0 35,-5-9 13,-5 6 140,0 14 80,-2 1 34,-1 0-1,-1 3 75,8 10-88,-1-1 0,1 1-1,-1 0 1,0 0 0,1 0-1,-1 0 1,0 0 0,0 0-1,0 0 1,0 1 0,0-1-1,0 1 1,0-1-1,0 1 1,0 0 0,0 0-1,0 0 1,0 0 0,-1 0-30,-20 3 153,-6 9 149,3 8-56,21-13-192,-1-1-1,1 1 0,1 0 1,-1 0-1,1 0 0,0 1 1,0 2-54,-1 1 54,1 0 1,1 0-1,0 1 1,0-1-1,2 1 0,-1 0 1,1-1-1,1 1 1,0 0-1,0 0 1,2 0-55,-1-2 45,2 0 1,-1 0-1,1 0 1,2 3-46,20 36 132,8-5-66,4-4-82,-21-26-120,-6-6 69,1 0 0,0-1 0,10 5 67,5 0-132,-3-4-73,-10-4 59,-1-2-35,8 2-214,-10-3 149,0-1-37,0 0-38,0-1-43,0 0-44,-1-1-48,0 0-50,1-1-54,-1-1-55,-1 0-59,1-1-61,-1-1-64,0 0-68,-1-2-69,-2 3 451,-1-1 62,0 0 61,0 0 61,-1 1 102,0 1 41,1-2 1,0 1 62,0 0 41,3-2 39</inkml:trace>
  <inkml:trace contextRef="#ctx0" brushRef="#br0" timeOffset="-104908.33">6182 1841 385,'-1'0'-45,"0"0"-172,0 0 42,0 0 40,0 0 22,0 0 54,0 0 51,0 0 49,1 0 45,-1 0 43,0 0 40,0 0 39,1 0 88,-1 0 47,0 0 41,0 1 38,1-1 128,-1 0 40,0 1 352,0 0 47,0 1 1022,0 0-728,1 0-302,0-1-533,-1 1-34,1 0 188,0-1-347,0 1-35,0-1-37,0 0-40,0 1-42,0 0-45,0 13 1150,-1-2-244,2 2-48,0 1-51,1 2-53,2 1-166,-1 1-32,0 1-43,-1 1-50,0-1-61,0 1-69,-2 1-78,1-1-87,-1-2-88,0-1-34,0 0-36,0-1-35,0 0-35,0 1-35,0-1-36,0 1-35,-3-1-85,-1-8-19,0-4-52,1 0-109,0-2 45,2-1-71,-1 0-79,2-1-86,0-10 37,0-13-120</inkml:trace>
  <inkml:trace contextRef="#ctx0" brushRef="#br0" timeOffset="-104549.28">5774 1688 6939,'0'0'2,"-5"-14"81,-4-19 36,5 12 16,4 4 82,1 8-57,1 1 41,1 0 47,1 1 53,1-1 58,1 2 65,6-5 583,2-1-35,6-2 240,-2 3-306,-9 6-497,0 0-32,25-9 613,1 6-99,1 6-92,-1 5-90,1 5-83,0 4-80,-1 3-75,0 3-69,-2 3-65,0 2-61,-1 2-55,-2 1-51,-1 0-47,-2 0-41,20 23-22,-11-8-15,10 17-45,0 12-19,-34-49-21,-1 1 0,-1 0 0,0 5 40,5 22-114,-6 2-42,-8-40 99,0-1 1,-1 0 0,0 0-1,-1 0 1,0 0-1,0 0 1,-1 0 0,-1 1 56,-11 24-225,3-17 67,-3 0-34,-3 0-41,-3 0-50,-15 7-81,-5-3-59,-13-1-144,30-14 109,0-1-1,-18 2 459,17-5-461,0 0 0,-18-2 461,-18-5-577,12-4 142,2-6 57,31 8 245,-20-9-106,13 4 20,5 3-26,-1-1-109,10 4 152,7 5 179,-3-2-83,0 0-33,-1-1-34,-1 0-33,0-1-34,0 1-33,0-1-33,0 0-34,0-1-33,0 1-34,2 0-32,0-1-34,1 1-33,1 0-32,2 0-34,1 0-33,3 0 120,3-1 87,1 0 89,2 0 88,-2 2 106,0-1 45,1 0 30,5-3 29</inkml:trace>
  <inkml:trace contextRef="#ctx0" brushRef="#br0" timeOffset="-100562.57">6995 1976 385,'22'-25'50,"-21"21"30,-3 2 51,1 1 73,4-3 81,1 1 73,1 1 58,-5 2-367,0-1 1,1 1 0,-1 0 0,1 0 0,-1 0 0,1-1 0,-1 1 0,0 0 0,1 0 0,-1-1-1,0 1 1,1 0 0,-1-1 0,0 1 0,1-1 0,-1 1 0,0 0 0,0-1 0,1 1-1,-1-1 1,0 1 0,0-1 0,0 1 0,0 0 0,0-1 0,1 1 0,-1-1 0,0 1 0,0-1-1,0 1 1,0-1 0,0 1 0,-1-1-50,0 0 944,-4 0-79,-1 0-90,-2 1-102,1 0-116,4 0-326,0 0-33,0 0-35,2 0-37,0 0-37,0 0-41,-7 1 386,2 1-39,-5 3 307,-6 2 101,-2-1-153,6 1-119,2 4-113,-3 7-111,5-7-144,0 0 40,-1 1 70,1 1 63,-1 1 69,1 2 79,0 0-100,-1-1-57,0-1-48,-1-1-40,-6 11 114,12-18-265,0 1 1,1 0-1,0 0 1,1 0-1,0 1 1,0-1-1,0 1 1,1 1-89,-3 18 254,3 6 50,3-31-490,2-1 76,1-1 49,5-3-12,-8 3 10,15-10-184,-2-2 62,18-31-222,-23 29 267,2 0-37,4-5-48,-9 13 134,0-1 1,-1 0 0,0 0 0,0 0 0,-1-1-1,0 0 1,1-3 90,2-7-101,5-17-97,2-3 35,-6 14 140,-1 7 88,-1 4 98,-5 11 25,0-1-46,0 1-39,0 0-34,0-1-1,-2-2-24,1 4 12,0 1 51,0-1 24,-1 1 53,1-1 60,0 0 69,-3 23 28,-3-2-68,4-14-198,0 1-1,0-1 1,0 1-1,1 0 0,0 0 1,1-1-1,-1 2-74,1 13 125,-1 22 141,6-14-14,1-9-103,1 7 2,-4 2-66,-1-10-97,-1-16 17,0 1 0,0-1 1,0 1-1,0-1 0,1 0 0,-1 0 1,1 0-1,0 0 0,0 0 0,2 2-5,15 11-36,-6-11-45,2-3-62,1-3-76,2-3-91,-4-1 25,0-1-1,-1 0 1,0 0 0,0-2 0,7-4 285,11-15-646,-1-10-139,-7-9-106,-16 28 580,-1 1 35,4-18-181,-1-1 110,-1 1 93,-3 2 89,-1 0 44,2-26-240,-4-38 361,-1 59-61,-1-20 46,-4 4 91,-1 18 35,-3-36-44,6 47 39,2 11-4,-1-1 40,1-1 49,0-1 54,0 19 269,0 1-46,0 0-44,0 1-43,0 0-39,0 1-38,0 1-36,0 0-33,0 7 142,0 2-107,0 1-92,0 1-73,0 6-51,0 42-88,0-39 73,0-4 94,0-12-19,0-1 40,0 111 420,0 0-44,0-1-43,0 2-43,5-54-247,0-34-145,1-1-44,-3-16-13,1 2 1,-1-8-28,1-2-32,2-1-45,-3-5-148,-3-1-129,3-4-599,3-5 695,-1 0-57,-2 0-59,-1-2-62,-1 0-63,-1 0-67,0-1-69,0-1-71,0 2 47,0-1-56,0 1 262,0 0 49,0-4-39,0-6-185</inkml:trace>
  <inkml:trace contextRef="#ctx0" brushRef="#br0" timeOffset="-95407.13">7111 1765 385,'0'-3'-221,"-1"1"66,1 0 66,-1 0 59,-1 0 60,1 1 53,-1-1 54,0 1 50,0 0 46,0 0 43,-1 0 42,1 0 36,-4 0 457,0 0 114,-1 0 50,0 1 63,-17 0 2537,13 0-2086,5 0-650,0 1-52,-2-1 140,5 0-511,-1 1-37,1-1-39,-1 0-44,1 0-46,0 0-49,-1 0 44,1 1 37,-1 1 360,8 5 736,-1-5-1000,1 0-41,1 0-53,1-1-69,-2 0-116,1 0-41,-1-1-44,1 1-48,39-5 667,-11-2-255,-11 3-155,1-1-40,0 2-49,0 1-58,38-1 51,4 1-99,3 7-97,-67-6 49,9 2-113,0 0 53,34 4-60,-31-4 10,-7-1 23,1 0-37,0-1-65,0 1-59,1-1-69,-1 1-75,1-1-83,0 0-91,0 0-100,0 1-107,-2-1-83,-2 0-70,2 0-257,1 0-677</inkml:trace>
  <inkml:trace contextRef="#ctx0" brushRef="#br0" timeOffset="-94738.35">7693 1880 2056,'0'-3'1228,"0"-1"-102,-1 2-96,1-1-94,-1 1-88,0 0-85,0 1-80,0 0-76,0 0-72,-1 1-68,1 0-63,-1 0-59,1 0-54,-1 1-52,0-1-46,0 1-42,0 1-20,-1-1-47,-2 3-28,1-1-79,-5 6-132,4-5 113,2 0 50,-1 0 63,2-2 30,-1 0 50,1 1 57,0-1 64,-11 9-59,-2 4 70,0 0 53,0 2 50,3 1 45,-18 38 793,15-28-625,1-3-45,4-5-56,3-1-84,4-2-67,1-1-52,-2 8 79,-1-2-21,-5 23 346,9-26-433,4-6-85,4-2-53,5-4-66,5-5-81,2-4-150,-2-4-49,4-6-94,7-13-214,14-24-341,-31 32 625,0 2 42,-5 6 100,23-41-453,-13 16 224,-4 5 113,-1-1 74,-1 4 97,-3 5 30,-2 1 67,-1 3 57,0 3 71,2 1 81,2 2 94,-5 9-200,1 4 33,8 15 206,-7 3-61,-5 27 210,-1-35-384,1-1 0,0 1 0,1 0 0,2 10-159,3 1 280,2-1 0,7 16-280,-2-4 189,-3-7-60,-7-15-24,1-1-41,1-1-42,0 0-40,1-1-44,0-1-42,1-1-44,1-1-45,-1-1-45,2-1-45,0-1-47,0-2-47,1-1-48,0-1-48,0-2-50,1-2-49,-2-1 216,0-1 54,1-1 58,-1-1 62,-7 7 153,6-6-66,0 1 38,15-16 16</inkml:trace>
  <inkml:trace contextRef="#ctx0" brushRef="#br0" timeOffset="-94285.8">8217 1420 9637,'0'-8'233,"0"1"47,0 0 57,0 1 70,0 2 83,0 4 95,0 4 106,0 4 120,-1-1-126,1-1-85,-1-1-77,0 0-73,-1 0-65,1 0-58,-1-1-52,0 1-47,0 2 59,-1 0-74,-1 23 296,6-14-215,2 6-86,0 2 32,1 2 33,-3 3 45,0 2 56,-4 28 250,1 29 261,7-28-231,2 8-73,-4-22-246,-2-8-114,-2-1-73,0-36-146,0 0-1,0 1 1,0-1-1,0 0 1,0 1-1,0-1 1,0 0-1,1 0 1,-1 1 0,0-1-1,1 0 1,-1 0-1,1 0 1,0 1-2,-1-1 0,1-1 0,-1 0 0,1 0 0,-1 1 0,1-1 0,0 0 0,-1 0 0,1 0 0,-1 1 0,1-1 0,0 0 0,-1 0 0,1 0 0,0 0 0,-1 0 0,1 0 0,-1-1 0,1 1 0,0 0 0,-1 0 0,1 0 0,0 0 0,-1-1 0,1 1 0,-1 0 0,1-1 0,24-18 16,3-20 53,-24 33-53,-1 0 0,1 1 1,1-1-1,-1 1 0,1-1 0,0 1 1,3-2-17,-6 6 2,1-1 1,-1 1 0,0 0-1,1 0 1,0 0 0,-1 0-1,1 0 1,0 1-1,-1-1 1,1 1 0,0 0-1,-1 0 1,1 0 0,0 0-1,0 0 1,-1 0-1,1 1 1,0-1 0,-1 1-1,1 0 1,0 0 0,0 0-3,0 0-6,0 1 0,0-1 1,0 1-1,-1 0 1,1-1-1,0 1 0,-1 0 1,1 1-1,-1-1 0,2 2 6,19 32-136,-18-24 56,0 1-1,0 0 1,-1 0 0,1 7 80,-2 10-193,-4-24 159,1 0-1,-1 0 1,0 0-1,-1 0 1,1 0-1,-1 1 35,-5 11-116,-1-1-60,-1 0-85,2-4-7,-2 1-119,-2 1-90,-5 2-182,-13 7-423,-3-7 9,10-11 430,4-4 185,0-4 97,3-2-14,1 1-7,0-1-69,0 0-86,0-1-103,1-2-120,7 4 330,1-2-37,0 1-39,0-1-40,1-1-44,1 0-44,1 2 217,1-2 69,2 1 71,1-2 77,0 1 96,1-1 40,1-1 28,3-5 26</inkml:trace>
  <inkml:trace contextRef="#ctx0" brushRef="#br0" timeOffset="-93567.66">8836 1880 2570,'0'-4'31,"0"-1"43,1 0 40,-1 0 38,1-5 246,-1 0 119,0 0 103,-1 1 85,-1 3-92,-1 1 34,3 4-549,-1 1 1,1-1-1,-1 1 0,1-1 0,-1 1 0,0-1 0,1 1 0,-1-1 1,0 1-1,1 0 0,-1-1 0,0 1 0,0 0 0,1-1 0,-1 1 1,0 0-1,0 0 0,1 0 0,-1 0 0,0 0 0,0 0-98,-9 0 613,1 0-38,0 1-36,1 0-35,-8 3 410,1 1-114,-1 3 30,1 3-116,-2 5 27,-7 17 225,12-13-712,-2 1 62,2-3-4,0 2 35,-12 20 432,-3 11 262,20-36-494,1 0 0,0 1 0,-3 14-547,7-11 353,3 0-59,4-2-58,3-1-60,4-5-60,3-5-60,2-7-62,4-8-62,3-4-72,2 0-27,-4-3-40,7-20-243,-10 18 262,-12 13 131,-1 0 0,0-1 1,0 0-1,-1 0 0,0 0 0,0-1 0,0 0 1,1-3 56,0-2-18,12-24-125,-14 25 132,1-1 52,-3 2 48,0 0 61,0-1 74,-2 0 86,0 9-24,-1 1-65,0 1-57,-1-1-47,0 2-28,0-1-41,-5 3 2,6-3 0,1 0 60,-4 10 323,2 6-76,3 2-78,0-1-80,0-3-75,-2-8-90,2-1 0,-1 1-1,1-1 1,0 1 0,0-1-1,1 1 1,-1-1 0,1 1 0,0-1-1,1 0 1,-1 0 0,1 0-1,0 0 1,0-1 0,1 1 0,-1-1-1,1 0 1,0 0 0,0 0-1,1 0 1,1 1-34,-1-2 27,0 0 0,0 0 0,1-1 0,-1 1 0,0-1 0,2 0-27,15 3 42,2-4-33,21-4-16,-2-8-77,-1-7-88,-4-7-100,-15 8 32,42-37-542,-58 48 661,0-2 1,-1 1 0,0-1 0,0 0 0,-1 0 0,1-1 0,-1 0 120,29-59-629,-22 46 465,0 1 43,-2 1 58,1 0 56,0 0 65,0-1 75,-5 7-14,0-1 37,4-11 177,2 7 87,-12 19-236,1 1-38,-1 0 51,1 2-88,1 4-86,-1-2-7,0-2 59,3 11 27,0 2-33,2 18-15,-2 3-90,-2 1-61,-5 66-271,-1-66 280,3-28 58,-2-1 1,1 1 0,-1-1 0,0 0 0,-1 1 29,-13 22-132,-1-8-34,-1-3-76,4-8-33,2-4 73,2-3 64,-15 3-124,10-4 90,-2 0-19,1-2-51,-1-1-54,1-3-58,1-2-60,1-3-63,0-2-65,2-4-69,9 8 67,2-2 56,0 0 49,2 0 39,1-6-251,6-11-789,11 0 4,-10 15 989,2 1 39,0-1 46,1 1 42,2-2-25,8-5-128</inkml:trace>
  <inkml:trace contextRef="#ctx0" brushRef="#br0" timeOffset="-93224.86">9591 1900 6553,'4'-4'121,"1"0"79,2 0 119,3-1 261,3-2 202,-5 2-342,-3 0-179,-3 2-179,-1 1-40,3-6 520,0 2-83,-1 0-78,1 0-68,2-1 50,0-1-117,1 0-93,2 0-71,-3 2-12,6-6 39,3-7 19,-9-4 14,-11 6-6,-9 1 699,12 15-773,0 0 1,1 0-1,-1 0 0,0 0 0,0 1 0,0-1 0,0 1 1,0 0-1,0 0 0,0-1 0,0 1 0,0 0 0,0 1 0,-2-1-81,-16 5 701,7 1-195,4 1-48,0 0 43,-1 3-154,1 0 0,1 1 0,0-1 0,0 2 1,-4 8-350,5-8 376,2 0-1,-1 1 0,-1 9-374,-2 16 666,6 1-36,8 0-48,8-2-54,-8-26-405,8 14 123,-11-23-232,0 0 1,0 1-1,0-1 1,1 0-1,-1 0 1,0 0-1,1-1 1,0 1-1,-1-1 1,1 1-15,40 12-33,5-8-101,2-10-94,-42 2 166,0 0-1,0-1 1,0 1-1,-1-1 1,1-1 62,10-5-296,0 1-91,-8 3 126,0 0-39,0 0-40,0 1-45,0-1-48,-1-1-52,0 1-55,0 0-59,-4 1 130,0 0-74,-1 0-71,-1-1-68,0 0-63,-2 0-60,0-1-56,-1 0-53,0 2 444,0 0 54,0 0-32,0-4-167</inkml:trace>
  <inkml:trace contextRef="#ctx0" brushRef="#br0" timeOffset="-89464.93">2598 1151 11822,'0'-12'107,"0"4"112,0 2 93,0 3 75,0 3 342,0 10 476,0-1-510,0 2-87,0-4-278,0 1-79,0-2-113,0 0-76,0-1-85,0 0-93,2 21 432,4 9 113,1 3-17,-1 14 55,0 0-43,-1 0-38,-1 0-35,0 11 31,0 1-35,0 12 32,2 40 141,0 12 36,-1-42-266,6 225 598,-10-240-690,2-1-42,0 0-38,0 0-34,4 67-6,-4 0-91,-3-38-128,0 88 11,0-125 52,0 0-48,0-11-31,0-1-59,0 0-69,0 0-81,1-41 273,0-3-42,1-3-44,0-2-45,1-3-46,-1-1-46,1-2-48,-1-1-47,0 0-40,0-13-657,-2 6 482,0 3 265,0-1 40,0-2-23,0-8-129</inkml:trace>
  <inkml:trace contextRef="#ctx0" brushRef="#br0" timeOffset="-82659.22">2790 1132 771,'-5'0'39,"0"0"64,0 0 56,1 0 47,-2 0 93,1-1 43,-9 0 798,8-1-593,1 1-78,1-1-224,0 0-70,2 1-93,-1-1-66,0 0-76,1-1-83,0 2 339,1 0-46,0 0-39,0 0-34,-2 0 9,-3 2-24,3-1 41,1 0 58,0 1 94,-1-1 115,2 0-135,0 0 37,-1 0-232,0 0 60,0 0 53,-1 0 47,0 0 93,0 0 48,-2 0 115,-2 0 286,-4 0 489,8 0-863,-1 0-39,2 0-93,0 0-41,0 0-47,0 0-55,0 0 325,1 0-65,1 0-48,0 0-84,-1 0-71,0 0-58,-1 0-37,-4 0-104,4 0 87,1 0 68,-1 0 90,1 0 115,1 0-28,0 0 69,0 0 76,0 0 83,0 0-467,7 1-46,-4-2 22,0 1 40,-1-1 56,-1-1 74,4-9 393,8 5-105,5 5-92,5 2-80,3 0-46,13-2-65,-8 0-10,0 1 0,1 1 0,3 3-185,27 6 128,34-19-106,-34 1-1,454-46 503,-342 35-309,0 0 53,-4 2-21,-2 4-37,-57 6-101,3 2-33,21-3 21,0-3-61,268-30-98,-246 24 52,1 1 56,46-2 20,2 2 83,-2 3 51,271-12 326,-185 12-272,-138 6-172,0 0-52,389-24-30,-169 24 0,-271 1 0,166-4 0,-107 11 26,226-6 76,-303 1-100,211-8-25,-205 12-12,158-3-37,-160-2 72,178-6 0,-231 11 0,167-1 0,100-16 0,-241 10-38,-1 2-71,0 0-64,-1 1-57,13-1-113,-1 1-62,35-1-293,0 0-73,137-7-1080,-162 8 1276,0-2 50,68-5-237,2 0 123,-51 3 280,0 1 52,0 0 50,0-1 50,-1-1 47,0 0 48,-1 0 45,0-2 45,-18 8 54,0 0 65,-45-2-15,0 0-39,35-8-41,82-11-107,-102 19 125,-1 3 66,-28 2 41,0 0-36,19 0-1,8 0-109,-7 0-66,51 0-178,-63 0 209,-1 0 34,-2 0 39,0 0 44,-1 0 50,1 0 61,-6 4-153,19 15-21,-31-16 0,-2-1 0,-1-1 0,0 1 0,0 0 0,0 0 0,0 0 0,0 1 0,-1-1 0,1 1 0,-1 0 0,0 0 0,3 3 0,-2 3 0,-4-9 0,0 1 0,0 0 0,1-1 0,-1 1 0,0-1 0,0 1 0,1-1 0,-1 1 0,1 0 0,-1-1 0,0 1 0,1-1 0,-1 0 0,1 1 0,-1-1 0,1 1 0,-1-1 0,1 0 0,-1 1 0,1-1 0,-1 0 0,1 1 0,0-1 0,-1 0 0,1 0 0,-1 0 0,1 0 0,0 0 0,-1 0 0,1 1 0,0-1 0,-1-1 0,1 1 0,0 0 0,-1 0 0,1 0 0,-1 0 0,1 0 0,0 0 0,-1-1 0,1 1 0,-1 0 0,1 0 0,0 0 0,-1 0 0,1 0 0,0 0-1,-1 0 1,1 0 0,-1 0 0,1 1 0,0-1 0,-1 0 0,1 0 0,-1 0 0,1 1 0,-1-1 0,1 0-1,-1 1 1,1-1 0,-1 1 0,1-1 0,-1 0 0,1 1 0,-1-1 0,1 1 0,-1-1 0,0 1 0,1-1-1,-1 1 1,0 0 0,6 7 25,7-5 82,-7-2-70,-1-1 37,1 3 158,-3 7 411,-7-2-202,1-3-235,-1-1-124,1 0-105,0 1 224,1 2-77,2 0-58,2 9 29,-2-9 18,3 28 146,3-3-90,0 1-73,-3 5-63,-3-14 9,-1-1 44,2 1 0,2 19-86,2-11 19,0-8-11,-2 0 0,-1 0 0,-1 7-8,-1 52 79,0 113 9,0-136-23,0 1 46,2-14-77,6 32-34,-2-34 94,-2 33-94,0 48 25,8-1-50,-11-78-38,-6-2-46,0 13-83,14 6-65,-4-7 58,-5 35-233,-1-29 185,-1-46 243,0 0 0,-2 0 0,1-1 0,-2 1 0,-2 5 4,-6 22-44,9-20-111,2 3 48,2 2 42,1 1 36,0 16 42,0 9-34,-1-51-16,0 1-52,-1 4-26,1 7-51,0-13 97,0-3-76,0 0-134,0 0 100,0 0-49,0 0 5,0 0-153,-2 0 99,0 1 62,0-1 55,1 0 46,0 0-14,-1-1 79,0-2-2,-1-1-33,0 1-35,-1-1-55,-1 1 141,-5 3 23,10 0 10,-58-2 3,17 2-29,3 5-58,-14 4 13,0-2-1,-1-2 1,0-2 0,0-3-1,0-2 1,-1-2 71,-57 1-183,-56 13-237,47-3 97,40-5 135,24-2 10,0 3-1,1 2 1,-27 7 178,54-7-74,2-1-69,1-1-93,2 0-116,9-1 67,0 0-57,1-1-64,1 1-69,1 1-66,-11 5-1091,16-6 978,6-2 654,-3 2-485,1-1 49,1 0-39,0-1-185</inkml:trace>
  <inkml:trace contextRef="#ctx0" brushRef="#br0" timeOffset="-76267.91">2674 3455 385,'0'0'164,"0"0"-28,0 0 100,0 0-74,0 0 40,0 0 48,0 0 51,0 0 58,0 0 59,0 0 371,0 0 542,0 0-228,-3 0-64,1 0-724,1 0-35,-2 0 184,1 0-106,1 0-82,1 0 137,1 0-153,0-1-59,0 1 1,0-1 43,1 0 1,-1 0 44,0 0 52,0 0 59,-1 0-18,1 0 50,0-1 52,-1 0 57,1 1 61,-1-1 65,0 0 68,0-1 73,1 3-484,-1 0 41,3 0 465,0 0 69,7 0 1267,-6 0-1554,-1 0-55,0 0-103,0 0-75,-1 0-90,0 0-103,0 0-117,-2 0-84,1 0-33,-1 0-37,0 0-38,0 0-40,-1 0-41,29 0 586,-1 0-64,-1 0-57,1 0-52,-1 0-46,0 0-40,26 0 27,3 0-90,27 0-43,-79 1-18,1-1 0,-1-1 0,0 1 0,0 0 0,0-1 0,0 1 0,0-1-1,0 0 1,0 0 0,0 0 0,0-1 0,2 0 0,10-5 24,11 4 60,148 3 10,-2 0-38,-161-1-56,0 0 0,0 0 0,0-1 0,4-2 0,-4 1 0,-1 1 0,1 0 0,0 1 0,4 0 0,66-3 32,-10-8 65,-27 9 11,11 14-94,-35-6-29,13-2-59,11-12 34,-10 1-1,-10 6-18,-8 3 36,-12-1 23,1 0 0,-1 1 0,1-2 0,-1 1 1,0 0-1,1-1 0,-1 0 0,0 0 0,3-1 0,35-8 23,-16 7 38,0 1 0,25 1-61,-44 1 5,21-1 63,0-2-1,15-3-67,14-2 81,-19 6-61,28 4-17,-18-1-15,1-2-1,20-4 13,40-6-97,54 6 87,766 5-11,-866 2-50,22 6 71,-25-2-36,20-3 36,-20-2 20,-16 0 45,1-1 0,19-5-65,-24-2 45,-23 4-25,1 0 1,-1 1 0,13 1-21,100 1 39,182 0 179,-259-3-135,0-4-45,-18 2-34,0 2-1,3 1-3,-4 3 1,4-1 14,31-4-15,-53 2 30,0-1 1,0 0-1,8-4-30,24-5 86,0 2 0,34-3-86,66 6 214,-100 1-200,54-10 25,-35 3 36,-38 7-39,1 2 1,0 1-1,19 1-36,45-5 63,-54 1-18,16-2 10,-14 6-48,-13 3-7,-15 0 5,0-1-1,0 0 0,-1-1 0,1 0 0,5-2-4,4-3 37,-12 3-23,1 1 0,0 0 0,0 0 0,0 1 0,3 0-14,6 0 0,1-1 0,17-4 0,-17 2 0,1 1 0,21 0 0,24 4 23,-27 1 20,1-2-1,-1-2 0,3-2-42,-11-2 37,-8 2-2,0 1 0,24-1-35,-22 3 0,0-1 0,15-3 0,-14 1 0,0 1 0,18 1 0,3 3 0,-22 0 0,1 0 0,0-2 0,26-5 0,4-9-38,-44 10 23,0 1 0,1 0 0,-1 1 0,1 1 0,0 1 0,3 0 15,-6 0 0,-1 0 0,1-1 0,0 0 0,1-2 0,23-3 26,3 4 55,-21 2-72,-1-1 0,1-1-1,2-1-8,-2 1-1,1 0-1,0 1 0,3 0 2,38 4-22,-26-1-21,0-1 1,0-1-1,14-4 43,-22 0-33,-11 2 8,0 0 1,0 2-1,15-1 25,651 2 0,-670-1 0,0 0 0,0 0 0,0-1 0,8-3 0,-8 2 0,1 1 0,0 0 0,0 0 0,10 1 0,291 1 0,-303 0-40,-1-1-74,1 0-68,0 0-60,0 0-53,0-1-47,11-1-452,-2 0-10,26-3-1152,-32 5 1395,1 1 44,-5 0 255,4 0-71,0 0 32,12 0-205,1 0 114,-1 0 101,1 0 87,-1 0 75,1 0 61,0 0 49,-24-1 19,0 1 0,-1 0 0,1 0 0,0 0 0,0-1 0,-1 1 0,1-1 0,0 0 0,-1 1 0,1-1 0,0 0 0,-1 0 0,2-1 0,13-6 0,11 7 0,-22 1 0,-1 1 0,0-1 0,1 0 0,-1-1 0,0 1 0,1-1 0,-1 0 0,0 0 0,0 0 0,1 0 0,4-5 0,-7 4 0,0 1 0,0 0 0,0 0 0,-1 0 0,1 0 0,0 0 0,0 1 0,0-1 0,0 1 0,0-1 0,0 1 0,1 0 0,-1-1 0,0 1 0,1 0 0,8 0-20,1 0-37,11 0-160,0 0-121,1 0-102,3 0-150,1 0-78,62 0-1716,-51 0 1432,-17 0 451,0 0 69,-2 0 117,-1 0 78,-1 0 89,1 0 101,-15 0 50,1 0-1,-1 0 1,1 0 0,0-1 0,-1 0-1,1 0 1,-1-1 0,4 0-3,16-5-1,18 6 1,-32 1 0,1 1 0,-1-1 0,0-1 0,1 0 0,-1-1 0,5-1 0,-11 2 1,13-3 3,1 0 1,-1 1-1,1 1 0,0 1 0,4 0-4,26 1 225,0 0-111,12 0-81,38 0-84,-87 0 82,-2-3-39,-2-2-53,2-3-72,-2 5 99,3 2 74,9-2 146,-9-3-103,-9 5-70,1 0 0,-1 0 0,1 0 0,-1 0 0,1 0 0,0 0 0,0 1 0,-1-1 0,1 0 0,0 1 1,0 0-1,0-1 0,0 1 0,-1 0 0,1 0-13,0 0 13,0 0 0,0 0 1,0-1-1,0 1 0,0-1 1,0 1-1,0-1 0,0 0 0,0 1 1,-1-1-1,1 0 0,0 0 0,-1 0-13,16-7 85,8 2 54,6 5-69,2 1-61,1 2-52,14-1-111,-12-1 166,20 0-133,-6 0-5,-17 0 104,-25 0 55,-1-1 0,1 0 0,0-1 0,0 0 0,3-1-33,15-4 80,-9 6-68,-11 1 12,1 0 1,-1 0-1,1-1 0,-1 1 0,1-1 1,-1-1-1,0 1 0,1-1 0,2-2-24,8-2 18,8 3-50,2 4-52,-20 0 50,0-1 1,0 0-1,0 0 0,0 0 0,0-1 1,0 0-1,-1 0 0,3-1 34,4-4-104,10-2-47,0 6-1,-20 2 130,0 0-1,0 0 0,1-1 0,-1 1 1,0 0-1,0-1 0,0 0 0,0 0 1,0 0-1,0 0 0,0 0 0,0-1 1,0 1-1,0-1 0,-1 0 0,2-1 23,-3 2-285,1 0 82,-1 0 73,0 1 63,1-1 58,0 0 74,4 1 320,-5 0-312,-1 0-89,1 0-35,-1 0-43,0 0-47,0 0-55,-1 1-59,1-1-66,-1 0-72,0 0-77,0 0-84,-1 1-90,1-1-95,-1 0-101,-1 0-108,1 0-113,-1 0-119,1 0 1045,-1 0 52,-1 0 36,-3 0 34</inkml:trace>
  <inkml:trace contextRef="#ctx0" brushRef="#br0" timeOffset="-74616.24">13757 2707 771,'0'0'399,"0"0"-91,0 0 53,0 0 241,3-4 426,-3 4-1263,1 0 93,-1-1 84,1 1 94,1-1 85,-1-1 75,1 1 124,0-1 77,1 0 156,2-1 376,-1 0 31,-2 2-352,0 0-145,0 1-58,-1-1-124,0 2-61,-1-1-72,0 1-81,0-1 15,-1 0 0,0-1 1,0 1-1,1-1 0,-1 1 0,0 0 1,1-1-1,-1 0 0,0 1 0,1-1 0,-1 1 1,1-1-1,-1 0 0,1 1 0,-1-1 1,1 0-1,-1 1 0,1-1 0,0 0 1,-1 0-1,1 1 0,0-1 0,0 0 1,0 0-1,-1 0-82,1 0 269,1 1-34,-1-1 142,1 1-111,-1-1-94,2 1-65,-1 0-81,4-1-137,-4 1 105,0 0 32,0 0 47,0 0 58,0 0-5,-1 0 35,1 0 39,-1 0 42,0 0-5,1 0 34,-1 0 37,0 1 38,0-1 41,0 0 42,0 0 46,0 0 46,-5 0-258,1 0-41,-1 0-37,0 0-33,-2 0 20,-1 0-54,-9 0-4,-8 0-60,14 0-2,-1 0 73,1 0 110,5 3 151,-1 3-192,-1-2-48,0-2-15,-6-1 13,-8 1 49,3 2 5,-37 10 82,11-4-92,10 1-142,20-6-44,-1-1 0,0-1 0,-10 1-2,-10 2-49,-62 16-235,56-11 226,28-8 47,-1-1 0,1-1 0,-1 0 1,0-1-1,1 0 0,-8-2 11,-24 0-42,24 3 34,0 1 1,0 1 0,0 1 7,1 0-7,-1-1 0,1-1 0,-1-1 7,-22 2-73,-1 3 42,-37 2 28,-34-8 131,113 0-132,1 0 1,0 0-1,0 1 0,0-1 0,0 0 1,0 1-1,0-1 0,0 1 0,0 0 1,0 0-1,0 0 0,0 0 0,0 0 1,0 0 3,-13 7-76,9-7 43,-1 0 1,1 0-1,-1 0 1,1-1-1,-1 0 1,0-1 32,-18 1-61,3 3 81,-13 6 50,-4 1-28,1-1-38,-2-3-40,-2-4-44,32-1 75,1 0-1,0 0 1,-1 1 0,1 0-1,-2 1 6,2 0 1,0-1 1,-1 0-1,1-1 0,0 0 0,-3 0-1,-182-1 0,186 0 0,0 1 0,0 0 0,1 1 0,-1 0 0,-3 1 0,-32 5 0,41-8 0,0 0 0,0 0 0,0 1 0,0-1 0,0 0 0,0 1 0,0-1 0,0 1 0,0 0 0,0 0 0,0 0 0,0 0 0,0 0 0,0 0 0,-13 7 0,-6-7 5,18-1-8,0 0 0,0 0 1,0 0-1,0 0 0,0 0 1,0 1-1,0 0 1,0-1-1,0 1 0,-2 1 3,-13 6-91,1-3-109,-2-2-89,-4-2-73,14-1 92,-1 0-56,1 0-55,2 0-55,4 0-95,2 0-95,1 0-91,-3 0-65,1 0 446,-1 0 48,-6 0-520,5 0 421,1 0 117,0 0-41,0 0-80,-1 0-70,0 0-83,0 0-93,2 0 553,-1 0 33,-8 0 14</inkml:trace>
  <inkml:trace contextRef="#ctx0" brushRef="#br0" timeOffset="-71806.3">13951 1553 771,'0'-1'241,"0"-1"-54,0-4 110,0 3-109,0 0 34,0 2 39,0 0 40,0 0 41,0 1 39,0 0 805,0 0-723,0 0 33,0 0 100,0 0-233,0 0-92,0 0-16,0 0 34,0 0 213,0 0 795,0 0-456,0 0-97,0 0-196,0 0 232,0 0 483,0 0-671,3 0-49,6 2 144,4 3 234,-2 1-186,-2-3-184,-1-2-31,1 0 71,2-1-304,0 0-34,11 0 159,0 0-109,1 0-93,-2 0-83,-1 0-47,78 0 69,-90 0-148,-1-1 1,1 1-1,-1-2 1,1 1-1,4-2-1,6-2-8,5 2-49,-3 1-21,4 1-43,-11 0-15,-7-2 92,-5-6 30,-2 5-81,2 2-12,2 2-54,-2 0 223,0 0-35,0 0-74,2 0-120,-1 0-110,0 0-37,0 0-62,1 0-53,-1 0-45,4 0-552,6 0-1551,-8 0 1831,-1 0 62,0 0 73,0 0 113,-2 0 299,0 0 38,1 0 40,-2 0 44,2 0-408,-1 0 49,0 0-40,-1 0-183</inkml:trace>
  <inkml:trace contextRef="#ctx0" brushRef="#br0" timeOffset="-71474.81">14706 1457 9380,'15'0'36,"0"0"63,0 0 55,1 0 47,14 0 291,42 0 826,-51 0-968,1 0-68,0 0-90,-11 0-142,-1 0-33,1 0-38,0 0-41,-1 0-44,0 0-47,3 0-1559,-7 0 1047,-2 0 277,-1 0 42,2 0-29,2 0-144</inkml:trace>
  <inkml:trace contextRef="#ctx0" brushRef="#br0" timeOffset="-71205.08">15327 1400 6553,'0'0'520,"1"0"-141,0 0-26,0 0 44,0 0-110,0 0-77,0 0-56,1 0 144,-1 0-59,0 0-40,0 0 59,1 0 101,0 0 103,1 0 121,-2 0-241,1 0 37,1 0-244,6-1 84,-5-1-102,-2 1-163,0 0 37,1-1 90,0 1 67,-1 0 66,0 0 55,1 0 48,1-1 406,7-2 1158,-7 3-1350,0 1-63,1-1-82,0 1-117,-2 0-187,0 0-40,0 0-41,0 0-47,16 0 180,8 1 0,-8-2-121,-4 0-83,-1-2-98,-7 1 31,4-2 9,-4 1 20,-2 1-6,0 0-19,0 1-45,0 0-12,0 1-44,0-1-49,1 1-54,0 0 57,-1 0-46,1-1-42,-1 1-35,6-2-423,17-7-1703,-17 3 1500,-6 2 472,0 0 57,0 0-44,1-3-211</inkml:trace>
  <inkml:trace contextRef="#ctx0" brushRef="#br0" timeOffset="-65682.63">20538 748 4112,'9'-5'134,"10"-4"139,-7 1 7,-2-1 72,-6 3-122,1 0 43,2-3 174,1-1 109,2 0 155,16-13 1051,-17 15-1185,0 0-97,-1 1-88,0 0-111,-4 3-189,0 1-36,0-1 77,0-1 82,-1 0 71,1 0 59,0 0 39,-1 0 34,8-16 1654,-9 17-1511,-1 1-92,-4 1 170,-2 1-76,-4 1-78,-1 0-85,-3 0-67,-3-1-97,-27 0 218,9 9-73,14 2-253,-2 3 43,-4 7 78,-12 17 177,30-28-305,1-1-1,0 2 0,1-1 0,0 1 0,1 0 0,-3 7-120,6-12 55,0 1-1,0 0 1,0-1 0,1 1-1,0 0 1,0 0-1,1 5-54,4 23 227,13 17 181,8 0-18,-6-19-193,-14-23-155,37 61 215,-23-45-187,14 19-42,-3 2-111,-8 2-124,-16-23 53,-3-1-36,-6-5-265,-4-5 38,-5-4 37,-2-5 32,-18-5-260,0-8 96,9 0 292,-5-1 64,-18-14 40,20 8 17,-6-3-27,11 4-23,3 1-41,2-1-81,11 9 250,2 1-74,1-1-70,1 2-63,1-1-55,1 1-50,1-1-44,1 2-36,6-5-691,11-1-845,-11 5 1139,-2 0 248,0 1 45,-1-1 56,0 1 69,2-2-78,-1 0 53,3-1-31,4-2-166</inkml:trace>
  <inkml:trace contextRef="#ctx0" brushRef="#br0" timeOffset="-65133.69">21042 1036 7838,'-9'-1'123,"4"-1"39,1-5 262,6 0-13,5-6 278,-1 4-120,-1 0 217,0 3-85,1 1-95,1 1-103,-3 1-245,1 0-46,0-1-49,0-1-51,-3 3-149,2-1 92,-1 1 60,8-4 228,-4 2-198,-3 2-125,1 1-69,-1 0-86,0 0-105,0 1-120,-3 0 129,1 1-37,0-1-38,-1 1-41,1 0-43,-1 0-46,-1-2-17,0-1 178,0-3 136,-1 2 33,-1-3-21,-1 3 91,0 2 66,-4 2 169,7-1-170,-3 0 218,2 0 63,1 0 86,0 0 65,0 0 545,0 0 22,0 0-420,0 0-231,0 0 38,0 0-80,0 0-130,0 0 40,0-3 162,0-10 85,0 10 22,0 6 0,0 5-187,-2 0-51,0-1-47,-1 1-41,-1 1-6,-1 0-41,-2 2-9,-4 5 24,-3 6 68,5-8-1,-5 11 93,-3 8 90,15-29-368,1 0 0,0 0 0,0 1 1,0-1-1,0 0 0,1 0 0,-1 1 1,1-1-39,0 42 397,0-18-195,2-13-90,2-3-35,-2-9-59,0 0 0,0-1 0,0 1 0,0-1 0,0 1-1,0-1 1,1 0 0,2 2-18,3 3 75,15 9 141,-4-11-44,-4-2-46,3 5 32,-2-2-78,-14-6-78,0 1 0,1-1-1,-1 0 1,0 0 0,1 0-1,-1 0 1,0 0 0,0 0 0,1 0-1,-1-1 1,1 0-2,20-4-9,-1 0-55,-1 1-47,0 1-40,-13 1 79,2-1-1,0 0-91,1-2-82,0-1-70,2-2-142,-1 0-69,0-1-171,2-3-418,-10 6 127,-1-1 94,-2-1 83,-1 0 73,-1 0 65,0 0 54,-1 2 44,1 0 35,-1-1 101,-1 1 54,1-1 53,-1-1 55,0 1 75,0 0 44,-1-3 12,0-1 59,-1-3 37,-2-7 37</inkml:trace>
  <inkml:trace contextRef="#ctx0" brushRef="#br0" timeOffset="-64886.38">21022 977 4497,'-1'0'62,"-6"0"219,0 0 77,-1 1 80,1 0 80,1 1 84,3 1 85,2 1 87,5 1 90,-1-3-194,0-1-83,1 0-75,0 0-66,2-1 15,0 0-69,1 0 10,4-1 114,1 1 209,6 0 137,-3 0-274,0 0-61,-1-1-61,1-2-60,9-3-70,2 0-50,0-1-59,-1 1-69,-9 2-95,-3 1-41,21-6-73,-21 4-91,-7 3 23,1 0-40,-3 1 89,-1-1-67,1 0-62,-1 0-61,0 0-55,-1 0-53,0 0-50,0-1-45,0 0-43,-1 1-39,-1-4-648,-2 0-114,-2 0-87,1 4 800,0 1 62,-1 1-46,-3 0-224</inkml:trace>
  <inkml:trace contextRef="#ctx0" brushRef="#br0" timeOffset="-64730.76">21081 824 3726,'-2'-6'184,"-2"-1"71,-2 2 70,0-1 67,1 2-57,1 0 35,1 1 36,1-1 34,1 0 33,3 0 34,9-4 604,-3 4-347,-1 2-117,-1-1-79,0 0-94,0-1-76,0-1-58,0-1-24,1 2-72,0 0-63,1 0-56,1 0-37,1 1-55,2 0-46,6-1-65,2 0-4,-3 2-105,0 3-80,0 3-87,0 0-91,-6 0 77,0-2-47,0 1-51,0-3-52,-4 0 221,-1 0 50,-1 0 53,0 0 54,3 0 22,4 0 86</inkml:trace>
  <inkml:trace contextRef="#ctx0" brushRef="#br0" timeOffset="-64198.38">21506 805 5911,'0'0'404,"-3"0"-80,3 0-225,-1 0 0,0 0 0,0 0 0,1 0 0,-1 0 0,0 0 0,1 1 0,-1-1 0,0 0 0,1 1 0,-1-1 0,1 0 0,-1 1 0,1-1 0,-1 1 0,0-1 0,1 0 0,-1 1 0,1-1 0,0 1 0,-1 0 0,1-1 0,-1 1 0,1-1 0,0 1 0,0 0-1,-1-1 1,1 1 0,0 0 0,0 0-99,-3 13 1448,4 4-91,0-9-728,0 1-40,1 0-47,0-1-53,0 1-58,0-1-66,0-1-71,0-1-78,-1-2-119,0-2-38,0 1-37,-1-2-41,3 14 477,0-2-75,0 1-16,0-1-71,0 1-6,5 7 79,5 21 149,-10-25-243,-1 0-1,0 0 1,-2 0 0,0 3-275,0-3 246,-1-6-104,-2-5-49,-1-5-73,-1-1-53,-3-4-57,-3-5-112,-6-11-148,13 13 273,1 0 38,-1-14-266,2-4 45,2-1 47,2-1 46,-1-9-1,0-20-59,8-65-237,4 48 105,-5 47 145,6 4 45,-10 15 129,1 1 0,0 0 0,0 1 1,0-1-1,1 1 0,2-1 40,1-1-52,1 0 0,1 1 0,-1 0 0,1 1 1,0 1-1,0-1 0,4 1 52,11 1-174,0 8 90,3 8 64,-24-10 26,0 0 0,0 0 1,0 0-1,-1 1 0,0-1 0,3 5-6,6 11 6,-5 1-35,-6 8-97,-8-5-87,-1-13 61,-2-1-35,-28 20-524,0 1 30,-3 13-142,27-27 605,1 0 76,3-3 104,1 0 89,1-1 108,4-7-34,1 0 33,0 10 442,6-3-58,4-2-60,4-3-64,1-2-67,2-2-69,-1-2-72,-1-1-76,32-4 159,-16-1-183,-4-1-127,-12 3-41,1-1-39,0 0-39,1 0-44,-8 1 199,1 0-80,0 0-74,1 0-66,4-2-206,1-1-108,0-1-80,-1 0-56,21-16-1257,-22 10 1152,-7 6 377,0-2 37,-1 1 47,-2-2 53,0 2 127,-1-1 45,0-1 30,-1-4 29</inkml:trace>
  <inkml:trace contextRef="#ctx0" brushRef="#br0" timeOffset="-63935.1">21991 844 385,'0'-33'345,"0"19"-155,0-1 107,0 8-101,0 1 40,0-2 547,5-11 1324,-2 12-1177,0 1-52,1 0 65,0-1 197,-2 3-522,0 1 36,1-2 69,2 0 55,-4 4-531,1-1-1,0 1 1,-1 0-1,1 0 0,0 0 1,0 0-1,0 0 1,0 1-1,0-1 1,0 0-1,1 1-246,8 0 1132,-4 3-496,-1 2-42,3 7 153,5 5 48,-8-11-512,1 1 17,-1 0-33,5 6 181,-4-4-176,-2 1-44,3 15 137,-5-10-150,0-1-49,0 0-21,0 0-42,8 25 104,-2-14-15,2 18 186,-1 0 4,-1-17-185,0-8-99,2-4-82,-11-14-15,1 1-1,-1-1 1,1 0-1,-1 1 1,0-1 0,1 0-1,-1 1 1,1-1-1,-1 0 1,1 0-1,-1 1 1,1-1-1,-1 0 1,1 0-1,-1 0 1,1 0 0,0 0-1,-1 0 1,1 0-1,-1 0 1,1 0-1,-1 0 1,1 0-1,-1 0 1,1 0 0,-1 0-1,1 0 1,-1 0-1,1-1 1,-1 1-1,1 0 1,-1 0-1,1-1 1,-1 1-1,1 0 1,-1-1 0,1 1-1,-1 0 1,1-1-1,8-12-2,8-34 116,-11 30-98,-1 1-37,5-16-41,-6 0-36,-2-1-43,-1-1-51,0-14-171,1 25 134,1-1-35,-2 17 100,0 1 56,1 0 31,1-3 4,0 1-34,-1 2-32,-1 1-42,0-1-78,0 0-27,0-1-76,-1 0-84,0-1-94,0 7 694,0-1-102,0 1-94,0-1-84,0-1-101,0 0-80,-1 1-69,1-1-57,0-4-537,0-3-760,1 6 1013,-1 0 46,1 1 92,-1 1 292,1 0 50,0 1 58,-1 0 65,3-1-22,0 1 54,1 1 35,3 0 34</inkml:trace>
  <inkml:trace contextRef="#ctx0" brushRef="#br0" timeOffset="-63377.12">22398 728 2570,'1'0'473,"-1"0"-129,1 0-23,1 0 40,-1 0 94,0 1-88,1-1-80,4 3 400,-3-2-362,-1 1-41,0-1 53,-1 1 67,0-1 81,-1 1 97,0 0 111,0-1-300,-1 1 32,0-1 36,0 0 36,1-1 429,0 0-96,0 0-249,0 0 209,0 0-28,0 0-282,0 0 66,0 0-64,0 0-64,0 0-65,0 0-61,0 0-49,0 0 186,7-2 192,0 1-277,-1-1-54,-5-2-66,-6-3-76,-5 2 76,12 6-66,2-1-37,4 0 40,-9 1 54,1 2-92,1 1-67,1 6-14,-1-8 15,1 3-14,3 4 17,2 19 28,-7-10-22,0 18-40,0 45-39,5-43 38,7-4 65,-6-25-46,2 0 45,-5-6-46,0-1 0,1 0-1,-1 1 1,0-2 0,1 1 0,-1 0-1,1-1 1,-1 1 0,1-1 0,3 1-43,14 0 153,-7-4-95,0-1-37,5-4-41,2 1-36,7-2-68,1-2-51,-2-1-46,-2-3-40,-13 6-150,-1 3-35,-1 2-37,0 0-37,4 0-233,-9 0 355,0 0-77,-1 0-72,0-1-65,-2-1-60,-1 0-52,-1-1-47,-2 0-41,0 2 378,-1 0 50,-1 0-29,-3-3-154,7 7 566</inkml:trace>
  <inkml:trace contextRef="#ctx0" brushRef="#br0" timeOffset="-63117.38">22398 748 2570,'6'0'654,"-1"0"-45,0-1-45,-1 1-41,1 0-39,-1-1-38,0 1-36,1-1-33,2-1 287,1 1-108,-1-1-90,0 0-74,6-1 165,9-1 218,-11 3-413,1 0 71,2 0 97,12 1 83,2 0-80,1 0-107,-15 0-262,-2 0-37,-4 0 16,-1 0-66,0-1-64,0-1-61,0 1-60,0-1-56,0 0-54,0-1-52,-1 1-49,0-1-47,0 0-44,-1 0-43,0 0-39,0-1-37,3-3-631,-6 5 762,-1 1 73,-2 0 72,-1-1 72,-1-2 60,-2 0 65,-3-4 40</inkml:trace>
  <inkml:trace contextRef="#ctx0" brushRef="#br0" timeOffset="-62566.07">22418 593 1285,'-3'-3'-100,"0"0"44,1 0 42,0 0 40,1 1 36,-1-1 35,1-1 192,1-1 111,0 1 92,2 1 74,1-1 54,13-6 1620,-7 6-1332,-3 2-448,0 0-44,0-1-54,1 1-63,5-3 96,2-2-67,22 3 63,-3 4-439,2 0-60,0 0-51,0 0-45,15 0-142,0 0-54,116 0-1025,-96 0 881,-58 1 676,-4 1 40,5 5 271,-3-1-33,-4-3-77,-1 0 41,-1 0 40,-2 0 38,-1 1 37,0 0 34,-1 11 621,0-6-569,-1 4 60,-1 0-44,-4 13 494,3-17-652,1 1 0,0 0 0,0 0 0,1 0 0,1 1-433,-1 10 664,0 2-87,0 5 23,1 1-119,1-1-113,4-2-102,-3-21-210,-1 1-1,0 0 1,0 0 0,0 0 0,-1 0 0,0 4-56,-6 18 157,2-3-110,4-3-103,1-12-42,-2-8-46,0-1 41,-3-1 9,0 0 51,-4-2 5,6 1-32,-10-11-144,3-7 57,-2-26-65,7 28 129,-1-10-156,3 0 46,4-25-104,0 5 103,-3 22 131,0-9-48,6-6-49,2 14 137,-1 0 66,0 3 82,-5 21-101,0-1 1,0 1-1,0-1 0,1 1 1,-1-1-1,0 1 0,1 0 1,0-1-1,0 1 1,-1 0-1,1 0 0,1 1 1,-1-1-15,22-15 178,-11 8-59,-7 6-75,0 0 0,0 0 0,0 1 0,0 0 0,0 0 1,0 0-1,0 1 0,1 0 0,-1 0 0,0 1 0,2 0-44,33 5 148,-23 2-129,-3 4-50,-11-6 9,0-1-1,0 1 1,0 0 0,-1 0-1,1 1 1,-1-1 22,9 32-182,-12 1-49,-8 0-52,-8-1-54,-5-1-57,-2-2-58,1-4-62,19-26 453,0-1 0,1 1-1,0 0 1,0 0 0,0-1 0,0 1-1,1 1 1,-1-1 0,1 0 0,0 0-1,0 4 62,0 4-89,1 2 60,0-13 28,0 0 1,0 1 0,0-1-1,0 0 1,0 1-1,1-1 1,-1 0 0,1 1-1,-1-1 1,1 0-1,-1 0 1,1 0 0,0 1-1,0-1 1,10 8 61,4-3 35,20-1 129,-12-5-111,-16 0-90,8-1 21,0 0-48,0-2-61,-1 0-75,1 0-86,-1-1-100,-1 0-113,-7 2 172,0 0-33,-1 0 62,-1 0-33,-1 0-36,-1-1-38,0 0-41,0 0-44,-1 0-47,1-1-48,0-2-359,1 0-124,0 2 560,-1 0 44,3-1-36,1-2-172,-5 7 605</inkml:trace>
  <inkml:trace contextRef="#ctx0" brushRef="#br0" timeOffset="-67797.86">18601 844 6939,'21'-35'620,"-6"15"-150,-7 10-146,-1 0 39,0-5 973,-4 2-108,-3 7-663,-2 0-37,0 0-41,0 1-44,-1 0-48,-1 1-51,0 0-54,-1 0-58,0 1-62,0 1-65,0 0-68,0 0-71,-1 1 123,-1 0 0,1 0 1,-1 0-1,0 1 0,1 0 1,-2 0-90,-1 1 156,0 0-1,0 1 1,0 0 0,0 0 0,0 1-1,-5 3-155,-24 12 546,14-3-222,6-3-91,0 1-44,-4 5 148,17-13-241,0-1 0,1 2 0,0-1 0,0 0 1,1 1-1,-1 0 0,1-1 0,1 1 0,-1 1-96,-9 24 396,5-13-195,5-12-130,0 0 0,0 0 0,0 0 0,1 0 0,0 6-71,1-8 38,0 1 0,0-1 0,0 1-1,1-1 1,-1 1 0,1-1 0,1 2-38,1 3 48,1 0 0,0 0 1,1-1-1,0 1 1,0-1-1,1 0 0,0-1 1,1 1-49,11 15 75,-9-10-2,1-1-1,0 0 0,1-1 0,12 10-72,1-3 34,11 10-24,-4 3-54,-30-29 31,14 18-90,-4-5-1,-5-4-26,-3-5-56,-16 2-468,-1 0 237,8-5 182,-2 0-4,-10-2-79,-9-3 35,0 0 0,-10-4 283,4 0-131,3 1 63,20 3 62,-8-3-15,1-1-41,-15-11-166,-2-1-159,30 17 327,1-1 0,-1 1 0,0 0 0,0 0 0,0 0 0,1 1 0,-1-1 0,-1 1 60,14 0-667,0 0 40,0 0 42,1 0 40,-1 0 35,1 0 39,-2 0 131,-1 0 32,17 0-500</inkml:trace>
  <inkml:trace contextRef="#ctx0" brushRef="#br0" timeOffset="-67110.74">19046 805 6553,'5'-6'59,"-1"0"90,0 1 78,-2-1 65,0 0 46,-1 0 38,-1 4-215,0 0-1,0 0 1,0 0 0,0 0-1,0 0 1,-1 1-1,1-1 1,-1 0-1,1 0 1,-1 0 0,0 0-1,0 0-160,-3-5 525,-2 1-91,4 4 109,0 1-119,0 0-105,0 0-89,0 1-49,-1 0-79,-4 1 6,4-1-7,2 0-3,-1 0 44,-35 5 1052,1 8-103,4 7-95,2 5-87,3 5-80,3 2-71,3 2-63,3-1-57,5 0-73,6 2-34,3 1-48,5 0-62,2-12-181,1-2-37,2 0-42,1-2-45,2-2-28,3-2-34,18 10-18,-19-18-38,0-2 1,1 1-1,0-2 1,4 2 1,1-1 23,-1-3-42,4-4-71,-3-5-50,-13 3 94,0 1-1,0-1 0,-1 0 1,0 0-1,1 0 0,-1 0 1,1-2 46,14-17-168,-13 15 138,-1 1 8,12-16-84,-8 7 0,-2-1-21,-1-5-47,8-67-370,-11 30 250,-7 8 134,-8-1 108,2 20-8,-15-32 6,17 44-12,-1-2-54,7 14-51,0 0-36,0 3-48,-2 3-53,-3 4-57,-1 4-173,4 2-37,2 1-37,1 1-39,-1 6-357,-3 8-633,3-13 962,1-2 134,-1 0 72,0 0 92,1 1 117,-1-4 138,0 1 50,-1 1 33,-3 4 31</inkml:trace>
  <inkml:trace contextRef="#ctx0" brushRef="#br0" timeOffset="-66841.55">18872 1112 3726,'0'-6'150,"2"0"56,0 1 58,2-1 55,0 1 56,1 0 55,0 1 55,1 0 53,0 0 53,0 1 53,1 0 51,-1 0 52,1 1 50,-1 1 51,0 0 49,0 0 48,3 2-40,-2-1-79,0 1-71,0 1-68,-1 0-61,-1 1-56,0 0-50,-1 0-44,3 3 207,-1 2-77,1 3 53,3 8 273,-6-10-629,0 0-42,1 1-40,0 0-40,-1 0-39,0-1-38,0 0-38,-2-1-37,6 9 57,-4-8-63,1-1-52,-2 0-71,-1 1-91,-1 1-112,-1-4 41,-1-1-92,-1-2-161,-3-1-367,0 1 119,2-1 283,1 1 155,1 0 37,1 8-448</inkml:trace>
  <inkml:trace contextRef="#ctx0" brushRef="#br0" timeOffset="-66493.21">19201 689 10151,'1'-10'392,"2"1"-141,7-11 273,-6 14-327,0 2 39,-1 1 21,1 0 51,0 2 63,-1 0 70,-2 1-12,1 1-46,-1-1-43,0 0-40,0 1-37,0-1-36,1 2 133,-1-1-174,1 1-46,0 1 29,-1-1-115,2 5 52,-2-5-20,-1-1 63,1 0 22,1 7 157,-1 1-36,-1 11 193,1-1-148,1 1-88,3 3-84,4 17 59,-7-7-13,-1 11 89,0 32 166,-6-29-225,-10 47 194,14-75-378,1 3-35,0-11-23,-1-4 0,1-1 1,1 1-1,-1-1 1,1 1-1,1 4 1,11 10 25,-3-18 61,7-3-61,42-4 151,-32 0-140,-4-1-67,-1-1-90,-7 1 73,0-1-96,1 0-80,0 0-65,3-1-120,32-12-869,-31 11 779,14-10-375,-24 11 535,-2 0-51,-1 1 13,-1 0-57,0 0-66,0 0-77,-1 1-149,0 0-78,0 0-237,2-3-605,-7 8 1644</inkml:trace>
  <inkml:trace contextRef="#ctx0" brushRef="#br0" timeOffset="-69057.77">16450 997 5525,'0'0'404,"0"0"-79,0 0-83,0-1 43,0 0 52,0-1 62,0 1-342,0 0 42,0 0 37,0 0 37,0-1 271,0 1 116,-1-1 238,1 1 108,-1 0 277,0 2 670,1-1-943,0 1-42,0 0-324,0 0-38,1 0-116,-1 0-35,0 0-39,1 1-41,-1-1-82,0 0-35,1 1-36,0-1-40,-1 1-42,1 0-43,0-1-48,0 1-48,3 9 507,0 1-44,0 2-38,-1 1-33,0 24 305,-3-27-410,-1 0 0,0 0 1,0 0-1,-1 0-188,-4 20 289,1 0-76,1 0-58,2-4-41,2-5 12,-1-3-52,-2-1-33,0 0-1,-1 0 1,-2 2-41,1-1 85,-8 13 82,-5-5-102,-4 8-62,19-28-4,2-7 1,1-1-1,0 1 1,0-1-1,0 1 0,0-1 1,-1 1-1,1-1 1,0 1-1,0-1 1,-1 1-1,1-1 0,-1 1 1,1-1-1,0 1 1,-1-1-1,1 0 1,-1 1-1,1-1 0,-1 1 1,1-1-1,-1 0 1,1 0-1,-1 1 1,1-1-1,-1 0 0,1 0 1,-1 0-1,0 0 1,1 0-1,-1 1 1,1-1-1,-1 0 0,1 0 1,-1 0-1,0-1 1,1 1 0,-3-1-109,2-4 55,1-8-1,0 13 37,5-30-93,11-12 16,-7 21 22,-3 1-55,-2 5 1,0-9-50,1 2 42,0 1-4,2-1 0,0 1 0,7-13 139,16-38-109,14-46 68,-31 82 61,14-19 64,7-24 69,-33 78-147,-1 0 0,0 0 0,0 0-1,1 0 1,-1 0 0,0 0 0,1 0 0,-1 0 0,1 0 0,-1 0 0,1 1 0,0-1 0,-1 0 0,1 0 0,0 0 0,0 1 0,-1-1 0,1 0 0,0 1 0,0-1 0,0 1 0,0-1 0,0 1-1,0-1 1,0 1 0,0 0 0,1-1-6,8 6 69,0 8-41,6 22 11,-9-21 15,-2 0 1,0 1-1,0 0 1,0 11-55,28 122 385,-7-53-52,-20-77-288,0-1-34,-5-13-14,0-1 3,-1-3 0,0 1 0,1 0 0,-1 0 0,0 0 0,0 0 0,0 0 0,1-1 0,-1 1 0,0 0 0,1 0 0,-1 0 0,1-1 0,-1 1 0,1 0 0,-1 0 0,1-1 0,-1 1 0,1-1 0,0 1 0,-1 0 0,1-1 0,0 1 0,-1-1 0,1 0 0,0 1 0,0-1 0,0 1 0,7 2 0,-6-1-5,0-1-1,1 0 1,-1 0 0,0 0 0,0 0 0,1-1 0,-1 1 0,0-1 0,1 1-1,-1-1 1,2 0 5,-4 0-1,0 0 0,1 0-1,-1 0 1,1 0-1,-1-1 1,1 1 0,-1 0-1,0 0 1,1-1-1,-1 1 1,0 0 0,1 0-1,-1-1 1,0 1-1,1 0 1,-1-1 0,0 1-1,0-1 1,1 1-1,-1 0 1,0-1 0,0 1-1,0-1 1,1 1 1,1-5-17,8-5-16,0-2 1,-1 1 0,-1-1-1,4-6 33,26-54-27,-29 54 34,-2 4-7,-1 0 0,0 0 0,-1-1 0,-1 0 0,2-10 0,3-13 0,24-38 0,-15 1-22,-16 65-6,2 2-42,2 1 73,7-5 92,-12 11-94,-1 1 0,0 0-1,1 0 1,-1-1 0,1 1-1,-1 0 1,0 0 0,1 0-1,-1-1 1,1 1 0,-1 0 0,0 0-1,1 0 1,-1 0 0,1 0-1,-1 0 1,1 0 0,-1 0-1,1 0 1,-1 0 0,0 0-1,1 0 1,-1 1 0,1-1 0,-1 0-1,0 0 1,1 0 0,-1 1-1,1-1 1,-1 0 0,1 1-1,1 1 1,0 1 1,0 0 0,0 0 0,-1 0-1,1 0 1,-1 0 0,1 0 0,-1 0-1,0 1 1,0-1-2,4 33 111,-6-8 34,-6-3-26,-1 2 24,3 10 78,3 1 38,4 77 608,-1-75-571,0 0-33,-1 4 38,0-23-190,0 1-34,0-1-40,0 0-45,0 1-51,0 0-57,1-11-67,9 8-182,-5-15 206,-3-2-7,-1-1-45,-1-1-53,0 0-59,0 0 21,0 0-32,0 0-786</inkml:trace>
  <inkml:trace contextRef="#ctx0" brushRef="#br0" timeOffset="-68380.36">17633 977 5525,'6'-15'237,"-2"4"-25,-2 3 57,-1 3-90,0 1 37,1-4 239,-2 5-177,0-1 37,1 0 41,-1 0 43,0 1 46,0-1 49,0 3 120,0-1-72,0 1-68,-1 0-63,1 0-58,-1-1-55,1 1-49,-1 0-44,0 0-13,0 0-50,0 0-43,0-1-35,-1 1-11,-3-3-17,4 3 14,0 0 42,0 1 56,0-1 71,-9-8 393,-1 4-107,1 3-92,-1 3-77,-7 4 80,-11 9 49,-2 2 22,7-6 84,0 1 1,-10 6-572,8 0 344,2 4-54,0 4 41,-8 19 250,20-19-303,5 1-38,6-9-113,3 0-35,0-8-54,1 0 0,0-1-1,0 1 1,4 5-38,-2-5 53,0-1-1,1 1 1,0-1 0,0 0-1,1-1 1,1 1-53,47 38 326,-15-18-156,7 4-70,-25-15-105,-2 1-46,-1 0-108,-5-3-57,-8-9 77,-6-6-127,0 1 54,-1-1 45,0 0 38,-3 1-55,-4 0 14,5-1 73,1 0-92,-18 0-402,2 1 52,-18 0-391,-29-6-351,35 0 1040,-66-12-248,57 6 213,26 8 140,2 3-125,6 1 82,1 1-33,1-1-33,0 1-34,2 1-34,0-1-35,2 0-35,0 0-36,2 0-37,1-1-36,2 0-37,1-1-38,1 0 150,1 0 69,1-1 71,2-1 77,-2 0 96,0-1 40,3-2 28,8-1 26</inkml:trace>
  <inkml:trace contextRef="#ctx0" brushRef="#br0" timeOffset="-61245.57">24277 478 385,'0'-21'37,"0"7"65,0 3 61,0 3 92,0-3 153,2 4 104,1 0 81,0 2 59,5-10 910,-7 11-1318,0 0 81,0 1-5,1 0 45,-1-1 40,0 1 36,0-1 130,1 0 38,0-1 360,1 0 45,4-3 1046,-1 4-741,-1 1-304,1 3-114,-5 0-404,-1 0-63,1 1-58,-1-1-54,1 1-49,-1 0-46,0 0-40,0 0-37,1 1 40,-1 0-79,0 1-51,0 3 8,0-4-3,-1-1 75,1 0 101,1 14 328,-1 1-92,0 4 0,0 0-94,0 5-15,-4 10 78,-2 5-80,-1-1-49,0-2-41,1-10-32,-1 1 0,-2-2 1,-4 11-245,-1 14 127,5-13-104,8-35-23,0 0 0,-1 0 0,1-1 0,-1 1 0,1-1 0,-1 1 0,0-1 0,0 0 0,0 0 0,-1 1 0,-9 12 0,12-15 0,-1 0 0,1 0 0,0 1 0,0-1 0,0 0 0,-1 0 0,1 1 0,0-1 0,0 0 0,0 1 0,0-1 0,0 0 0,-1 1 0,1-1 0,0 0 0,0 1 0,0-1 0,0 0 0,0 1 0,0-1 0,0 0 0,0 1 0,0-1 0,0 0 0,0 1 0,1-1 0,-1 0 0,0 1 0,0-1 0,0 0 0,0 1 0,0-1 0,1 0 0,-1 0 0,0 1 0,0-1 0,1 0 0,-1 1 0,18-15 0,2-4 0,22-18 3,-13 10-13,-9 12-26,1-4-153,5-2 53,-24 19 129,-1 1 0,1-1 0,-1 1 0,1 0 0,-1-1 0,1 1 0,-1 0 0,1 0 0,-1 0 0,1 0 0,-1 0 1,1 0-1,-1 1 0,1-1 0,-1 0 0,1 1 0,-1-1 0,1 1 0,-1-1 0,0 1 0,1 0 7,3 2-29,0 0 1,0 1-1,-1-1 1,1 1-1,-1 0 1,0 1-1,0-1 1,0 1-1,-1-1 1,1 1-1,-1 0 1,0 1-1,-1-1 1,1 0-1,-1 1 1,0-1-1,0 2 29,9 46-294,-8 0-84,-7-29 219,-5-1-59,-9 1-99,12-18 210,0-1-1,0 0 1,0 0 0,0 0-1,-2 0 108,-37 16-534,14-13 222,6-6 100,1-3 60,7-3-99,0 0 0,0 0 0,-7-5 251,-24-12-588,10-3 12,5-3-99,27 20 441,3 1-43,3 0-38,1 0-35,6-6-430,6 2-77,29-11-1280,-28 17 1468,-1 1 56,-3 1 273,0 1 32,24 0-500</inkml:trace>
  <inkml:trace contextRef="#ctx0" brushRef="#br0" timeOffset="-60563.92">24800 670 5525,'5'-12'34,"1"-5"120,-3 8-26,0 0 35,-1-1 38,-1 1 40,0-1 42,0 1 43,-2 1 47,-1 1 47,-1 1 50,-1 2 51,-1 1 54,-2 2 55,-3 1 121,3 0-256,0 0-61,0 0-56,0 0-46,-2 1 67,0 0-57,-18 10 632,17-3-496,-1 4 78,-1 2-47,1 1-43,1-1-43,-5 6 150,4-3-117,5 1-86,2-1-69,2 0-50,-1 6 63,-2 2 13,-4 20 259,8-17-234,4-12-165,4-1-34,4-2-42,6-2-49,1-6-203,8-5 6,-11-1 68,-10 1 16,0-1-1,0 1 0,0-1 0,0 0 0,0 0 1,0 0-1,0-1 0,0 1 0,1-2 52,-2 1-47,0 0 0,0-1 0,0 1-1,0-1 1,-1 0 0,1 0-1,-1-1 1,3-2 47,2-5-130,0-1-1,-1-1 1,0 1 0,-1-1-1,4-12 131,12-23-367,-5 4 29,-16 42 324,-1-1 0,0 1 0,1 0 0,-1-1 0,0 1 0,0-1 0,-1 1 0,1 0 0,0-1 0,-1 1-1,0-1 15,-2-7-1,0 1 51,2 3 50,8-11 214,-7 17-305,1-1 10,-1 1 0,0-1 0,1 1 0,-1-1 1,0 0-1,0 1 0,1-1 0,-1 0 0,0 1 1,0-1-1,0 1 0,0-1 0,0 0 0,0 1 0,0-1 1,0 0-1,0 1 0,0-1 0,0 0 0,0 1 1,0-1-1,-1 0-19,-9-1 434,-4 8-21,3 5-55,3 8 65,2 0-97,2-4-134,2-1-37,1 14 76,10 31 125,-3-39-204,0 1 48,5 2-159,5-6-42,5-7-42,6-7-40,-16-2 28,-1-1 0,0-1-1,1 0 1,-1-1 0,0 0 0,0 0 0,0-1-1,0 0 56,-5 1-31,-1-1 0,0 1 0,1-1 0,-1 1 0,0-1 0,0-1 0,0 1 0,-1 0 0,2-2 31,16-28-221,-16 25 128,-1-1 0,1 0 0,1 1 1,0 0-1,0 1 0,4-4 93,12-12-151,-9 10 131,8-18 53,-6 9 84,-12 19-2,0 6 48,3 3 25,0 1-38,2 10 49,-1 1-113,-3 1-89,-1 5-83,-1 34-234,-4-37 186,-4-2-35,-9 4-142,-2-6-50,7-9 137,-2 0-33,-20 9-413,17-11 337,-2-1-134,9-2 181,0-1-43,0 1-3,1-1-41,0 0-48,0 1-52,6-3 228,0 1 58,-1-1 27,-5 4-170,4-3 161,1 1-38,-1-1-79,2 0-55,-1 0-100,2 0-118,-1-1 230,1 1-36,0-4 250,0 0 45,0-1 30,0-3 29</inkml:trace>
  <inkml:trace contextRef="#ctx0" brushRef="#br0" timeOffset="-60230.29">25478 748 6939,'1'-1'322,"2"-1"-66,-1-1-160,1 0 33,3-2 219,0 0 107,0 1 88,1-2 153,1 2 67,17-12 1921,-14 10-1589,-4 3-499,0 0-58,-1 0-173,-1 1-49,0-1-54,0 1-59,1-1-67,-1 1-72,0-1-78,1 1-85,-5 2 68,8-7 130,1-1-48,7-12-51,-11-2-84,-10 3 45,-8 4 43,-6 4 38,12 9-11,0 0 0,1 1 0,-1-1 0,0 1 0,0 0 0,-4 0-31,4 1 50,1 0-1,-1 0 1,1 0 0,-1 1-1,1 0 1,-5 1-50,-18 8 109,14-3-6,1 1 34,1 2 35,1 1 37,3 2 38,2 1 39,0 10 162,-5 21 381,6 2-50,6-33-555,2 0-39,1-1-37,3-2-36,9 9 17,6-5-115,2-3-99,1-4-83,1-3-65,-1-4-50,-14 0-38,-1-1 41,18 1-428,-9 0 168,-7 0 105,-1-1-5,-1-1-93,-1 0 0,0 0-92,0 0-107,1-1-117,-2 0 2,1 0 71,-1 0 70,1 1 67,-1-1 85,0 1 62,0-1 60,-1 1 59,1-1 58,-1 0 57,0 0 57,-1-1 54,4-1-29,-2-2 69,2-2 44,4-6 45,-13 14 18</inkml:trace>
  <inkml:trace contextRef="#ctx0" brushRef="#br0" timeOffset="-59828.29">26021 689 385,'10'-9'66,"-4"4"31,0-1 38,5-5 236,1-1 113,-2-1 84,-7 9-373,-1 1 1,0-1-1,1 0 1,-1 1-1,-1-1 1,1 0-1,0 0 1,-1-1-1,0 1 1,0 0-1,0 0 1,-1 0-1,1-4-195,-1 2 753,-1 1-47,-1 0-43,0 1-43,0 0-41,-1 1-38,0 0-38,-1 1-35,-4-2 368,-1 2-122,-1 2-108,-1 0-95,2 1-160,0 0-45,-9 3 199,3 0-133,-11 6 424,10-4-333,0 0-46,1 0-42,1 0-37,-14 7 242,3 1-98,3 1-81,14-9-228,1 1 0,-1-1 0,1 2 1,1-1-1,-3 3-173,-4 10 340,6-10-77,1 1 0,1 0 0,0 0 0,0 0 0,1 0 0,-1 6-263,1 16 585,6-20-338,4-2-86,3-2-69,2-1-52,-6-6-40,-1 0-1,1 0 1,-1 0-1,1-1 1,-1 0-1,1 0 1,0 0 0,-1 0-1,1-1 1,1 1 0,2-2-23,0 0 0,0 0 0,-1-1 0,1 0-1,5-1 24,24-10-155,-13 4-3,-3 1 27,-1-2-94,-1-2-82,-1-1-72,2-5-152,0-2-66,1-6-177,8-16-435,-4-3 45,-10 14 471,-4 5 196,-2 0 93,-2 4 154,0 1 90,-2 0 102,0 1 113,1-11-306,-2 2 53,-3 0 59,-1 2 65,-1-1 71,-2 1 77,0-2 84,-1 0 89,1 4 25,-3-10 148,-14-41 432,12 54-529,1-1 74,1 7-71,1-1 54,4 16-303,1 0-1,0 0 0,0 0 1,-1 0-1,1-1 0,-1 1 0,1 0 1,-1 0-1,0 0 0,1 0 1,-1 0-1,0 0 0,0 0 1,0 0-1,1 0 0,-1 1 1,0-1-1,-1 0-76,-4 2 637,1 7-54,0 3-69,1 2-83,0 2-98,1-1-114,1 6 136,0 2-45,1 2-41,0 0-39,1 26 125,2-1-118,-1-13-118,-1-3-45,6 160 670,-2-131-546,1 0-63,-1-11-86,1-1-72,1-1-84,0 0-97,-4-35 109,-1-1-55,-1-1-63,1 0-73,-1 0-82,0-2-90,0 1-99,0-1-108,0-5 231,0 0-40,-1 0-42,1 0-44,0 2-510,0-1-95,0 0-324,0 1-848</inkml:trace>
  <inkml:trace contextRef="#ctx0" brushRef="#br0" timeOffset="-58714.79">16431 1804 1285,'0'0'726,"0"0"-146,0 0 124,0 0 477,0 0 746,0 0-128,0 0-953,0 0-64,0 0-97,0 0-388,0 0-37,0 0 83,0 0 85,1 0 43,1 0-64,5 0 639,-1 0-114,2 0-105,0 0-100,2 1 30,0-1-122,1 0-110,0 0-98,2 0-27,1 0-101,1-1-46,7-3-13,92-17 413,-75 15-506,-4 1-91,-20 3-74,-1 1-34,15-1-137,5 1-144,16 2-260,-17 0 223,-11 0 169,0 0-270,-9 2 128,-2-1 29,0 1-34,3 1-174,0-1-91,2-1-107,-7-1 314,0-1-33,1 0-48,1 1-83,-2-1 105,-1 1-48,1-1-52,0 0-55,1-1-56,-1 0-61,0 0-62,0-1-65,-1-1 305,1 1 84,-3-1 189,0 1 42,1 0 42,0 1 40,3-1 5,0 1 62,4 1 41,7 0 39</inkml:trace>
  <inkml:trace contextRef="#ctx0" brushRef="#br0" timeOffset="-58342.26">17962 1688 3726,'0'-11'486,"0"6"-93,0 3-101,0 1 37,0 1 420,0-1 105,0-2 113,0 1-848,0 0 86,1 0 75,-1 0 67,1 0 144,0 1 67,1-1 177,1 1 445,1 0 10,-1 0-437,-1 1-173,1 0-61,-1 0-144,1 0-63,-1 0-71,1 0-81,-1 0-102,-1 0-43,1 0-46,0 0-47,15-1 342,0 0 78,38-9 991,-32 3-825,-12 3-300,0-1-48,0 1-56,-1-1-67,35-12-4,0 9 51,22-6 77,-39 6-55,-10 4 34,0 2 1,0 0-1,7 1-140,9 0 137,-12 1-93,2-1-50,-1 0-62,2-2-73,2 0-128,-8 1 44,-3 0-10,1 1-58,-4 0-5,1 0-57,0 0-65,0 0-73,-2 0 21,0 1-60,0-1-66,0 1-69,1 0-74,-1 0-78,1-1-84,0 1-87,-1 0 372,1 0 112,0 0 112,-1 0 113,-2 0 135,-2 0 57,2 0 38,5 0 37</inkml:trace>
  <inkml:trace contextRef="#ctx0" brushRef="#br0" timeOffset="-58087.84">19162 1553 1285,'12'-2'376,"-7"-1"-23,-4 1-163,0 0 35,-1-1 38,0 0 43,1 2 699,0 1-74,1-1-71,1 1-73,0-1-72,0 1-72,1 0-72,-1 0-72,1 0-71,0 0-73,-1 0-70,0 0-72,-1 0-72,0 0-70,-1 0-72,0 0-70,22-2 1127,-11-1-437,-7 1-406,0 0-36,-1-1-43,2 1-48,-3 0-58,14-3 592,2 4-121,2 1-124,-2 2-129,-9-2-157,-3 1-55,37-1 36,0 0-70,0 0-72,0 0-74,5 0-113,0 0-103,0 0-104,0 0-110,-1 0-112,1 0-115,-1 0-119,1 0-122,21-6-749,-47 3 1269,1-1 100,-6 0 188,-6 3 142,-1 0 37,23 0 15</inkml:trace>
  <inkml:trace contextRef="#ctx0" brushRef="#br0" timeOffset="-57887.52">20228 1496 1285,'11'0'327,"-5"0"-54,-5 0-62,0 0 46,0 0 61,-1 0 74,0 0 85,0 0 87,1 0 84,1 0 83,1 0 286,-1 0-58,1 0-55,0 0-55,0 0-52,0 0-50,0 0-50,0 0-47,0 0-46,1 0-44,-1 0-42,1 0-40,-1 0-40,1 0-36,-1 0-36,1 0-34,1 0 25,-1 0-44,0 0-40,1 0-37,4 0 136,-1 0-115,0 0-103,-1 0-57,21 0 118,-12 0-395,17-6-211,-21 2 196,0 1-76,2 0-110,-6 1 139,0 1-42,1 1-46,1 0-51,39 0-1500,-16 0 697,-16 0 579,0 0 36,0 0 41,-1 0 48,-3 0 102,1 0 36,8 0-184,10 0-177</inkml:trace>
  <inkml:trace contextRef="#ctx0" brushRef="#br0" timeOffset="-57687.63">21158 1420 1670,'6'1'0,"-4"-2"0,29-16 0,-30 17 18,0-1 33,1 0 147,0 0 117,1 0 104,-1 0 91,0-1 80,1 1 66,0 0 56,0-1 281,7-3 1945,-6 4-1716,0-1-206,0 1-106,-2 0-497,0 1-41,0 0-45,-1-1-49,1 1-54,0 0-59,0 0-62,0 0-68,-1 0-37,1 0 0,0 0 0,0 0 0,-1 1-1,1-1 1,0 0 0,0 1 0,-1 0 0,1-1 0,0 1 0,-1 0 0,1 0 0,0 1 2,5 2 45,2 0 65,-5-3-123,1 0 80,-1 0 69,2-1 56,5 1 304,8-1 456,-11 0-570,1 0-55,-2 0-94,-1-1-143,-2 1-73,1 0-82,-1 0-93,33 0-665,-1 0-59,70 0-1933,-38 0 993,-22 0 711,-13 0 487,-7 0 198,13 0-152</inkml:trace>
  <inkml:trace contextRef="#ctx0" brushRef="#br0" timeOffset="-57116.8">22281 1400 3341,'0'-2'-236,"0"-1"114,0 1 106,1 0 98,-1 0 93,1 1 83,-1 0 77,1 0 69,0 0 13,-1 0 44,1 0 39,0 1 34,1-1 261,-1 1 40,5 0 1995,-4-1-1661,1 1-244,-1 0-86,1 0-110,-2 0-414,0 0-37,1 0-39,-1-1-44,1 1-46,-1 0-49,1-1-52,-1 1-56,1-1-58,-1 0-62,3-1 271,0 1-43,4-3-2,-1 2-95,9-2-81,-11 3 100,0 0 52,1 1 106,-2 0-44,-1-1 36,1 1 55,-1 0 51,1 0 53,1 0 59,-1 0 63,0 0 68,1 0 72,0 0 77,0 0 93,2 0-494,0 0-48,0 0-43,0 1-39,5-1 20,1 0-74,5 0-49,15-2-49,-18 0 31,12-2-84,3 1-63,0 1-63,2 0-62,0 0-60,-1 1-59,-2 1-59,-2-1-57,19 1-788,-3 0-36,40 0-1413,-2 0-122,-1 0-103,-67 0 2493,-2-2 71,1 0-9,4-3-119,0 0 0,-4 2 125,-1 1 9,2 2-68,-5 0 274,0 0 37,11 0-43,5 0 92,7 0 94,-23 1-5,-3-3 0,24-14 0,-24 15 30,-1-1 46,1 1 47,-1 1 49,0-1 51,1 1 53,-1 0 54,0 0 56,2 1 256,-1-1 121,0-1 125,-2 1-396,-1-1 33,2 0 419,-1-1 59,5-3 2141,-4 3-1603,-2 1-821,0 0-46,0-1 136,0 2-450,0-1-34,1 1 135,0-1-115,-1 1-220,0 0-34,1 0-36,-1 0-37,16-1 755,-2 1-185,-4 0-228,-2 0-100,-1 0-49,-1 1-83,0-1-50,-1 1-60,-1 1-66,41 8-47,-25-8-13,0 0-57,-6-1 16,0 0-34,1-1-38,1 0-42,3 0-21,0 0-86,5 0-184,0 0-103,-1 0-89,1 0-77,3 0-172,0 0-60,67 0-2570,-55 0 2101,-16 0 659,-1 0 43,-5 0 229,0 0 38,-1 0 42,1 0 47,0 0 53,0 0 56,-1 0 61,1 0 68,-6 0 108,0 0 39,1 0 39,-1 0 43,0 0 43,0 0 46,1 0 48,-1 0 48,0 0 51,0 0 53,0 0 55,0 0 55,0 0 59,0 0 60,0 0 61,0 0 64,-10 0 300,1 0-85,-1 0-80,-1 0-77,1-1-73,0 1-68,-1-1-63,1 1-61,-1-1 14,1 0-73,0 1-66,-1-1-59,1 0-17,-1 0-62,2-1-4,0 0-70,3-1 73,-4 2-73,0 0 49,8-2 313,-1 4-118,1 1-51,3 5-7,1-1-6,10-1-13,-2-3-118,-1-3-106,1 0-97,-2 0-67,1 0-61,-11 1 76,1 0-55,0 0-52,-1 0-49,1 0-46,0 0-43,0 0-38,-1 0-35,3 0-127,0 0-40,14 0-686,-3 0 48,29 0-1725,-40 0 2339,-2 0 69,3 0-41,6 0-217</inkml:trace>
  <inkml:trace contextRef="#ctx0" brushRef="#br0" timeOffset="-56776.38">25459 1304 7838,'2'-2'29,"-1"0"69,1 1 86,0-1 102,-1 1 77,0 0 110,0-1 123,0 2-247,0-1 35,0 0 37,-1 1 39,1-1 40,0 0 42,0 0 43,0 0 46,0 0 46,0 0 48,0 1 616,-1 0-88,0 0-84,1 0-82,-1 1-81,1-1-77,-1 0-76,1 0-72,-1 0-71,1 0-68,0 0-66,-1 0-64,1 0-61,0 0-59,0 0-56,-1 0-55,1 0-11,0 0-71,0 0-66,1 0-62,-1 0-59,0 0-55,0 0-49,0 0-47,0 0-82,1 0-54,-1 0-47,0 0-39,1 0-115,0 0-35,2-1-1108,-2 1 869,0 0 63,-1 0 283,0 0 55,0 0 107,-1 0 53,1 0 58,0 0 63,14 0-165,0 0-47,0 0-44,0 0-41,0 0-38,1 0-35,14 0-534,3 0-242,1 0-101,-2 0-41,44 0-1894,-29 0 1331,-19 0 848,-1 0 76,-5 0 270,1 0 70,-1 0 78,0 0 89,0 0 98,0 0 107,1 0 117,-1 0 126,-11 0 71,0 0 34,1 0 37,-1 0 37,0 0 39,0 0 39,1 0 42,-1 0 42,0 0 43,1 0 45,-1 0 45,1 0 48,-1 0 47,1 0 50,-1 0 50,1 0 52,-10 0-709,0 0 51,0 0 49,0 0 45,1 0 42,-1 1 40,0-1 37,0 1 33,1-1 94,0 1 40,2 0 499,2 1 304,3 1 708,-5-1-977,1 0-50,-3-1-338,0-1-44,0 1-124,0 0-42,0 0-47,-1-1-51,1 1-84,-1-1-42,0 0-46,0 1-48,1-1-50,-1 0-55,0 0-57,0 0-60,41 0 444,-29 0-165,1 2-56,-7 0-34,-3 0-31,0 0-41,-2-1-21,0 1-39,0-2-46,0 1-50,0-2-57,0 0-61,1-2-68,0-1-74,-3 3-53,0 0-46,0 0-162,-1 1-431</inkml:trace>
  <inkml:trace contextRef="#ctx0" brushRef="#br0" timeOffset="-38698.69">8003 4338 385,'-14'-20'-5,"5"5"32,-4 8 101,11 5-13,1 0-51,0 0-37,0 0-42,-1-1 8,1 1 77,0 1 74,-2 0 104,1 1 59,-1-1 105,-1 1 123,1 0-218,1 0 36,-3-1 92,2 0 50,-2-2 319,2-1 56,-6-3 899,1 5-679,5 2 730,3 0-750,0 0-384,-1 1 20,-1 0-52,1-1-51,-1 0-49,0 1-47,1-1-47,-1-1-45,1 1-43,0 0-43,1 0-42,0-1-38,0 1-40,2 0-36,0-1-37,0 1-33,2 0-34,-1 0 692,-3 0-280,0 0-36,0 0 181,1-1-144,1 1-89,0-1-80,1 1-70,1 0-27,0 0-68,1 1-35,3-1-9,1 1 51,-5-1 55,98 9 608,-47-3-441,-27-4-228,1-1-37,99-10 280,-57 3-222,1 3-68,120 3 18,6 0-109,42 0-94,118 0-115,-249-5 2,58-13 196,-58 5-39,-76 10 44,279-33 225,-286 33-222,-1 2 0,1 0 1,1 2-9,8 0-3,43 4-29,-8 6-65,-56-9 55,-1 0-1,1-1 1,-1 0-1,1-2 1,1 1 42,28-2-45,-13 2 45,-9-2 0,0 2 0,0 1 0,-1 1 0,4 1 0,-2 2 3,-10-2-9,0 0 0,0-1 0,0-1 0,11 1 6,-12-2-46,-1 1 0,1 0 1,0 1-1,0 0 1,1 1 45,20 4-165,8-4-63,39-7-72,-53-1 238,-2-2 38,-3 3 65,6 4 104,-16 1-74,-8-1 58,-3 0-1,-3 0-21,1 0-75,1 0 1,0 0-1,-1 0 0,1 0 1,-1 0-1,1 1 0,0-1 0,-1 0 1,1 1-1,0-1 0,-1 1 1,1 0-1,0-1 0,0 1 0,0 0 1,-1 0-1,1 0 0,0 0 0,0 0 1,0 0-1,1 0 0,-1 0 1,0 0-1,-1 1-32,-3 16 359,4 3-39,3 2-53,3-1-68,2-2-83,-1-5-96,6 14 87,0 18-41,-3-13-12,-2-14 19,4 6 55,1 4-7,1 17 16,-6 12 51,0 4-76,1 19 59,10 34-171,-10-73 5,-3 1 0,-2 0 0,-1 0 0,-2 2-5,0 16 23,5 23-23,0-37 46,1 6 143,-1 36-189,-1 3 107,5-12-64,-22 56 85,14-107-88,0-4-10,-2 0-1,0 0 1,-2 0-30,1-11 9,-10 90 56,12-92-60,0-1-1,1 1 1,0-1 0,1 1 0,0-1-1,1 0 1,2 5-5,-1-9 0,-4-4 0,-1 42 0,1 73 0,0-117 0,1 0 0,-1 0 0,0 0 0,1-1 0,-1 1 0,1 0 0,0 0 0,-1 0 0,1 0 0,0-1 0,1 2 0,3 11 0,-11 6 0,6-19 1,0 0 0,0 0 0,1-1 0,-1 1 0,0 0 0,1 0 0,-1 0 0,1 0 0,-1-1 0,1 1 0,0 0 0,-1 0 0,1-1 0,-1 1 0,1 0 0,0-1 0,0 1 0,-1-1 0,1 1 0,0-1 0,0 1-1,0-1 0,12 3 86,-20-3-86,14 0-86,-17-3 86,4-13 86,-6-9-63,-12-24-46,-9 11-128,12 15 88,17 18 60,-33-43-73,28 37 36,0 1 0,-1 0 0,0 1 0,-1 0 1,0 0 39,3 3-37,0 0 0,0-1 0,1 0 1,0 0-1,0 0 0,1-1 1,-4-5 36,5 7-19,0 1 1,0-1 0,-1 2 0,1-1 0,-1 1 0,-1-1 18,-25-21-20,15 9 18,11 10-24,-2-1-1,1 1 1,-1 1 0,-5-4 26,-6-5-7,1-8 100,14 15-77,-3-2 42,-2 9 18,3 0 10,2-3-46,-2-7-47,6 11 16,1-1-11,-1 2 0,1-1 0,0 0 0,0 0 0,-1 0 0,1 0 0,0 0 0,0 1 0,-1-1 0,1 0 0,0 1 0,-1-1 0,1 0 0,0 1 0,-1-1 0,1 1-1,0-1 1,-1 1 0,1-1 0,-1 1 0,1 0 0,-1 0 2,17 10-83,2 2-11,5 12 61,-13-12 31,25 25-4,-6-1 70,25 26 135,-46-52-183,0 0 0,-1 1 0,0 0 0,0 0 0,-2 1 0,5 10-16,-5-10 5,0 0-1,0-1 1,2 0 0,-1-1-1,1 0 1,1 0 0,1 0-5,8 7 0,22 25 0,-31-31 11,1 0 1,0-1 0,0 0 0,1 0-1,11 8-11,-19-17 3,-1 0 0,0-1 0,1 1-1,-1 0 1,1-1 0,-1 0-1,1 1 1,0-1 0,-1 0-1,1 0 1,0-1 0,0 1-1,0 0 1,0-1 0,0 0-1,0 0 1,0 0 0,0 0-1,-1 0 1,1 0 0,0-1-1,0 0 1,0 1 0,0-1-1,0 0 1,-1 0 0,1-1-1,0 1 1,-1 0 0,1-1-1,-1 0 1,0 0 0,1 1 0,0-3-3,41-50 172,-30 34-109,10-17 40,-2-18-78,-5 10-24,1 3 14,6-12 77,-13 21-71,1 3-20,-7 17-31,-1 0-69,-3 2-22,0-1-58,1-1-172,2 8 19,0 4-58,-1 0 143,0 1-39,-3 0-329,0 1 64,0-1 58,-1 0 56,1 1 51,0-1 48,-1 1 43,0 0 41,0 1-124,0-1 98,-1 1 104,1-1 37,-2 3-220,2-2 159,0-2-91,1 1 100,0-1-38,-1 1-313,0 0 62,0 0-37,1-1-192</inkml:trace>
  <inkml:trace contextRef="#ctx0" brushRef="#br0" timeOffset="-21095.71">9416 9504 771,'-19'-20'0</inkml:trace>
  <inkml:trace contextRef="#ctx0" brushRef="#br0" timeOffset="-17037.29">10773 4262 6168,'-1'0'563,"-1"0"-120,-1 0-320,1 0 43,1 0 38,-1-1 34,0 0 438,1-1 488,2 0-466,0 1-265,0 0-105,0-1-39,0 1-84,0 0-38,0 0-45,0 0-47,1 0-56,-1 0-64,0 0 543,1 0-60,-1 0-57,1 0-50,0 1-49,0-1-43,0 1-40,0 0-36,2-1 56,0 2-79,1-1-45,3 1 50,-6-1-57,-1 0 39,0 0 62,0 1 219,-1 0-83,1 0-72,0 0-62,-1 1-36,1 0-48,1 4 95,-2-4-89,1-1-12,-1-1 35,3 2 361,13 6 718,-4-3-530,-5-3-356,-1 0-50,0-1-63,-1 0-74,3-1 139,-2 2-43,5 4 141,5 2 8,12-3 87,8-4-64,0-3-83,-7-2-103,-3-3 0,-1-2-54,25-6 78,26 9 64,-2 8-99,-11-1-95,-60-1-115,30 0 49,12-1 246,37-5-298,-48 1 31,1-3-51,48-12-97,-3 3 35,1 4 40,8 2 47,-48 4-2,1-1-1,1-2-2,19-5 31,-1 4 40,-21 6-48,17-2 64,0-4 82,0-1 16,69-3 180,-57 8-144,-10 2-22,1 4-72,2 1-66,0 1-59,-8 1-41,1-2-33,120 8-54,-104-1 102,-8-3 68,60-4-44,-61-1 63,19 4-63,49 6 47,48 5 45,-53-1-81,274 30-8,-242-27-37,1 1-63,9-1-6,84-1 73,-146-10 13,70-1-66,-3-1 37,-79 3-1,141 4-34,-88-10 0,1 0 81,17 0 66,214 0 163,-247 0-186,-38-3-17,1-4-26,70-3-5,-18 8-20,60-12-57,-85 4 23,52-4-15,-57 3 64,-19 1 45,1-2 52,-42 10-88,-36 2 12,0-1 0,16-2-11,-6-3 37,-11 2-14,-1 1 1,0 1-1,16 1-23,-7-1 0,0 0 0,9-4 0,-6 2 0,-1 0 0,13 2 0,-17 3-12,-13-1-7,1 1 0,-1-2 0,0 0 0,0 0 0,2-1 19,2-2-14,3 0 12,0 1 0,-1 0 0,1 1 1,4 1 1,-17 2 0,-4-2 0,27-15 0,-10 13 0,1 0-22,0-9-63,-1 9 63,1 3 22,-1 0 0,1 3 0,20 10-34,-36-12 17,1-1 0,-1 1-1,1-1 1,0 0 0,-1-1 0,1 1-1,-1-1 18,18 0-82,-4 7 62,-8 0-19,-9-5 27,1 1-1,0-1 1,-1 0 0,1 0 0,0 0-1,0-1 1,0 1 0,0 0 0,0-1-1,0 1 1,0-1 0,0 0-1,0 0 1,0 0 0,0 0 0,0 0 12,5 0-19,4 0 18,8 17-22,-12-14-34,5-2-83,-3-1 77,-4 2 87,1 6-28,-6-7 5,0-1 0,0 1 0,1 0-1,-1-1 1,0 1 0,1-1 0,-1 0 0,1 1-1,-1-1 1,1 1 0,-1-1 0,1 1 0,-1-1-1,1 0 1,-1 1 0,1-1 0,-1 0-1,1 0 1,-1 0 0,1 1 0,0-1 0,-1 0-1,1 0 1,0 0 0,-1 0 0,1 0 0,-1 0-1,1 0 1,0 0 0,-1 0 0,1 0 0,0 0-1,16-1 83,4 0-58,-19 0-25,1 1-1,0 0 1,0 0 0,0 0 0,0 0 0,0 1 0,-1-1 0,1 1 0,0-1 0,0 1 0,-1 0 0,2 1 0,5 9 1,-9-11-1,0 0 0,0 0-1,0 0 1,1 0 0,-1 0-1,0 0 1,0 0-1,0 1 1,0-1 0,0 0-1,0 0 1,0 0 0,0 0-1,0 0 1,0 0-1,0 1 1,0-1 0,0 0-1,0 0 1,0 0-1,0 0 1,0 0 0,0 0-1,0 1 1,0-1 0,0 0-1,0 0 1,0 0-1,0 0 1,0 0 0,0 0-1,0 1 1,0-1 0,0 0-1,0 0 1,0 0-1,0 0 1,0 0 0,-1 0-1,1 0 1,0 0-1,0 1 1,0-1 0,0 0-1,0 0 1,0 0 0,0 0-1,-1 0 1,1 0-1,0 0 1,0 0 0,0 0-1,0 0 1,0 0 0,0 0-1,-1 0 1,1 0-1,0 0 1,0 0 0,0 0-1,0 0 1,0 0-2,-1 0 0,1 0 1,0 0-1,0 0 0,0 0 0,0 0 0,0 0 0,0 0 0,0 0 0,0 0 1,0 0-1,-1 0 0,1 0 0,0 0 0,0 0 0,0 0 0,0 0 0,0 0 1,0 0-1,0 0 0,0 0 0,-1 0 0,1 0 0,0 0 0,0 0 0,0 0 0,0 0 1,0 0-1,0 0 0,0 0 0,0 1 0,0-1 0,0 0 0,0 0 0,0 0 1,-1 0-1,1 0 0,0 0 0,0 0 0,0 0 0,0 0 0,0 0 0,0 1 1,0-1-1,0 0 0,0 0 0,0 0 0,0 0 0,0 0 0,0 0 0,0 0 1,0 0-1,0 1 0,0-1 0,0 0 0,0 0 0,0 0 2,1 1-2,-1-1-1,0 0 0,0 1 1,0-1-1,0 1 1,0-1-1,0 1 1,0-1-1,0 1 1,0-1-1,0 1 1,0-1-1,0 1 1,0-1-1,0 1 0,-1-1 1,1 1-1,0-1 1,0 1-1,0-1 1,-1 0-1,1 1 1,0-1-1,-1 1 1,1-1-1,0 0 1,-1 1-1,1-1 0,0 0 1,-1 1-1,1-1 1,-1 0-1,1 0 1,-1 1-1,1-1 1,-1 0-1,1 0 3,-6 0 9,4-1 38,0 1 41,0 1 51,2 2 58,0 2-99,0 10 73,-3 1-55,1-13-99,-7 17 69,8-17-79,-1 1-1,1 0 1,1 0 0,-1 0 0,1 0-1,-1 0 1,1 3-7,-2 26 73,-5 11-31,-1 1 10,6-10 38,2-5 11,0 1-35,0 88 58,-4-65-29,0-14-11,-3 23 217,2 41-301,6-22 164,0-15-55,-1 0-34,-5 22-59,-1-41-16,0 6 0,1 36 0,6-46 0,0-2 0,-2-1 0,-3 8 0,3-42 0,-7 74 0,1 59 0,7 320-128,0-458 128,-1 0 0,1 0 0,-1 1 0,1-1 0,-1 0 0,1 0 0,-1 0 0,0 0 0,0 0 0,-1 1 0,-3 12 0,11 1 0,-12-13 0,4-6-28,0-5-41,-10-27-187,3 20 180,-7-14-95,-10-15-107,9 20 181,-10-14-91,-4-6-4,12 19 133,9 14 21,0 0-1,-1 0 1,0 2-1,-1-1 1,-3-1 38,-13-10-43,18 13 35,-35-30 1,-2 3 0,-22-12 7,56 40 0,0-1 0,1-1 0,0 0 0,1-1 0,-5-5 0,14 13 1,-9-9 45,10 9-34,0 1 0,0 0 1,0 0-1,0-1 1,1 1-1,-1 0 0,0-1 1,1 1-1,-1-1 0,1 1 1,-1-1-1,1 1 1,0-1-1,0 1 0,0-1 1,0 1-1,0-3-12,1 4 133,2 0-51,12 0 67,-13 1-136,0-1-1,1 0 0,-1 0 1,0 1-1,0-1 0,0 1 1,0 0-1,0 0 0,0-1 1,2 2-13,18 16 39,15 30-63,-21-25 35,-1-5-9,6 9 32,-2 8 80,0 12 71,8 19-23,-9-23-38,-5-13 5,-8-16-54,2-1 1,0 0-1,0 0 0,10 11-75,34 33 234,-35-38-132,-5-4-41,-10-13-53,1 0-1,-1 0 0,0 0 1,1-1-1,-1 1 0,1 0 1,0-1-1,-1 1 0,1-1 1,0 1-1,0-1 0,0 0 1,0 0-8,28 4 127,-28-5-121,0 0 0,1-1 0,-1 1 1,0 0-1,0-1 0,0 1 1,0-1-1,0 0 0,0 0 0,0 1 1,0-1-1,0-1 0,0 1-6,17-17 42,-11 9-37,0 2-6,-1-1 1,0-1-1,0 1 0,0-1 1,0-2 0,10-13 24,13-19 55,7-20-17,-9 15 33,7-21 95,-23 36-137,-2-2-39,-9 26-58,0 1 35,1-36 88,-2 30-129,-1 1-91,1 6 9,0 1-45,0 0-50,0 0-57,0 8 181,-1 0-42,0 2-251,-1 0-46,-4 3-705,3-3 610,1-1 307,0-1 34,0 2 2,0 0 93,-4 4-16,-5 3 84</inkml:trace>
  <inkml:trace contextRef="#ctx0" brushRef="#br0" timeOffset="8519.92">10928 3071 385,'-4'-4'110,"1"0"-56,0-5-38,4 5 25,0 2 25,0 0 43,0-1 37,0 1 53,1-1 61,-1-1 68,0 0 78,-1 0 84,1-1 93,-1 0 100,0 4-97,0 0-111,1 1-98,0-1-86,0 1-38,0-1-85,1 1-49,1 0-32,0 0 0,-1 0 33,-1 0 48,0 0 84,-1 0 39,0 0 86,1 0 98,-2 0 111,0 0-645,-1 0 32,0 0 66,0-1 112,1 0 98,1-1 162,0 1 99,1-1 201,0-1 476,1 2-172,-2 0-366,1 1-146,-1 0-47,-1 1 27,0 0-286,0 0-33,0 0-36,-1 1-41,0-1-43,0 1-46,-1 1 248,3-3-64,0 7 142,1 1-82,-1 2-24,-1 12 206,0-16-258,-1 0 45,-3 4 47,1-2-56,-2 17 297,5-11-245,0-4-59,1 3 46,0 1-27,0 0-37,0 15 90,0 69 318,0-77-410,0 1 54,0-1 75,0 1 90,0 0 107,0-11-206,0 0 34,1-5 9,-1 0-33,1 1-33,0-2-36,1 1-36,-1 0-38,1 0-39,0-1-39,0 1-42,0 0-43,-1-1-45,1 1-46,-1 0-47,0 1-49,0-1-49,-1 1-51,0 3 75,1 1 40,2 11-68,0-6 139,1 0 55,5 17 72,6 28 188,-12-41-182,-2-1-60,-3 29 53,1-32-25,1 0 1,0 0 0,0-1-1,2 1 1,2 13 0,1-11 4,3 17 36,-4 11 44,5 15 71,-1-18-73,-6-15-62,2 8-20,5-15 0,-15-2 0,11-4 0,-4-13 0,0 0 0,0 0 0,0 0 0,0 0 0,0 0 0,-1 0 0,1 0 0,-1 1 0,1-1 0,-1 1 0,0 5 14,0-1 1,0 0-1,1 0 0,0 1 1,1-1-1,-1 0 0,1 0 0,1 0 1,2 5-15,-5-11 0,0 1 1,1-1-1,-1 0 1,0 1 0,0-1-1,0 1 1,0-1-1,0 1 1,0-1 0,-1 0-1,1 1 1,0-1-1,-1 1 1,1-1-1,-1 0 1,1 1 0,-1-1-1,0 0 1,1 0-1,-1 0 1,0 1 0,0-1-1,0 0 1,0 0-1,0 0 1,0 0-1,0 0 6,-4 11 107,10 13-12,7-18-79,-9 9-22,-3 0-22,0-13-85,-3-3 0,1 0 223,0 0-106,0 0-95,1 0-83,-1 0-130,1-1-85,0 0-163,-1 0-379,1-2-30,1 1 358,-1 0 151,1 0 67,0 0 129,0-1 72,0 1 82,0-1 93,0-4-420,0 1 45,0-3-32,0-5-156</inkml:trace>
  <inkml:trace contextRef="#ctx0" brushRef="#br0" timeOffset="11240.78">8217 4338 385,'0'-11'10,"0"6"23,0 2 64,0 3 63,0 0 269,0 0-293,0 0 27,0-1 6,0-1-16,0-2-45,0 1 37,1 0 36,1 1 36,0 0 37,0 0 36,1 2 36,1-1 37,-1 1 333,-3 0 65,0 0 909,0 0-1280,0 0-53,0 0-49,-1 0-45,1 0-42,0-1-37,-1 1 66,0 0-113,0 0-60,-4 1-22,3-1 50,1 0 15,0 0 51,-1 0 62,1 0 72,0 0 83,0 0 92,0 0 105,-1 0 115,-2 0-290,0-1-70,-2-6 480,4 5-524,0-1 52,-1 1 71,0 0 93,0 1-103,0 0 57,-1 1 62,-1 0 69,-4-3 85,3-2-52,-1-2-12,1 5-347,-2 1-37,-31 1 450,1 0-82,0 0-72,1 0-64,-7 0 16,0 0-66,-10 0 14,-28 0 123,52 0-360,22 1-113,1-1 0,-1 2 0,0-1 0,1 1 0,-3 1-60,2-1 56,1 0 0,-1 0-1,0-1 1,0 0-1,-3 0-55,-15-3 38,-15-5-31,26 4 0,-1 0-1,0 1 1,-5 1-7,2 1 44,11-1-27,-1 1 0,0 0-1,1 1 1,-1 0 0,-4 1-17,-12 6 74,-14 4-33,25-8-43,0-1 1,-1 0-1,1-1 1,-1-1-1,-10 0 2,-398-1-128,394 2 130,0 0 1,-13 4-3,15-1-13,1-2-1,-11-1 14,-12-2-72,2 0 41,-92 0 27,117 1 4,0 1 0,1 1 0,-1 1 0,0 0 0,1-2 0,-1 0 0,-1-1 0,5 0 0,0 1 0,1 1 0,-6 1 0,5 0 0,0-1 0,-1-1 0,-5-1 0,-23-2 1,-17-1-19,16 8-51,36-4 79,-47 8 57,20-7-58,23-3-12,-1 1 0,1 1 0,-1 1 0,-1 1 3,4-1-23,-1 0-1,0-2 0,1 1 0,-2-2 24,-2 1-9,1 1 0,-1 0 0,-5 3 9,5-2 2,0 0 0,-1-1 0,-5 0-2,-4-3 2,8 1-10,-1 0 0,1 1 0,-7 2 8,-47 10-56,-57 9-81,42-6 95,47-12 42,-1-3 0,-41-2 0,24 0 0,2-1-25,25 1-10,0 1 1,0 1-1,-20 4 35,53-5 0,-82 14-4,25-12 30,-40-2 102,-112 0 55,145 0-96,-3 0 43,-11 0 84,-7 0 94,-8 0 115,42 0-161,-2 0 37,49 0-254,-15 1 329,15-1-304,1 1-37,0 1-62,2 2 44,-1 0-11,-18 7 20,1 5 83,14-11-96,1 1 1,-1-1-1,1 0 1,1 1 0,-1 0-1,1 0 1,0 0 0,0 1-12,-15 50 35,16-50-35,-1 4 3,-2 8 44,0 1-1,2-1 1,0 1-1,1 0 1,0 8-47,-4 63 25,-8 10 69,-2 11 65,11-56-84,-10 106 21,13-96-10,0-14 106,-4 26-192,-4 3 63,5-38-61,-2-2-2,3-18 7,1 0 0,1 0 1,1 4-8,1 88 175,0-48-106,0-2-56,2-39 50,0 1 0,4 16-63,-2-17 55,-1 0-1,0 18-54,-3 202 0,0-240 10,-1 1-1,1-1 0,-1 0 1,-1 0-1,1 0 1,-1 0-1,-1 3-9,1-4 9,0 1 0,1-1 0,-1 1 0,1-1 0,0 1 0,1 0 0,-1 2-9,1-3 0,0-1 0,0 0 0,-1 1 0,1-1 0,-1 0 0,0 1 0,-1-1 0,1 0 0,-1 0 0,1 0 0,-1 0 0,-2 2 0,3-4 0,-2 16 0,0 1-22,-3-8-22,-1 4-11,5-5 68,-9-5 69,6-3-56,-2 14-26,5-13-24,-1 0-53,-1 1-66,0 0-79,-1-2-90,0-1-103,0-1-114,3-1 218,0 0-34,0-1-267,0-2-383,1 0 1,-1 2 383,0 0 191,0 0 57,1 1 51,-1 0 50,1 0 6,-1 0 60,1 0 56,-1-1 49,1 0 42,-1 0 38,-2-6 76,1 1-36,-8-14-4,-10-9-36,-3-1-32,7 8-21,2 10 46,12 11 17,1-1 1,-1 1 0,1 0-1,-1-1 1,1 1 0,0-1 0,0 0-1,0 0 1,1 0 0,-1 0 0,-2-3 0,0 1 0,0-1 0,-1 1 0,0 0 0,1 0 0,-2 1 0,-1-2 0,-6-6 0,-1-1 0,-12-16 0,15 14 0,2 7 0,-8-26 0,14 14 0,3 20 0,0-1 0,-1 0 0,1 1 0,0-1 0,0 1 0,0-1 0,0 1 0,0-1 0,0 0 0,0 1 0,1-1 0,-1 1 0,0-1 0,0 1 0,0-1 0,1 0 0,-1 1 0,0-1 0,0 1 0,1-1 0,-1 1 0,1-1 0,6 7-10,-2 1-23,2 9-159,7 15-168,-7-16 218,0-1 37,5 7 37,2 1 100,-9-15-10,-1 0 1,-1 1 0,1-1 0,-1 1 0,0 0 0,-1 0-23,8 29 133,-1 3 93,-2-20-65,2-1 38,17 31 156,8 16 83,-33-65-430,0 0 1,-1 1-1,1-1 0,0 0 1,0 0-1,0 1 1,0-1-1,0 0 1,0 0-1,0 0 0,1 0 1,-1 0-1,0-1 1,0 1-1,2 0-8,10 2 129,9-8 107,15-15 173,-16 5-202,-18 12-179,30-30 249,-13 5-129,-5 4-62,-1 1-46,-3 4-56,-1 2 16,-2 1 0,0-2 0,5-13 0,10-25 0,-8 19-19,-10 0-90,-5 33 73,0 0-1,0 1 1,1-1 0,0 0 0,-1 0 0,1 0 0,1 0 0,-1 1 0,0-1 0,1 0 0,0 1 0,0-1 36,1-2-103,1 0-312,0 0 65,0 2 16,9-3-473,-7 6 430,-1 2-22,0 1-88,3 3 9,3 5-94,-11-10 572</inkml:trace>
  <inkml:trace contextRef="#ctx0" brushRef="#br1" timeOffset="138681.41">1337 7776 5525,'-2'0'217,"-1"0"73,0 0 78,1 0 81,-1 0 87,1 0 89,-1 0 95,0 0 98,1 0 103,-1 0 106,1 0 111,0 0 115,-1 0 119,1 0 124,0 0 126,1 0-761,0 0 32,1 1-492,0-1-89,0 1-77,0 1-67,0 0-38,0 0-62,0 1-39,0 2-30,0-1 53,0-2 75,0 38 350,0 1-72,0 22 101,0 0-80,0 64 388,0-86-502,0 0 46,1-48-338,0-1 0,0 1 0,0 0 0,1-1 0,1-2-20,5-19-14,0-21-107,-2 2-60,4-26-187,8-4-97,-9 47 323,2-3-32,47-130-763,-38 111 690,1 10 201,-15 32 52,1 1 0,-1 0 1,2 1-1,1-1-6,-8 9 5,-1 0-1,1 0 1,0 1-1,0-1 1,0 1-1,0-1 1,0 1-1,0-1 1,0 1-1,0 0 1,0-1-1,0 1 1,0 0-1,0 0 1,0 0-1,0 0 1,0 0-1,0 0 1,0 0-5,17 3 120,-5 4-39,-11-6-74,0 1 0,-1 0 0,1 0 1,0 0-1,-1 0 0,0 0 0,1 0 0,-1 0 0,0 0 0,0 1 0,0-1-7,2 8 8,-1 0 0,0 0 0,0 0 0,-1 0 0,0 7-8,3 14 109,3-3 25,-5-21-92,0 0 0,0 1 0,-1-1 0,0 1 0,0-1 0,-1 4-42,0 1 27,0 4 57,0 43 323,0-37-304,2 1 26,6 0 22,-3-11-67,-2 10 44,-1-11-109,3-12-12,4-9 2,-9 10-1,12-30 136,-1 6-52,9-10 17,-8 5-83,18-30-54,-16 38-9,-5 8 19,-1-1 1,0 0-1,-1 0 1,2-6 17,20-37 9,-4 21-61,-21 30 17,-1 0 0,0 0 1,0 0-1,0-1 0,-1 1 1,0-1-1,0 0 0,1-4 35,4-16-69,3 4 52,1 6-50,-1 0 32,7 0 26,-17 17 10,0-1-1,1 1 0,-1 0 0,1 0 1,-1 0-1,1 0 0,-1 0 0,0 0 0,1 0 1,-1 0-1,1 0 0,-1 0 0,1 0 0,-1 0 1,0 0-1,1 0 0,-1 0 0,1 1 1,-1-1-1,0 0 0,1 0 0,-1 0 0,1 1 1,-1-1-1,0 0 0,1 0 0,-1 1 0,0-1 1,0 0-1,1 1 0,-1-1 0,0 0 1,1 1-1,10 30-4,0 5 4,-4-17 0,-2 1 0,3 17 0,-4 2-27,-3 2 62,-2 0 51,0 0 42,-2 32 161,3-47-124,1 0 0,1 0 0,2 4-165,0-8 84,1 2-60,0 0-59,1 1-61,1 4-111,-2-3-98,-3-14 16,1 13-229,-3-17 249,0-1-40,0 0-104,0-4 160,0 0-36,-1 1-37,1-1-43,0 0 1,0 0-38,0 0-41,0 0-42,0 0-46,0 0-46,0 0-50,0 0-52,0-2 69,0 0 69,0 0-41,0-1-217</inkml:trace>
  <inkml:trace contextRef="#ctx0" brushRef="#br1" timeOffset="139512.72">2616 7718 3726,'0'-6'288,"0"0"-93,0-8 223,0 12-290,-1 0 37,-1 0 8,1 0 39,-2 1 43,1 0 51,-1 0 56,-1 1 62,0-1 68,-1 1 74,4 0-472,-3 0 229,0 0 39,-4 1 450,-24 2 2144,25-1-2373,0 0-55,0 0-63,0 1-92,0 1-110,3-2-177,1 1-35,-6 3 320,-1 3 57,-26 24 1132,22-17-937,7-8-341,1 0-34,0 0-42,1 0-48,-21 43 892,14-32-663,-4 8 342,5 11 125,5-18-591,0 3-37,3 0-34,7 1-34,10-2-33,12 0-151,0-8-74,3-10-65,6-8-58,4-13-163,-5-5-55,-12 8 90,-8 4-36,-1-1 50,-2-1 43,-1-1 37,1-3-11,-2 0 36,13-33-355,-20 43 507,5-17-116,-1 0 114,6 1 85,-9 17 6,0-1 1,-1 1-1,1-1 1,-1 1-1,0-1 1,-1 0-1,1 1 1,-1-1-1,0 0 1,0 0-1,-1-3-9,0 3 8,0-4 34,0 1 35,2-10 169,3 3 104,4 3 84,-8 13-27,-1 1-71,1 1-61,-1 1-52,0 3 85,2 14 258,-2-17-412,0 0 39,1 27 251,4 1-109,1 0-91,1 0-69,2 6-32,-5-20-61,-1 0-1,-1 1 0,0 14-81,2 12-5,2-17-62,-1-6-67,1-1-100,-5-17 182,3 5-197,0-1-57,2-1-60,-1-1-63,-1-1 89,-1 0-33,0-1-34,-1 1-36,1 0-488,0-1 82,0-1 76,0 0 68,1-2 60,0 0 53,0-1 46,0 0 37,3-3-246,13-13-1208,-12 7 1065,-5 4 710,1-1 74,1-1 48,2-6 48,-7 14 18</inkml:trace>
  <inkml:trace contextRef="#ctx0" brushRef="#br1" timeOffset="139880.37">2965 7853 385,'0'-6'287,"0"1"-98,0 1-46,1 0-38,0-2 6,2-6 65,-1 8-78,-1 0 62,2-1 82,-2 2-57,0 0 39,1-1 44,-1 1 49,1-1 52,-1 0 59,1-1 61,-1 1 68,2-3 63,4-4 734,-3 8-815,-1-1 121,-1 3-288,0-1 33,1-1 180,0 1 73,0-1 84,0 0 91,0 0 25,-2-1-45,2-1 127,0 2-70,2 2-70,3 4-70,-3 0-147,-1 1-53,-1 1-51,0 0-47,-1 1-44,0 1-41,-1 0-37,0 1-36,0 4 102,-1 1-69,0 6 55,-1-1-81,0 3 104,1 9 102,0-9-150,0 0-33,0-1-35,0 0-35,0 0-35,0 1-36,0 0-38,0 1-37,3-3-88,-3-18 0,1 0 0,-1 0 0,1 0 0,-1-1 0,1 1 0,-1 0 0,1 0 0,0-1 0,-1 1 0,1 0 0,0-1 0,-1 1 0,1-1 0,0 1 0,0-1 0,0 1 0,0-1 0,0 0 0,-1 1 0,1-1 0,0 0 0,0 0 0,1 0 0,-1 0 0,1-1 0,-1 1 0,1-1-1,-1 1 1,1-1 0,-1 0 0,0 0 0,1 0 0,-1 1-1,0-1 1,0 0 0,0-1 0,1 1 0,-1 0 0,0 0-1,0 0 1,0-1 0,21-31-47,-9 11-10,6-3 42,1-2-47,33-52-246,-25 40 148,-8 16 81,-4 7 42,0 2 34,-1 7 16,1 7 63,-12 0-15,-3 0-55,-1 0 0,0 0 0,1 0 1,-1 0-1,0 0 0,0 1 0,1-1 0,-1 0 0,0 0 0,0 0 0,1 0 1,-1 0-1,0 0 0,0 0 0,1 1 0,-1-1 0,0 0 0,0 0 0,0 0 0,1 1 1,-1-1-1,0 0 0,0 0 0,0 0 0,0 1 0,0-1 0,1 0 0,-1 0 1,0 1-1,0-1 0,0 0 0,0 1 0,0-1 0,0 0 0,0 1-6,12 25 171,-3 5-41,-1 2-45,-1 1-47,3 16-74,3-4-116,-12-43 89,0 0 0,1 0 0,-1 0 0,1 0 0,0 0 0,0-1 0,0 1 0,0 0 0,0-1 1,1 0-1,0 2 63,8 3-272,0 0-46,-1-3 6,-1 0-53,1-1-63,-1 0-70,-3 0 63,0-1-38,-2 0-39,6 2-531,-4-3 394,1-1 190,0-2 49,1-2-35,6-3-168</inkml:trace>
  <inkml:trace contextRef="#ctx0" brushRef="#br1" timeOffset="143138.16">3547 7988 3341,'20'-28'-27,"-10"14"-18,-1 6-45,0 1-42,5 2-67,20-11-79</inkml:trace>
  <inkml:trace contextRef="#ctx0" brushRef="#br1" timeOffset="144160.62">4070 7757 385,'0'-1'164,"0"-2"-28,0 3-321,0 0 37,0-1 34,0 0 35,0 0 15,0-1 119,0 0 132,1 0 118,-1-1 102,0 0 88,0 1 33,0-1 50,0-2 472,0-3 745,0 5-1049,-1 0-30,1 0-66,0 1-280,-1 1-41,1-1-47,0 1-53,-1 0-57,1 0-63,0 0-70,-1 0-74,-12-5 1320,7-1-472,4 4-431,-1 0-36,-1 2-42,-4 0-50,-17 1 407,1-1-44,-3 0 21,1 0-75,0 3-85,-1 2-94,5 1-35,-37 9 489,55-13-764,1 1 0,-1-1-1,1 1 1,0 0 0,0 0 0,0 0-1,0 0 1,-3 3-74,-19 27 643,10-17-367,11-12-175,1 0 0,-1 0 0,1 0 0,0 1 0,0 0 0,0-1 0,0 1 0,1 0 0,0 1 0,-1-1-1,2 0 1,-2 2-101,-1 29 440,-2 2-33,1-14-147,5-9-126,3-3-62,5 0-45,-4-7-28,0 0-8,0 0 0,0 0 0,1 0 0,-1-1 0,1 1 0,0-1 0,4 2 9,-5-4-6,-1 1 0,1-2 0,0 1 0,0 0 0,0-1-1,0 0 1,-1 0 0,1 0 0,0 0 0,0 0-1,0-1 1,0 0 0,-1 0 0,3 0 6,-3 0-8,89-27-124,-42 6-27,-29 9 23,-3-1-50,8-18-50,-11 20 155,-6 4 15,-4 2-20,0-1-28,0-2-53,3-3 10,1 1 38,5-7-10,-13 17 125,-1 0-1,1 0 1,0 0-1,-1 0 1,1 0-1,-1 0 1,0-1-1,1 1 0,-1 0 1,0 0-1,0 0 1,0 0-1,0-1 1,0 1-1,0 0 1,0 0-1,0-1 0,0 1 1,-1 0-1,1 0 1,0 0-1,-1 0 1,1 0-1,-1-1 5,-8-7-22,8 8 22,1 1 0,-1 0 0,1-1 0,-1 1 0,1-1 0,-1 1 0,1 0 0,0-1 0,-1 1 0,1-1 0,-1 0 0,1 1 0,0-1 0,0 1 1,-1-1-1,1 1 0,0-1 0,0 0 0,0 1 0,-1-1 0,1 1 0,0-1 0,0 0 0,0 1 0,0-1 0,0 0 0,0 1 0,0-1 0,1 0 0,-3-7 3,-3-1 32,-4-2 67,5 6 36,4 5-138,0 10 236,0-6-1,0-1-138,0 1-49,0 8-64,3 8-91,-2-19 98,0 1 0,0-1 0,0 0 0,0 1 0,0-1 0,0 0 0,1 0 0,-1 1 0,0-1 0,1 0 1,-1 0-1,2 0 9,13 2 0,-5-3 34,-2-2 138,-6-5 28,-3 0-114,0 4 43,0 3 21,0-4 64,0-9-64,0 10-22,1 6-46,0 2-36,-2 16 8,0-8 43,5 20 154,10-12 12,-6-10-84,-2 1-49,-2 0-44,-2-1-33,3 9-21,-4-17-33,0-1 0,0 1 0,1-1 0,-1 1 0,0-1 0,1 1 0,-1-1 1,1 0-1,0 0 0,1 1 1,22 16-78,-17-14 32,-1 0-34,1 1-46,0 1-58,-5-3 78,1-1-43,-1-1-45,1 0-42,-1 0-44,1 0-42,-1 0-43,1-1-43,1 1-99,1 1-53,-2-1 235,0 1 36,7 6-446</inkml:trace>
  <inkml:trace contextRef="#ctx0" brushRef="#br1" timeOffset="145167.1">4709 7641 3726,'0'-7'229,"1"1"37,-1-2 109,0 1 58,-1 1 59,0 0 60,-1 0 62,-2 1 62,-1 0 65,-2 1 64,-3-2 159,3-1-129,7 7-835,-1-1 329,0 0-37,-1 0 191,0 0-120,0 1-102,0-1-58,-1 1-90,1 0-64,-3 1 5,2 0 48,2-1 1,-1 0 51,-21 2 598,-3 4-91,-1 4-93,1 2-100,0 2-102,3 3-107,3 0-111,4 0-115,-41 57 460,42-58-335,4-1-53,-2 11-4,11-14-86,4 0-38,12 7-103,-12-17 102,1 0 0,-1 0 0,1 0 0,-1-1 0,1 1 0,0-1 0,-1 0-1,1 1 1,0-1 0,0-1 0,0 1 0,0 0 0,0-1 0,3 1 24,-1-2-10,1 1 1,-1-1 0,0 0-1,0 0 1,0 0 0,0-1-1,1 0 10,23-7-55,-3 7 47,6-1 137,-17-2 26,13 3 112,-18 4-125,2 2 81,3 3 103,-5-1-148,-3 2-37,4 9 54,0 27 60,-8-22-103,0-11-99,7 47 194,-9-47-193,0 0-1,-1 0 1,0 0-1,-1 7-53,-6 23 135,-2-1-54,-14 39-38,6-24-66,11-35-34,-1-1 1,-8 17 56,-1-6-81,-8 3-84,9-16 41,-1 0-36,-6 5-44,-13 13-143,-3-2-108,34-30 402,0 0 0,0-1 1,0 1-1,0-1 0,-1 0 1,1 0-1,-1-1 0,-1 1 53,1-1-63,0 0 0,0-1-1,0 1 1,0-1 0,0 0-1,0 0 1,0-1-1,0 0 1,0 0 0,1 0-1,-1 0 1,0-1-1,0 1 1,1-1 0,-1-1-1,1 1 1,0-1 0,-1 0 63,-23-19-329,5-6 109,14 13 164,1-1 43,2-1 48,2 1 54,2-6 10,1 0-40,1 1-41,2 0-40,2 0-41,1 0-39,1 1-41,2 0-39,1 1-40,0 1-40,2 0-39,0 1-39,1 0-40,0 1-38,1 2-40,1 0-38,-6 6 270,1 2 34,-1 0 34,2 1 34,-3 1 53,13-9-29,14-9 72</inkml:trace>
  <inkml:trace contextRef="#ctx0" brushRef="#br1" timeOffset="145978.34">4805 7814 4497,'0'0'164,"0"0"-28,0-1-4,0 1 46,0-1-20,0-1 38,2-6 781,8 1 589,-4 6-809,2 0-60,-3 1-282,0 0-51,1 0-36,0-1-85,0 1-98,-1-1-111,31-8 684,-11 1-322,-10 4-205,-1 0-47,-2 0-55,-1 2-64,6-1 53,6-2-2,-1-10-59,-13 7-34,7 0 34,1-1 0,-9-1-50,-3 0-45,-3-5-63,-5-6 113,-1 13 54,-1 3 35,-3 1 41,-3 3 47,-2 3 52,-4 2 59,17-3-246,-11 2 166,-18 9 184,10-2-83,9-4-75,1 2 51,0 0 62,2 2 73,-1 1-146,-34 61 1262,29-39-897,9-6-161,6 1-79,8-1-102,-1-14-181,2 0-33,7 2 16,1-5-52,1-2-49,2-3-46,0-2-45,0-2-43,-1 0-39,1-2-38,-1 1-42,-5 0-108,0-1-34,0-1-36,0 0-33,15-4-593,-1-3-126,0-2-120,-3-2-115,0-2-108,-3-2-102,-17 11 1219,0 0 63,1 1 56,-1-1 50,4-2-67,0 0 77,-1 0 55,13-11-214,-10 6 103,-6 5 71,0 0-60,1-1-105,-1-1-104,-1-1-121,-3 6 267,0-1-38,1-2 54,1 0 84,-1 0 110,1 1 58,-2-1 55,1 0 57,-1 1 56,0 0 57,-2 1 56,0 0 56,-2 2-12,0 0 34,-2-3 356,0 2-171,1-1 48,0-1 165,1-1 38,-2-7 634,-1 5-484,-1 4-201,-3 0-81,4 4-280,-8-4 772,-4 1 690,1 8 10,5 4-682,1 2-365,1-2-112,0-1-96,0 0-83,1 0-48,-1 0-56,-16 22 652,18-18-700,2-1 3,0 1-36,-3 11 136,2 3-109,2 1-85,4 4-45,-1-25-116,0 0-1,1-1 1,0 1-1,0 0 1,0 0 0,0-1-1,0 1 1,1 0-1,0-1 1,0 0-1,0 1 1,0-1 0,0 0-1,2 2-12,8 4 123,0-2-62,2-2-58,0-4-56,1-1-50,0-2-48,0-2-44,0-2-39,9-5-216,-2-3-78,9-8-376,-6 0-92,-12 8 228,0-1 59,-1-1 60,-1 0 56,-1 0 56,-1-1 53,0-1 51,-2 1 50,0-1 47,-2-1 47,0 0 43,0 0 43,-2 0 40,0 0 38,-1-1 37,0 0 35,-1-12 35,-1 0 78,-2 0 69,-1 0 61,-1-5 109,-3-1 66,-4-16 274,-3 2 73,10 37-362,-6-20 272,1 12-148,2 10-113,-1 1 70,0 2 88,-3 3 108,-1 5 146,2 5-83,2 6-68,2 4-52,3 6-1,1 3-94,2 2-85,1 2-79,0-5-113,-1 0-42,-1 68 158,0-14-131,2 10 177,3 6-360,0-52-34,-1 0 79,1 5 71,7 60 223,-7-67-258,-1-9-55,0 1-40,1-1-50,-1 0-58,-1-7-7,1-1-38,-1-1-41,1 1-44,-1 0-49,1-1-51,-1 1-54,1-1-58,1 5 35,1-4 117,-3-9 175,1 1 19,-3 0 86</inkml:trace>
  <inkml:trace contextRef="#ctx0" brushRef="#br1" timeOffset="146911.7">1455 9063 5525,'0'-2'21,"0"0"91,0 0 86,0 0 79,0 1 73,0 0 66,0 0 61,0 0 54,0 1 288,0-1 77,0 2 59,0-1 43,0 4 2714,0-2-2538,0 0-81,0 0-265,1 0-95,-1 0-112,0-1-357,0 0-35,0 1 71,0 0-111,1 0-122,-1-1-82,0 0-34,0-1-35,0 1-37,0 0-38,0 0-38,0 0-41,1 0-42,-1-1-42,0 1-45,3 15 803,0 0-79,0-1-65,-1 0-53,-1 2-3,2 35 299,-3-29-274,0 14 74,3-3-100,1 7-46,5 20-5,-3-6 32,-2-6-81,1-26-124,3-3-52,0-3-106,1 5 20,-6-13 40,1-1-75,-1 1-104,-1-5 82,0 1-39,0 0-44,1 0-48,3 10-1441,0-13 1176,5-1-146</inkml:trace>
  <inkml:trace contextRef="#ctx0" brushRef="#br1" timeOffset="147157.87">1163 9812 9123,'0'3'279,"2"4"138,3-1 109,5 0 214,10 1 503,4-2 29,-8-3-479,-4-2-202,0 1-91,3-2 14,1 0-85,-1-1-74,1 0-66,3-2-16,0 0-64,3-2-21,12-2 26,1-1 13,-3 0 57,-1-1-36,27-9 152,4-1-99,6 1-120,-54 16-257,0 0 64,20-5 71,-19 5-61,1-2-63,-1-1-102,-2 0-76,-1-1-116,-6 3 130,-1 0-37,1-1-40,-1 0-41,-2 2 24,0-1-53,-1 0-48,0 0-41,-2-3-572,-2 0-104,1 5 832,0 0 0,-1 0 0,1 1 0,-1-1 0,1 0 0,-1 1-1,0-1 1,1 1 0,-1-1 0,0 1 0,0 0 309,-13-7-1379,7 4 873,-2 0 57,-2-1-33,-9-2-180</inkml:trace>
  <inkml:trace contextRef="#ctx0" brushRef="#br1" timeOffset="147363.34">1241 9236 3726,'-6'-9'75,"-1"0"-40,-17-20-58,2 2 4,8 9 103,3 2 91,6 7-41,0 1 36,0-2 99,0-1 71,1 0 77,1 0 87,1-1 92,1 1 102,1-1 108,2 0 116,8-25 939,-2 19-980,2 0-43,1 0-50,2 1-58,0 0-64,2 1-73,-4 6-240,0 1-38,0 0-40,0 0-41,1 1-44,0 1-46,0 1-48,1 0-50,20-7 187,-21 8-112,1 1-1,0 1 1,0 0-1,0 0 1,4 1-121,12 2 159,0 5-69,0 6-92,-1 6-117,-11-3-138,-1 1-72,-1 3-70,-2 1-69,-2 0-65,-1 2-65,-3 1-61,-2 0-60,-4-9 382,0 1 58,1 2 37,0-1 72,0-4 86,1 1 33,8 22 14</inkml:trace>
  <inkml:trace contextRef="#ctx0" brushRef="#br1" timeOffset="148115.81">1745 9312 5140,'0'-9'145,"1"1"-65,5-13-8,-1 14-3,-2 4 19,1 1 49,1 0 61,0 0 75,0 1 84,1 0 99,1 0 109,0 1 122,-5 0 168,-1 1-106,0-1-100,1 0-92,-1 1-85,0 0-77,0 0-71,0 0-63,0-1-74,0 1-40,1 1 47,0 1-90,1 2-3,-2-3-5,0-1 1,0 0 39,-1 0 45,1-1 53,10 21 1075,-5-4-496,-1-2-207,-1 0-91,-1-3-174,0-1-94,-1-1-109,0-1-123,-1-1 126,6 28 466,-1-4-107,-2-9-183,-2 1-39,0 28 192,-2-31-335,0 12 86,0-15-109,0 6 41,-1-12-153,6-24-129,5-10-189,-2-2 45,7-29-169,7-17-45,-7 31 279,18-44-418,-19 57 485,1 1 88,-1 9 84,1 8 51,-13 8-67,-1 0 0,1 0 0,-1 0 0,1 0-1,-1 0 1,1 0 0,0 0 0,-1 1 0,1-1-1,-1 1 1,1-1 0,-1 1 0,0-1 0,1 1-1,-1 0 1,0 0 0,1-1 0,-1 1-15,3 2 52,0 0 0,-1 1-1,0-1 1,1 1 0,-1 0 0,0 0 0,1 1-52,8 18 178,13 53 464,1-38-256,-17-15-93,-2-1-71,1 7-8,-6-25-186,0 0 1,0 0-1,0 0 1,0 0-1,0-1 1,1 1-1,0-1 0,-1 1 1,3 0-29,8 7 77,3-3-62,1-1-55,1-2-52,0-3-44,0-3-38,-15 1 125,-1 0-1,1-1 1,0 1 0,0-1 0,-1 0 0,1 0 0,0 0-1,-1 0 1,3-2 49,7-5-331,-2-1 43,0 0-15,4-6-105,2-1-39,-9 8 169,1 0 0,-2-1 0,1 0 1,-1 0-1,-1 0 0,0-1 0,0 1 0,0-3 278,13-37-1042,-10 24 580,-1-1 55,2-6 1,-2 4 164,-2 0 59,-1 0 55,-1-1 49,-2 0 47,-1-1 40,0-31 113,0 6 71,0 47-164,-2-34 67,0 24-24,-4-4 78,-4 0 108,6 14-108,-4-9 136,3 6-17,3 1 61,2 4-115,-1 0 40,1-2 176,-3 4-63,-3 7 286,0 5-158,4 0-108,0-1-10,2 1 62,0 19 170,-1 1-78,1-2-83,0 2-58,0-1-49,1 0-41,1 22 162,0-21-154,2 0 0,1-1 0,1 2-308,17 55 588,-5-28-282,-10-32-221,1-2-34,1 1-40,1-1-46,-6-13-17,2 6-32,-3-4-45,-1-1-73,-3-4 57,0 0-35,1 0-7,-1-2-37,2-1-41,-1 0-48,2-1-51,-1-1-57,2-1-62,0 1-66,-2-1-60,-1 0-56,-1 0-48,0 0-41,0-1-852,0-5-129,1-2 510,-1-22-1777,-4 13 1747,1 11 1087,0-1 67,-1-1 43,-3-5 42</inkml:trace>
  <inkml:trace contextRef="#ctx0" brushRef="#br1" timeOffset="152080.74">2365 9100 385,'-5'0'25,"2"0"47,0-1 42,1 0 36,-2-2 245,2-1 92,1 4-394,1-1-1,0 0 1,-1 1-1,1-1 1,-1 0-1,1 1 1,-1-1 0,0 1-1,1-1 1,-1 1-1,0-1 1,1 1 0,-1 0-1,0-1 1,1 1-1,-1 0 1,0 0-1,0-1-92,-4 0 320,-2 1-36,1 0 583,-1 0 65,5 0-143,1 0 435,-2 0 810,0 0-889,0 0-112,1 0-105,1 0-101,1 0-94,-1 0-89,2 0-85,0 0-78,0 0-73,0 0-67,1 0-63,1 0-56,-1 0-52,1 0-45,0 0-41,0 0-34,2 0-30,0 0-39,12-1-162,-10 1 130,0-1 82,-3 1 46,0 0 55,-1-1 64,0 1 74,23-6 37,2-1-75,12-4-12,2 4-101,52-3 52,5-19 43,-7 6-95,-29 12-83,-8 5-82,3 3-106,-47 3 11,11 0 15,-15 1 38,0 0-61,-2 0 16,-1 0-37,0 1-43,-1 0-48,1 0-53,-1 1-59,-1 0-65,1 1-68,-1 1-259,-3 6-1113,0-7 1266,-2-1 69,0 1 63,-1 1-37,-3 2-192</inkml:trace>
  <inkml:trace contextRef="#ctx0" brushRef="#br1" timeOffset="152831.94">3023 9216 771,'1'-8'227,"1"2"-93,0 0-60,6-5 36,-2 5 39,-2 2 25,0 0 87,-1 0 108,-1 1-137,-1 1 35,1-1 38,-1 1 40,0-1 44,0 0 45,0-1 49,-1 1 51,0-1 53,1 0 57,-2-1 21,1 1-84,-1 0-75,0 0-68,-2-1 109,0 2-110,-1 0-85,-1 0-57,-10-1 438,7 4-358,4 0-126,-1 0 39,1 0 47,-1-1 53,0 2-98,0 0-40,-2 2 150,0 3-55,-1 5 22,2-2-120,2-4-47,-10 9 277,1-1-90,3-3-129,0 0-34,-20 23 336,-11 10 56,5-5-96,14-12-228,5-3-110,4 0-78,-10 29 281,17-38-142,3 0-44,5 9 90,5-6-134,8 8 12,-10-19-128,-4-4-35,0 0-1,1 0 1,-1-1-1,1 1 1,-1-1-1,1 1 1,-1-1-1,1 0 1,0 0-1,0 1 0,0-1 1,0-1-1,0 2-3,2-1-2,0 0 0,1 0 0,-1-1 0,0 1 0,0-1 0,0 0 0,0 0 0,3 0 2,3-1-7,0 1-32,0-1 1,1 0 0,-2-1-1,1 0 1,0 0 0,0-1-1,-1 0 1,2-2 38,16-8-163,-1-3-67,-6 1-28,-1-2-75,-2 0-86,-2-2-99,-4 3-78,-1-1 73,-1-3-30,2-10-178,9-21-421,-14 38 983,-3 1 37,-2-1 51,-1 1 63,-1 3 48,0 1 39,0-1 42,0 0 46,-1-2 130,0-2 97,1 1 106,1-1 117,0 8-416,1 1 34,1 0 303,4 6 635,-4 1-839,-1 1-34,1 1-45,0 0-57,-2-1-102,1-1-34,-1 1-39,0 0-41,4 22 247,10 11 195,-10-27-273,0 0 1,0 1 0,-1-1-1,0 2-141,1 12 217,3 16 165,5-14-167,-3-13-220,3 15 99,-9-20-94,0 0-39,0 2-72,0 0-95,2 0-116,-3-4 111,1-1-38,-1-1 148,-1 0-64,1 0-64,0 0-65,0 1-183,-1-1-107,1-1-105,-1-1-105,1-1-104,-2-2-103,1-3-102,-1-2-101,0 1 497,0 0 129,1 0 128,1 0 129,1 2 156,0-1 63,1-1 43,2-2 42,-5 7 17</inkml:trace>
  <inkml:trace contextRef="#ctx0" brushRef="#br1" timeOffset="153228.59">3372 9159 6168,'2'-2'1,"0"0"34,3-2 123,-1 0 103,0-1 82,1 0 148,7-6 1063,-10 8-949,-2 4 187,0-1-71,0 1-65,0 0-64,0 0-59,1-1-57,-1 2-53,1-1-50,-1 0 14,1 1-61,0 0-55,0-1-50,0 1-13,1 1-52,0 0-1,0 1-62,2 2 37,-2-2 27,-1-2 84,0-1-67,-1 0 44,4 12 348,-1 1-115,0 3-24,1 8 62,0-4-66,-1 2 157,-2-1-104,-1-2-90,-1-1-74,0 8 50,5 15 49,3-13-215,-2-3-107,-1 18-74,0-24-15,-4-19 0,1 0 0,-1-1 0,1 1 0,-1 0 0,1 0 0,0 0 0,-1 0 0,1 0 0,0-1 0,0 1 0,0 0 0,-1-1 0,1 1 0,0-1 0,0 1 0,1 0 0,-2-2 0,1 1 0,-1-1 0,0 1 0,1-1 0,-1 1 0,0-1 0,0 1 0,1-1 0,-1 1 0,0-1 0,0 0 0,0 1 0,1-1 0,-1 1 0,0-1 0,0 0 0,0 1 0,0-1 0,0 0 0,0 1 0,-1-1 0,1 0 0,3-21 0,9-4 0,-8 18 0,0 1 0,0-1 0,-1 0 0,0 0 0,0-4 0,3-18-3,3-17-110,-5 33 40,0 1 0,1-1 1,0 1-1,4-7 73,1-1-125,5-10-26,-3 12 87,6 1 57,-8 13 46,2 3 33,5 3 33,-3 3 106,-13-3-186,0 0 0,0 1 0,-1-1 0,1 0 0,0 0 0,-1 1 0,1-1 1,0 1-1,-1-1 0,0 0 0,1 1 0,-1-1 0,0 1 0,0 0-25,3 11 83,14 25 193,-1 1-38,-7-1-142,-3-13-120,0 0-97,2-1-118,-3-13 69,0 1-36,-3-9 247,0 1-67,-1-1-63,0 1-60,1-1-56,-1 1-54,0-1-50,0 1-46,1 2-328,0-1-104,0 0-88,0 0-72,0 0 45,0-1-35,16 11-3568,-14-14 3818,0 0 79,0 0-47,3-1-243</inkml:trace>
  <inkml:trace contextRef="#ctx0" brushRef="#br1" timeOffset="153762.63">4225 9081 3341,'4'-4'133,"1"0"-61,19-18 19,-16 13 25,-4 4-13,-1 0 37,1 0 100,0-1 81,-2 0 96,0 0 106,-2 1 120,0 2-273,0 0 34,-1 1 37,0-1 37,-1 1 40,0-1 40,0 1 59,-1 1-71,0 2-64,0-1-57,0 2-49,-1 0-42,-3 2 239,-6 3 379,2-4-376,0 0-48,-2-1 6,0 2-50,1 2-46,1 2-43,0 4 63,1 0-69,-5 7 92,1 0-78,5-7-142,0 2 141,0 1-39,-5 16 266,1 7 7,1 15 225,8-31-518,3 0-53,2-1-49,2 0-44,2-2-39,2 0-37,12 14 32,-15-29-143,0 1 1,1 0-1,-1-1 1,1 0-1,0 0 1,1 0-11,-1 0-3,1-1 0,-1 0 1,1 0-1,0-1 0,0 0 0,0 0 0,0 0 0,1-1 1,-1 1-1,0-2 0,1 1 0,-1-1 0,1 0 0,-1 0 1,0-1-1,5 0 3,43-13-159,-6-8-60,-19 2 23,-1-2-54,5-8-154,-3-4-120,-15 17 210,0-1-38,0 0-40,-1 0-43,1 0-39,-1 0-48,9-10 32,-8 6 191,-1 3 82,-1 0 36,2-7 22,-2 1 88,-2 0 108,-6 12 26,-2 1 34,-1 3-45,0 0 40,-1-1 37,-1 1 33,-6-7 249,5 16-382,0-1 1,0 1-1,0-1 1,1 0 0,-1 1-1,0-1 1,0 1-1,0 0 1,0-1 0,0 1-1,0 0 1,0 0-1,0-1 1,0 1 0,0 0-1,0 0 1,-1 0-30,-20 4 215,0 6-53,14-5-120,1 0 0,0 1 0,0-1 0,0 1 0,0 1-42,-2 4 41,-1 0 1,2 0-1,-1 1 0,1 0 1,1 0-1,-4 10-41,-3 15 209,1 1 0,-6 32-209,8-13 203,7-23-3,4-4-57,4-2-50,4-4-38,-6-21-51,0 1 0,0-1 0,0 1 0,1-1 0,-1 0-1,1 0 1,0 0 0,2 2-4,0-1-1,0-1 1,0 0-1,1 0 0,-1 0 0,0 0 0,1-1 1,0 0-1,0 0 0,0-1 0,4 1 1,30 2-9,4-4-51,-16-1-21,9-2-104,-13-3 28,-5 0-31,0-1-78,-4 0-34,0 0-86,-1-1-101,0 1-115,-3 2 25,-3 0 13,5-5-824,-5 2 599,-8 8 789,6-6-440,1-1 45,7-7-300,-5 5 297</inkml:trace>
  <inkml:trace contextRef="#ctx0" brushRef="#br1" timeOffset="155170.37">622 7373 4883,'-10'-22'-9,"7"11"-25,7 4-29,-2 6 82,-2-1 47,0 0 59,-2-1 62,-1-2 169,2-1 111,2 1 125,3-4 364,0 2-224,-2 1-277,-1 1-111,0 0-40,-1-3 200,-1 0 45,2 0 83,0 1 77,1 2 67,2 1-70,0 2-76,-2 0-111,1-1-57,-2 0-54,-1-3-49,0 3 187,0 3-64,0 0-140,0-3 130,1 2-432,-1 1 0,0-1 1,0 1-1,0-1 1,-1 1-1,1-1 0,0 0 1,0 1-1,0-1 0,0 1 1,0-1-1,-1 1 0,1-1 1,0 1-1,-1-1 1,1 1-1,0-1 0,-1 1 1,1-1-1,0 1 0,-1-1 1,0 1-41,-8-3 504,6 3 31,3 0-21,0 0-295,-1 0-43,0 0-38,0 0-33,-3 1 39,-2 0-85,3 0-12,3-1 50,-4 8 142,4 10 193,0-2-166,-1-8-184,-1-1-51,-2 8 56,0-1 0,1 1 1,1 0-1,1 0 0,0 2-87,0 27 121,-1-6 176,-6 34-297,3-33 281,0 39-281,5-40 38,0 32 24,-3-24 31,-7 34 121,15-7-90,-2-49-72,-1 0-1,-1 0 0,-2 20-51,-4-2 58,-2 21 3,3 1 0,3 19-61,5-28 56,1-6-37,1 3 90,-1 42-109,-5 306 126,0-230-102,-2-117 43,-6 37-67,3-43 62,0 31-62,5 18 24,0 116 102,1-188-103,1 1 1,1-1-1,1 4-23,0-6 12,-1 1 0,-1 0 1,-1 3-13,-2 11 0,0-19 0,1-1 0,0 1 0,1 0 0,3 12 0,2-7 0,-3-14 0,-1 1 0,0-1 0,0 0 0,-1 1 0,-1-1 0,1 1 0,-1 0 0,-1-1 0,0 1 0,-1 3 0,-3 8-3,1 0 1,-1 15 2,3 20 26,2-43 26,0 1-12,0-12-37,0-1 0,0 1-1,0-1 1,0 1 0,1-1 0,-1 1-1,0-1 1,1 1 0,0-1 0,-1 1-1,1-1 1,0 1 0,-1-1-3,11 12 86,-9-12-75,0 9-1,-2 11 12,0-21-20,0 0-1,0 0 1,0 1-1,0-1 1,0 0-1,0 0 1,0 0-1,0 0 1,0 0-1,0 0 1,0 0-1,0 1 1,0-1-1,0 0 1,0 0-1,0 0 1,0 0-1,0 0 1,0 0-1,0 0 1,0 0-1,0 1 1,0-1-1,0 0 1,-1 0-1,1 0 1,0 0-1,0 0 1,0 0-1,0 0 1,0 0-1,0 0 1,0 0-1,0 0 1,0 0-1,0 1 1,-1-1-1,1 0 1,0 0-1,0 0 1,0 0-1,0 0 1,0 0-1,0 0 1,0 0-1,0 0 1,-1 0-1,1 0 1,0 0-1,0 0 1,0 0-1,0 0 1,0 0-1,0 0 1,0 0-1,0 0 1,-1-1-2,-12 1 43,10-1 25,3-1-35,3-9-43,-3 9 4,3 0-21,-1 1 0,1-1 0,-1 1 0,1-1 0,0 1 0,0 0 0,-1 0 0,1 0 0,0 0 27,12-4-198,-8 1 53,0 0-40,0-2-82,1 0-93,0-1-78,0-1-63,6-6-513,8-10-757,-13 13 1047,-1 1 217,0 0 59,1-4-35,6-6-178</inkml:trace>
  <inkml:trace contextRef="#ctx0" brushRef="#br1" timeOffset="157222.47">622 7218 385,'-2'0'-2,"0"0"-1,-1 0 1,1-1-1,0 1 1,0 0-1,0-1 1,0 0-1,0 1 1,0-1-1,0 0 1,0-1 2,-4-2 44,1 0 68,3 3 8,1 0 49,1 0 48,0 1 48,-3 0-587,1 0 100,0 0 93,0 0 90,1-1 84,-1 1 79,1-1 74,0 1 70,-1-1 139,1 0 85,1 0 76,-1 0 67,1 0 206,-1-1 71,1 0 255,1-1 681,1-2 1282,-1 4-2129,0-1-46,-1 0-205,1 1-49,0 0-59,0-1-68,0 1-152,0 0-58,0 0-62,0 0-67,0 0-72,0 0-77,0 0-81,-1 0-87,3-1 465,0 1-88,1 0-75,-1 0-64,2 1-34,0 0-54,8 2 33,-9-2-18,-1 0 74,7 0 105,-1-2-65,-1 0-26,2-3 13,1 0 3,-2 2-14,1 1 28,3 2 73,-6-1-135,0 0 0,0 0 0,0-1 0,0 0 0,4-1-139,12-4 287,-12 5-182,0 1-36,9 1 106,1 0-33,21 0 56,-2 0-88,67 0 51,-66 0-47,-8-1 4,0-2 1,6-2-119,49-4 234,-56 8-206,-1-1 0,19-5-28,9 0 37,-15 5 20,142 2 77,-58 0-11,-98-2-116,0-1 0,-1-1 0,11-4-7,-29 6-3,1 1 1,-1 0-1,1 0 1,3 1 2,10 2-48,0 1 0,10 3 48,-13-2-43,-1-1 0,1 0 0,2-2 43,64-6-25,-1-7 50,-29 9 44,1 0-31,-29-3-41,-12 3 11,1 0 0,0 0 0,10 2-8,42 2 15,-29 1-27,1-2 0,-1-2 0,12-3 12,-39 2-31,0 0-85,-7 1 8,-1 0-40,2 1-45,-1-1-50,1 1-55,0 0-62,1 0-66,1 1-71,-2 0-267,1-1 36,-1 1 38,1-1 43,0-1 44,0 1 48,0-1 52,0 1 54,2-1 19,-1 0 75,1 1 78,0-1 83,0 1 87,0 0 90,0 1 96,1-1 100,6 0-177,-1-1 1,1-1-1,0 0-2,19-4 38,-2 4 45,0 4 28,15-1 22,-19-4-120,3-6-13,-10 3 0,1 1 0,-1 1 0,1 1 0,0 1 0,5 2 0,13 2 0,24 0-17,-25-7-73,-31 3 79,-4 1-26,-1 0-22,-1 0-36,1 0-43,0 0-51,0 1-61,0 0-68,1 0-76,-1 1-85,4 0-424,-1 0 114,0-1 106,0 1 101,0-1 91,0 0 86,-1 0 78,1 0 71,2-1 32,-1 0 80,1 0 67,0-1 54,9-3 81,14-5 143,-20 5-139,-5 2 23,1 0 1,-1 1 0,1 0-1,0 1 1,0 0 0,0 1-1,5 0-85,8-1 140,5-6-23,-24 6-95,1 0-1,-1 1 0,1-1 1,-1 1-1,1 1 1,0-1-1,1 1-21,35 0 170,2 0-115,9 0-98,19 0-139,-30-3 62,9-6-6,-2-2-13,11 3-33,4 3-320,22 3 492,-13 2-503,-1 0 80,-1 0 67,1 0 55,55 0-141,174 0-446,-287 0 777,1-2 0,-1 0 0,14-4 111,4 0-126,-2 3 71,30 3 28,-23 0-30,-7 0-28,1 0-45,-17-1-28,0 0 86,1-2 69,7-1 92,2-2 0,-7 3-108,-1 2-83,1 0-108,4 1 11,1 0 67,55 0-117,-45 0 79,-16 4 170,-9 9 0,6-10 22,-10-3 6,1 0 65,1 0 55,-1 0 48,1 0 67,1 0 36,12 0 774,-11 0-643,1 0-8,-2 0-198,-2 0-114,-2 0-105,0 0-39,-1 0-41,0 0-45,0 0 351,-1 0-75,1 1-65,-1 0-50,1 0-47,0 4-143,-1-3 133,0 0 80,0 1 108,0-2-31,0 0 40,-1 0 47,1 0 49,-1 0 54,1 0 59,-1 0 63,0-1 68,-12 15-1356,11-7 562,1 4-54</inkml:trace>
  <inkml:trace contextRef="#ctx0" brushRef="#br1" timeOffset="158721.87">524 10444 385,'-10'0'57,"3"0"103,2 0 90,1 0 76,1 0 110,2 0 58,-1 0 1277,-1 0-1061,0 0-335,-1 0-49,3 0-210,0 0 1,1 0-1,-1 0 0,1 0 1,-1 0-1,1 0 1,-1 0-1,0 0 1,1 0-1,-1 0 0,1-1 1,-1 1-1,1 0 1,-1 0-1,1-1 0,-1 1 1,1 0-1,-1-1 1,1 1-1,-1-1 0,1 1 1,-1-1-117,-1-8 1658,2 6-434,0 3-435,0 0 143,0 0-65,4-1-38,-1 1-99,1-1-90,-1 0-83,0 0-76,0-1-68,0 1-59,0-1-54,1 0 43,0-1-67,1 1-19,10-2 276,-9 4-314,7-1 93,0-1-48,13-4 162,16-3 126,-23 7-285,-1 2-18,0-3-54,-1 0-44,1-1-34,-5 1-12,-1 1 1,1 0-1,11 0-105,2 2 210,-2 0-34,23 0 95,-6 0-95,56 0 147,-47-2 90,30-6-413,-19 1 146,-3 4-62,200 3 451,-189-2-371,1-4-45,4-1-43,0 5-49,148 2 54,-78 0-55,-74-3-26,58-11 0,-74 8 0,-3-1 16,-18 3 29,-1 0 1,10 2-46,24 4 20,34-2 12,-34-5 66,59-8 106,-82 11-160,2 1-35,-16 1-10,-6 1-9,0-2-1,22-2 11,8-5-68,23-3 31,-18 2 35,58-17 2,-75 16 0,0 2 0,37-3 0,-24 4 0,24 4-30,-62 4-3,0-1 0,1-1 1,10-2 32,116-24-165,-77 15 99,-3 0 40,-49 10 26,0 0 0,0 1 0,0 1 0,0 0 0,4 1 0,-5 0 0,0-1 0,1 0 0,-1-1 0,4-1 0,89-18 4,-40 7-30,-55 11 2,0 1 0,0 0-1,0 1 1,3 0 24,27-2-31,-10-5-17,-20 4 34,1 1-1,-1 0 0,1 1 0,8-1 15,-11 2 0,1-1 0,0-1 0,-1 1 0,1-2 0,0 1 0,-1-1 0,1 1 0,0 0 0,-1 0 0,1 1 0,1 1 0,12 0 0,-9 1 0,0-1 0,0-1 0,0 0 0,3-1 0,4-3 0,0 1 0,0 1 0,1 1 0,9 1 0,26 1 9,-16 0-61,-39 0 27,0 0 0,0 0 1,-1 0-1,1-1 0,0 1 1,0-1-1,0 1 0,0-1 1,0 0-1,-1 0 0,1 1 1,1-2 24,8-7-240,-8 6-33,-3 3-96,0 0 145,0 0-39,0 0-57,0 0-72,0 0-104,0 0 39,0 0 38,1 0 35,-1 0-283,1 0 121,0 0 270,0 0 36,0 0-148,0 0 166,1 0 47,0 0-74,2 0-75,-4 0 137,1 0-110,-1 0 100,0 0-40,1 0-321,0 0 58,-1 0-44,1 0-210</inkml:trace>
  <inkml:trace contextRef="#ctx0" brushRef="#br1" timeOffset="160106.93">6066 6930 385,'0'-3'150,"0"2"-406,0 0 115,0 0 107,0-1 97,0 1 27,0 0 34,0-2 219,0 0 111,0 0 91,-1 0 59,1 0 52,1-8 1622,-1 7-1349,0-1-85,1 4-477,-1-1-46,0 0-9,1 1-84,0-1-97,-1 2-107,5-4 557,-1 2-41,1-3 379,-2-4-90,-3 6 349,0 3-43,3 0-107,-2 0-329,1 0-47,-1 0-43,0 1-43,0 0-41,0-1-40,0 1-38,0 0-38,0 0-34,0 1-34,0 1 243,0 0-117,0 1-108,0-1-141,-1 0-55,0 1-50,1-1-43,-1 2-35,0 0-44,0 0-45,-1 4-79,1 1-27,0-3 89,0-2 54,0 0 54,1-1 46,-1 0 56,1 0 64,0-1 72,3 17-118,0 0 0,-1 1-1,0 8-156,-1 3 202,-2 3 47,-1 16-25,1 44 152,4-31-162,29 200 557,-29-168-478,-2-23-93,15 29 13,-2-1-43,-11-26-18,1-16-62,11 29-29,-1-10 24,4 57-60,19 117-29,-34-212 38,-1 0-1,-2 1 1,-4 26-34,1 14 28,2-24-53,0 78-229,-3-111 188,-3-1 42,-1 0 45,4 3 48,4 8-47,0-20-22,-1 1 0,0 0 0,0 0 0,-2-1 0,-2 10 0,-2-6-15,-2 14-71,6 1 80,2 34 87,0-25-55,0-34-26,-1-1 0,1 0 0,-2 0 0,1 0 0,-1 0 0,-1 4 0,1-5 0,0 0 0,1 0 0,0 0 0,0 0 0,0 0 0,0 3 0,1 144 128,0-113-128,0-38-58,0 1-108,0 1-98,0 0-88,0-1-78,0 1-66,0 0-57,0-1-46,0 0-429,0-1-591,0-7 34,0-3 618,1-1-1230,-1 5 1115,0-1 66,0 0 93,0 3 505,0 0 33,-1-1-70,0 0 74,0 0 81,0 0 90,-1-1-9,-1 0 85,-1-1 58,-3-2 55</inkml:trace>
  <inkml:trace contextRef="#ctx0" brushRef="#br1" timeOffset="161280.7">4864 10023 385,'0'-1'9,"0"0"0,1 1 0,-1-1-1,0 0 1,0 0 0,-1 0-1,1 1 1,0-1 0,0 0-1,0 0 1,0 0 0,-1 1-1,1-1 1,0 0 0,-1 0-1,1 1 1,-1-1 0,1 0-1,-1 1 1,1-1 0,-1 0-1,1 1-8,-5-2 109,-1 2 41,3-1 129,1 0-94,0-1 37,-4-3 228,-2 0 122,4 2-236,-1 2 37,0-1 37,1 2 40,0 0 942,4 0-86,0-1-1000,0 1-35,-1-2 177,0 0-113,0 1-96,-1-1-87,1 1-55,-2-2-21,-2 0-36,4 2 4,0 1 51,1 0 73,-2-3 174,1 2 129,1 1 300,-1 0-884,-1 0 41,1 0 39,0 0 39,0 0 34,0 0 34,-1 1 166,1-1 45,0 0 67,-1 0 56,1 0 46,0 1 531,-2 1 726,3-1-1007,-1 1-42,1-1-86,0 0-323,0 0-34,-1 0-35,1 0-41,0 0-44,0 0-48,0 0-50,0 1-55,1 0 193,2-1-51,12-1 76,-14 0-127,13 0 251,0 0-35,1 0-33,-1 0-35,6 0 22,-2 0-75,-6-1 44,0 0-38,-1-2-11,5-2 13,11-3 71,-3 6 4,-2 3-55,13 0 105,6-6 59,-5-1-10,1 1 0,-1 2 1,29 1-315,-21 0 552,25-5-552,-12 1 249,-1 3-65,-2 2-70,-7-2-81,-1-2-69,4-2-54,-20 4 23,11 4 20,8-1-1,-11-5-25,-15 0 55,17-4-26,-7 7-23,-13 1 54,-1-1-1,17-5 14,-17 3 3,0 2 0,18-2-3,-11 4-23,-2 0-35,64 0-276,-47 0 256,-39 0 76,0 0 0,0 0 0,0-1 0,0 1 0,0-1 0,0 0 0,0 1 0,0-1 1,0 0-1,-1 0 0,1 0 0,0-1 2,0 1 0,0 0 0,0-1 0,0 1 0,1 0 0,-1 0 1,0 1-1,1-1 0,-1 0 0,0 1 0,1-1 0,-1 1 1,2 0-1,4 0 1,-6 0 0,0 1 1,1-1 0,-1 0 0,0 0 0,0-1 0,1 1 0,-1 0-1,0-1 1,0 1 0,0-1 0,2 0-2,3-6 45,4-1 25,12 8-91,19 0-94,-43 0 66,5 0 45,1 0 28,-3 0-48,-3 0-29,-1 0-38,-3 0-49,-3 0-59,6 0 93,-1 0 35,-9-1-101,8 1 76,-1 0-46,2 0-24,0 1-52,0 0-64,0 1-71,0 1 266,0-1-85,-1 0-78,1-1-70,-1 1-145,0-2-75,-3 1-379,1-2-90,-8-3-1090,9 2 1426,0 0 37,1 0 144,0 0 44,-1 0 51,1 0 59,0 0 181,0-1 62,-1-2 41,-2-1 39</inkml:trace>
  <inkml:trace contextRef="#ctx0" brushRef="#br1" timeOffset="163114.44">2888 7065 385,'-1'0'241,"-1"-3"-53,2 3-47,0 0-46,-1 0-38,1-1-34,-2 0-58,-3-2-175,3 1 219,1 0 89,-1 1 116,1 0-42,1 0 46,-1 0 50,1 1 55,-1-1 58,1 0 65,0 0 67,0 1 72,0-1-271,0 0-33,0 0 190,1-1-109,0 1-96,0 0-51,0 0-91,1 0-60,1 0-52,0-1 31,-1 1 74,0 0 72,-1 0 109,0 0 52,0 0 108,-1 0 122,0 0-239,0 0 35,2 1 301,2 0-105,3 0-95,0 0-87,0 0-79,0 0-69,-3 0-62,-3 0-52,22 0 610,0-1-99,-9 0-300,0 1-39,0 0-39,0 0-41,0 0-41,0 1-43,0 1-42,0 0-44,12 4 76,20 4 181,3 1 26,-21-5-200,9-2 108,0-5-70,7-6-35,18-9-7,-11 3-13,-11 6 197,-1 1 1,11 1-314,-7 3 309,-20 2-103,2-1 44,6 0-23,18-7 4,6 0-12,-18 6-18,6 0-133,-1-4 66,20-8 160,-2-2 77,3-2 47,-53 16-363,0 0 0,0 1 0,0 0 0,0 1 0,6 0-55,12 1 145,-7 1 4,1-2 53,11 1-31,9 0-2,-1-6-102,8-8-67,-33 8 0,0 0 0,0 1 0,0 1 0,1 1 0,8 0 0,-14 2 12,0-1 1,0-1-1,-1 1 0,1-2 1,1 0-13,-1 0 13,1 1 0,0 0 1,0 1-1,-1 0 0,3 0-13,10-1-5,12-5 52,-22 4-20,1 0 0,-1 1 0,0 1 0,5 0-27,151 1 82,-53 0-57,-109-1-25,-1 0 0,1 0 0,0 0 0,-1-1 0,5-2 0,-7 2 0,0 1 0,0-1 0,1 1 0,-1 0 0,1 0 0,-1 1 0,1 0 0,-1 0 0,0 0 0,1 0 0,2 1 0,12 4 0,1-1 0,-1 0 0,1-2 0,-1-1 0,13 0 0,2-1-37,55 0-156,-60 0 166,-23-1 27,-1 1 0,0-1 0,1 0 0,-1-1 0,0 1 0,0-1 0,0-1 0,-1 1 0,1 1 0,-1-1 0,1 1 0,-1 0 0,1 0 0,4 0 0,-6 1 0,0 0 0,-1 0 0,1 0 0,-1-1 0,1 1 0,-1-1-1,1 0 1,-1 0 0,0-1 0,1 1 0,0-1 0,11-4 24,12 3 60,-8 3-58,36 0-30,-49 0-22,27 0-55,-31 1 78,1-1 1,-1 0-1,1 1 1,-1-1-1,0 1 1,1 0-1,-1-1 1,0 1 0,1 0-1,-1 1 1,1-1 2,10 5-26,3-3-50,-11-3 48,-1 0 63,1 0-51,5 0-57,8 0-80,-5 0-333,-9-1 229,0 0-128,-2 0 137,0 0-44,-1 0 9,1 0-39,-1 0-44,1 0-47,-1-1-50,1 1-55,0-1-58,0 0-62,-1 2 249,0-1 45,1 1 41,0-1 40,0 1 36,0-1 35,3 1-100,-2 0 169,0 0 36,4 0-2,1 0 94,2 0 110,-6 0-55,-2 0-52,2-1 131,-5-4-96,0 0-46,2 1 35,5 1 97,0 2-11,2 1 45,-8 0-387,0 1 97,0 0 69,0 2 81,0 1 11,0-2-70,0 1-62,0-1-86,0 0-50,0-1-88,0 1-100,0-1-114,0 3 40,1-1 47,0 0 46,0 0 43,1 0 41,0 0 40,-1-1 38,1 1 36,2 2-88,-1 1 104,-2-2 85,0 0 40,0 0 28,-1 3 26</inkml:trace>
  <inkml:trace contextRef="#ctx0" brushRef="#br2" timeOffset="175074.62">10289 7622 385,'0'0'241,"0"0"-53,0 0 106,0 0 97,0 0-150,0 0 35,1 0 35,1 0 39,0-1-161,0 1 52,0 0 44,1-1 37,0 0 384,6-3 1049,-7 2-1273,0 1-63,1-1-79,-2 0-109,0 1-164,0 1-36,0-1-38,0 0-43,1-1 593,-1 1-94,1 0-85,-1 1-76,1-1-27,-1 1-80,1 1-44,0 0-38,1 0 8,-1-1-26,-1 0 49,1 0 26,-1-1 53,1 0 63,0-1 71,0 0-279,0-1 62,0 1 55,0-1 51,0 0 104,-1 0 54,1-3 274,-1 1 64,1-8 787,-2 4-571,0 1-266,0 3-391,0 1-43,0-3 27,0-4 72,-1 0-41,-2-12 205,-4-1-50,5 18-351,0 1 0,-1 0 0,1 0 0,-1 0 0,0 0 0,-1 1-1,1-1 1,-1 1 0,-3-3-106,-11-7 415,-6 2-62,-5 3-80,-3 1-61,1 1-44,31 7-167,-9 0 26,0-1 0,0 1 0,0 0 0,0 1 0,0 0 0,0 0 0,0 1 0,-3 2-27,-18 2 84,-20 4 103,41-7-154,-1 0 0,1 1 0,0 0 0,0 0 0,1 1 0,-4 2-33,-36 25 619,-44 37-619,75-54 123,0 1 1,-10 13-124,2 5 79,3 2-39,5-3-20,-16 35 68,31-63-84,0 1 0,1-1 0,-1 0-1,1 1 1,0-1 0,1 0 0,-1 1 0,1-1 0,0 1-1,1-1 1,0 5-4,3 5 0,1 0 0,0 0 0,1 0 0,1 0 0,2 6 0,12 14-16,8-7 39,-11-15 24,1-1 0,15 7-47,19 12 49,-31-18 22,0-1 1,10 4-72,29 15 92,-23-4-91,52 60 0,-48-46-24,-38-37 1,0-1 1,0 1-1,0 0 0,-1 1 0,0-1 1,1 0-1,-2 1 0,3 4 22,-4-8-8,-1 1 1,0 0-1,0 0 0,1 0 1,-1 0-1,0 0 0,-1 0 1,1 0-1,0 0 0,0 0 1,-1 0-1,1-1 0,-1 1 1,0 0-1,0 0 0,1 0 1,-1-1-1,0 1 1,0-1-1,-1 1 0,1 0 1,0-1 7,-15 19-18,-8 0-51,-8-9 15,3-5 66,-25 4 72,-34-2-57,68-8-29,1 0 0,0-2 0,-11-2 2,-24-11 24,36 8 19,-20-8 10,1-2-36,28 13-25,0-1 0,0 0-1,0-1 1,1 0 0,0 0 0,-2-3 8,1-2 16,2-4-106,2-3-104,2 0-104,2-1-102,1 1-101,2 2-98,1 3-98,-1 9 393,1 0-60,0 0-52,0 1-47,1 0-40,1 0-33,5-2-615,20-5-2230,-24 8 2700,0 1 40,-1 0 96,0-1 51,-1 1 60,0 0 67,3-2-228,-1 0 102,0-1 91,1 1 115,-1 1 140,1 1 59,2 1 37,5 0 37</inkml:trace>
  <inkml:trace contextRef="#ctx0" brushRef="#br2" timeOffset="175451.19">10328 7968 3341,'0'0'245,"0"-3"-40,0 2-11,0 0-94,0-5 4,0 4-45,0 0 41,0 1 57,0-1 66,0 0 82,0 0 92,0 1-130,0 0 34,0 0 37,0 0 40,0 0 42,0 0 44,0 0 46,0 0 48,0 0 51,0 0 53,0 1 55,0-1 57,0 0 59,0 1 63,0-1 63,0 0 66,0 5-620,1-1-40,1 3 262,0-1-109,1 1-74,6 12 718,-7-11-713,-1 3 79,-1 3-51,2 0-64,1 0-50,1 0-33,4 21 460,-6-9-208,-1 5 16,2-1-68,2-1-93,1 0-117,-3 6-157,-2-17-121,1-1-43,5 0-56,6 0-69,-12-14 56,2 1 40,0 1 11,-1-2-74,0-1-86,-2-1 43,1 0-39,0-1-103,0 0-75,-1-1-83,1 0-94,-1 0-101,1-2-111,-1 0-120,0 1 383,0 1-33,0-3 99,0 0 41,0-3-34,0-5-159</inkml:trace>
  <inkml:trace contextRef="#ctx0" brushRef="#br2" timeOffset="175706.03">10404 7776 1670,'-4'-4'267,"-1"-1"40,0 0 44,1 0 52,-1 0 56,1 1 61,0 0 68,1 0 73,3 4-106,-1-1-50,1 0-48,-1 1-46,1-1-42,0 0-41,0 1-38,-1-1-35,1 0 9,0 0-43,0 0-37,0 0-34,0 0-7,0 0-35,0-2 94,0 0-25,0 1 30,0 1 72,0 1-91,0-1 38,-1 0 248,1 1-186,0 0 37,-1 0 40,1 0 42,0 0 46,-1 0 47,-3 0-106,1 0-58,2 1-54,0 0-49,1 1-43,1 0-38,2 2 63,2 5-47,-2-4-202,0-1-63,1 1-61,0-1-59,1 0-57,0 0-55,0 0-54,1 0-50,0 1-103,0 0-57,0 0-55,-1 0-52,1 0-50,-1 1-45,-1-1-45,-1 2-40,-1-3 371,-1 0 80,0-2 196,0 0 34,0 0 32,0 0 33,1-1-2,1 0 54,1 0 35,3-1 34</inkml:trace>
  <inkml:trace contextRef="#ctx0" brushRef="#br2" timeOffset="176138.46">10559 7929 5140,'0'0'327,"0"0"-54,0 0-63,1 0 45,0 0 57,1 0 67,1 0 411,1 1-38,-1-1-39,0 1-35,0 1-36,0-1-34,3 3 510,0 0-123,-1 1-114,0 1-106,0 1-96,-2-2-199,1 1-51,-1 0-47,0 0-42,2 4 101,-1-1-69,0 1-53,0-1-38,7 18 533,-7-20-508,-1-1 49,3 3 7,-2 0-54,0-1-50,-2 0-44,1 2-7,-2-1-45,-1 3-14,0 5 15,0-3-58,5 10 178,6-11-79,-11-12-198,4 1 144,-4 2-43,0 5-86,0-18 1,0 4 86,2 2-36,7-7 20,-2 3-22,6-22 16,-4-4-40,7-20-28,-8 34-31,6-16-58,27-51-164,-25 60 190,6 3 2,-19 22 35,-1-1 1,0 1-1,1-1 0,-1 1 0,1 0 1,0 0-1,-1 0 0,1 0 0,0 0 0,0 1 1,0-1 7,12 6-6,5 15 59,5 22 31,-23-39-87,21 47 73,22 70 243,-31-81-234,0-1-48,2-6-88,3-3-112,-7-10-13,-1 0-53,-8-14 151,0 0-36,0 0-41,1 0-53,0 1-58,1-1-68,0 0-77,0 0-84,1-1-92,-1 0-102,1-1-109,1-1-117,-1 0-127,-3-2 475,0 1-36,1-2-34,-1 1-38,0-1-37,1 0-39,-1 0 341,1-1 37,0 0 35,0 0 37,1 0 36,-1 0 36,-1-1 36,1 1 37,1-2-26,0 0 74,0 0 49,3-4 46,-8 8 19</inkml:trace>
  <inkml:trace contextRef="#ctx0" brushRef="#br2" timeOffset="176658.37">11451 8045 2056,'28'-32'799,"-20"21"-503,0 0 34,0 1 58,-1-1 60,1 2 71,0 0 85,-3 4-33,0-1 45,10-18 2446,-11 17-2199,-1 0-102,-2 4-457,1 0-33,-1 0-37,1 1-42,-1-3 227,0 1-40,-2-4 272,-1 3-318,-1 1-35,-1-1 98,0 1-42,3 3-228,-3-1 465,-2 4-47,-22 7 285,-14 4 34,16 2-418,-44 32 753,50-32-884,4-2-65,-32 28 557,18-7-319,26-29-413,1-1-1,0 1 1,0 0 0,0 1 0,1-1-1,-1 0 1,0 5-74,1 13 208,8 0-41,11-10-70,5-3-65,-18-9-32,-1-1 0,1 1 0,0-1 0,0 0 0,-1 0 0,1 0 0,0 0 0,0-1 0,-1 1 0,1-1 0,0 0 0,-1 0 0,1-1 0,1 0 0,55-29 0,-25 13 0,-12 5 29,22-9 123,-43 21-141,1 0-1,-1 1 0,0-1 0,0 1 0,0-1 1,0 1-1,0 0 0,1 0 0,-1 0 0,0 0 0,0 1 1,0-1-1,0 1 0,1-1 0,-1 1 0,0 0 1,0-1-1,0 1 0,0 0 0,-1 0-10,3 3 39,0 0 0,0-1 0,-1 1 0,1 1-1,-1-1 1,0 0 0,-1 1 0,1-1 0,-1 1 0,0 0 0,1 3-39,21 63 434,-23-66-396,13 62 296,-8 4-43,-3-32-167,7 85 155,-12-63-152,-3-1-42,1-4-43,2-2-39,1-5 0,-4 24-3,-3-21-32,-1-10-34,-5-3-53,-4-1-66,-5-4-80,18-29 187,1 0 1,-1 0-1,-1 0 1,1-1-1,-1 1 1,1-1-1,-4 1 78,2-1-76,1-1 1,-1 0-1,0 0 0,0-1 0,0 0 0,-7 1 76,7-1-55,1-2 0,-1 1 0,1-1 0,-1 0 0,1 0 0,-1-1 0,-5-1 55,7 1-36,0 0-1,0-1 0,0 0 0,0 0 0,0 0 1,0-1-1,1 1 0,-1-1 0,-2-3 37,-7-6-235,0-1 0,1-1 0,-8-12 235,-15-21-387,18 18 161,4-2 49,-8-37-67,13 24 96,1-1 1,2 0 147,2-19-273,8 4-99,9 5-100,10 3-103,-16 39 339,21-35-627,-7 18 236,-7 12 180,1 1-65,1 3-78,2 1-97,-6 6 194,0 0-65,4-1-175,7-3-441,6-4-388,-12 6 621,-5 2 335,-1 1 107,-1 1 107,0 0 112,-10 5 279,8-4-145,0 0 57,1 0 38,5-3 37</inkml:trace>
  <inkml:trace contextRef="#ctx0" brushRef="#br2" timeOffset="177358.87">11820 8180 8224,'2'-5'132,"5"-9"330,1-1 58,16-33 1338,-12 28-1115,-6 8-352,1 0-53,0 0-48,1-1-89,-1 1-103,1 1-120,19-32 500,28-62 719,-42 80-923,-9 16-97,0-1-1,0-1 1,-1 1 0,1-4-177,3-25 422,-2 7-122,-2 0-63,0-3-61,-1-1-27,-1-1 1,-2 0-1,-2 1 1,-4-17-150,4 21 109,-7-35 138,6 44-127,-2-1 48,4 0 56,1 12-95,1 1 82,0 6 103,0 7-253,0-1 1,-1 1-1,1 0 0,-1-1 0,1 1 1,-1-1-1,1 1 0,-1-1 0,0 1 0,0-1 1,0 0-1,0 1 0,0-1 0,0 1-61,-9 14 385,3 2-165,1 0-65,2 2-53,2 1-39,1 66 62,2-65-60,-1 0 41,3 99 464,4 2-93,9 24 4,16 70 132,-25-186-440,1 1 0,1-1 0,2-1-173,22 50 297,0-17-127,2-7-106,-4-18-84,2-15-34,-28-21 40,0 0-1,0 0 1,0 0-1,1-1 1,-1 0-1,0 0 1,1 0-1,-1-1 1,2 0 14,0 0-29,0 0 1,0-1-1,0 0 1,0-1-1,0 1 1,5-3 28,1-1-53,-1-1 0,1 0 0,-1-1 0,-1 0 0,1 0 0,-1-2 0,6-5 53,36-40-197,-30 25-187,-1-1-1,4-9 385,13-34-455,-19 25 216,-5 0 46,-5-1 56,-7 0 67,-2 25 62,0 17-5,-1-1 0,0 1-1,0 0 1,0 0 0,-1-1-1,0 1 1,-1 0 0,0-2 13,1 7-2,0-1 1,0 1-1,-1-1 1,1 1-1,-1 0 0,1 0 1,-1-1-1,0 1 1,-1 0 1,3 1 3,-1 0 1,0 0 0,1 0 0,-1 0 0,0 1-1,0-1 1,0 0 0,0 1 0,0-1-1,1 1 1,-1-1 0,0 1 0,-1-1 0,1 1-1,0 0 1,0 0 0,0-1 0,0 1 0,0 0-1,0 0 1,0 0 0,0 0 0,0 0-1,0 0 1,-1 1-4,-1 0 11,0 1 0,0 0-1,0 0 1,0 0 0,1 1-1,-1-1 1,1 0 0,-2 2-11,-7 7 55,6-5-27,-1 1 1,1 0-1,-1-1 0,2 2 0,-3 4-28,-19 47 189,17-32-28,1 0 1,2 1-1,-1 9-161,5 7 326,9-3-35,5-2-48,1-3-60,-8-23-134,-2-7-35,-1 1 0,1-1 0,1 0 0,-1-1 0,1 1 0,-1-1 0,2 1 0,-1-1 0,1 0 0,4 3-14,-5-4 6,0-1-1,1 0 1,0 0-1,0-1 1,0 1 0,0-1-1,0 0-5,22 5-12,2-3-36,2-3-44,1-1-49,-21 0 84,2 0-109,17-5-159,-13-1 72,-5 1 1,0-1-86,-6 3 103,0-1-37,0-1-44,0 1-46,0-1-51,0-1-55,0 1-60,0-1-63,-1-1-107,4-9-991,-7 6 735,-3 5 397,-1 0 57,-1 0-45,-4-3-209</inkml:trace>
  <inkml:trace contextRef="#ctx0" brushRef="#br2" timeOffset="179011.19">9107 6989 385,'-14'0'54,"5"0"37,0 0 34,-7-1 142,-15-5 429,24 2-520,0-1-43,4 2 155,0 2-55,0 0-48,-1 0-41,-1 1-14,1 0-36,-10 2 101,10-2-101,1 0 43,-2 0 13,1-1-57,0-1-29,-2-4 17,5 4-1,-1 0 61,0 0 82,-1 0 104,0 1-40,-1 0 60,1 1 69,-2 0 73,4 0-623,-1 0 70,1 0 63,0 0 59,0-1 54,0 1 48,0 0 44,0 0 38,0 0 203,0-1 62,-2-2 1601,2 2-1610,1-1-88,-1 1-47,1-1-37,0 1-81,0-1-93,0-1-108,0 0 484,0 3-49,0 0-59,0 0-48,0 0 292,-1 0-362,1-1-62,0 0-54,0 0-46,0-1-21,1 0-44,1-3 31,-1 3-5,-1 1 44,36-5 1375,-27 0-1207,-7 5-260,0 0 0,0-1 0,0 1-1,0 0 1,0 0 0,0 1-1,0-1 1,0 0 0,0 1 0,0-1-1,0 1 1,0 0 0,0 0-1,1 0 1,-1 0 0,2 0-53,14 0 150,67-9 536,-61 4-553,0-1-53,0 0-10,2 1 39,30-4 192,45-10 354,-15 0-26,-50 13-392,-10 2-118,0 0-58,-19 3-57,38-1 84,-13 2 11,10-4 99,-22 0-111,32-5 41,5 5-86,-24 3-42,0-2 0,12-3 0,-15 2 0,0 1 0,9 1 0,30 3 24,-24 0 39,0-2 0,16-4-63,-18 0 42,-2 0 55,0 1 0,4 2-97,-10 3 57,-9-1 38,0 0 0,-1-1 0,3-2-95,4-2 36,-7 0-34,-1 2 1,1 1-1,4 1-2,49 2-9,71-1 122,-88-4-88,-22-1-25,-1 0 11,0 1-1,2 3-10,13-2 67,3-4-36,-22 2 0,32 0-31,54 5 231,57 0 30,-170 0-261,0-1 0,0 0 0,0-1 0,0 0 0,2-1 0,-3 1 0,-1 1 0,0-1 0,1 1 0,-1 0 0,1 0 0,-1 1 0,1-1 0,0 1 0,-1 0 0,1 1 0,2 0 0,31 9 0,0-17 0,-6 13-15,-25-4-4,-1 0 1,1-1 0,-1 0-1,1 0 1,1-1 18,33 0-30,4 0 40,99 0 117,-123-1-127,-1-1 0,18-4 0,-16 2 0,0 1 0,21 0 0,-19 2 0,0-1 0,22-5 0,-22 3 0,-1 1 0,23 0 0,224 3 0,-257-1 0,0 0 0,0-1 0,11-4 0,-11 3 0,0 1 0,0 0 0,13 0 0,24 2-5,23 0 10,-41 0-48,6 0-42,-37 0 59,0 0 0,0 1 1,1-1-1,-1 1 0,0 0 0,0 0 1,0-1-1,0 2 0,0-1 1,0 0-1,0 0 0,0 1 1,-1-1-1,1 0 0,0 2 26,1-1-228,0-1 87,1-1 54,1 0 38,0 0-22,-3 0-53,-1 1-58,-1 1-92,0 2 153,0-2-61,-1 1-53,0-1-45,-1 0-106,0 0-40,-11 0-964,9-2 1065,0 0 36,-8 0-446</inkml:trace>
  <inkml:trace contextRef="#ctx0" brushRef="#br2" timeOffset="180967.87">8836 7104 3726,'0'-4'78,"1"1"-33,2-5 11,0 6-5,-1 1 92,0-1 30,0 1 81,0-1 98,-1 0 113,0 0-184,0 1 34,-1-1 37,1 0 38,-1 0 42,0 0 42,1-1 46,-1 0 47,0 2-736,0 0 95,0 0 90,1 0 83,-1 0 77,1 0 70,-1 0 65,1-1 57,0 1 44,0 0 43,0-1 565,2 1 244,3-3 1829,-3 3-2061,-2 1-307,1 0-75,0 0-93,0 0-109,-1 1-241,1-1-48,-1 1-52,0-1-56,0 1-59,0 0-63,0 0-66,0 0-71,1 2 444,-1 2 37,-1 12 619,0-7-490,0-1-95,1-3-177,1-1-78,4 5 152,3 4 123,-7 3-66,-2 16 72,0 0-44,0 2-40,0 0-35,0 18 47,0-1-60,0 0-47,0-2-34,-2-9-2,-6 22 125,0 1-3,6-22-135,5 11-66,3 3 46,-2-29-9,-1-1 0,-1 1 1,-1 0-1,-4 24-76,-3-14 74,2-12 17,1 0 1,0 25-92,3 58 106,0 147 308,0-178-326,0-2-54,2-23-13,6 15 60,-4-32-14,0 0 0,-2 14-67,-2 190 125,0-133-100,-4-54-4,2-45-5,1 1 1,0 0-1,0-1 0,1 1 1,-1 2-17,7 21 25,-5-26-25,0-1-1,-1 0 1,0 1-1,0-1 1,0 0 0,0 1-1,-1-1 1,0 0-1,0 0 1,0 0 0,0 1-1,0-1 1,-2 2 0,1-2 1,0 1 1,1-1 0,-1 0-1,1 0 1,0 1 0,1-1-1,-1 1 1,1-1 0,0 1-1,0-1 1,0 1 0,0-1 0,1 0-1,0 1 1,0-1 0,0 1-2,1-1 6,-1-1 3,0 0 1,0-1-1,-1 1 0,1 0 0,0 0 0,-1 0 0,0 0 0,0 0 0,1 0-9,-9 20 19,7-18-19,-1 1 0,1 0 0,0 0 0,1 0 0,0 0 0,-1 0 0,2-1 0,-1 1 0,1 3 0,0 3 0,1 28 0,-1-31 0,0-1 0,-1 1 0,0 0 0,0-1 0,-1 1 0,0-1 0,-1 1 0,-1 4 0,-6 18 21,11-14 40,-2-7-21,-5 5-34,4-13-4,-2 7-6,4-6 6,0-1 1,0 1-1,0-1 0,1 0 1,-1 1-1,1-1 0,-1 0 1,1 0-1,0 0 1,0 0-3,1 4 107,-3 3 0,0-15-86,8 14-26,0-4 31,-7-4-23,-1 0-1,0 0 0,0 0 0,0-1 0,1 1 0,-1 0 0,0 0 0,0 0 0,0 0 0,1 0 0,-1 0 0,0-1 1,0 1-1,0 0 0,0 0 0,1 0 0,-1 0 0,0-1 0,0 1 0,0 0 0,0 0 0,0 0 0,0-1 0,0 1 0,0 0 1,0 0-1,0-1 0,0 1 0,1 0 0,-1 0 0,0-1 0,0 1 0,-1 0 0,1 0 0,0 0 0,0-1-2,3-4 33,5 8-37,-9-3 4,1 0 0,0-1 1,0 1-1,0 0 0,0 0 1,0 0-1,0-1 1,0 1-1,0 0 0,0 0 1,0-1-1,0 1 0,0 0 1,0 0-1,0 0 1,0-1-1,0 1 0,0 0 1,0 0-1,0-1 0,0 1 1,0 0-1,0 0 1,0 0-1,1-1 0,-1 1 1,0 0-1,0 0 0,0 0 1,0 0-1,0-1 1,1 1-1,-1 0 0,0 0 1,0 0-1,0 0 0,1 0 1,-1 0-1,0-1 1,0 1-1,0 0 0,1 0 1,-1 0-1,0 0 0,0 0 1,1 0-1,-1 0 1,0 0-1,0 0 0,1 0 1,-1 0-1,0 0 0,0 0 1,0 0-1,1 0 1,-1 0-1,0 0 0,0 1 1,0-1-1,1 0 0,-1 0 1,0 0-1,0 0 1,0 0-1,1 0 0,-1 1 1,0-1-1,0 0 0,4-3 98,11 3-78,-14 0-9,273 0 181,-157 0-149,-83-2-24,-1-1 0,1-2 0,12-4-19,-10 2 31,0 1 0,1 2 0,17 1-31,4 3 72,2 0-38,128 0-54,-180 0-1,0-1 1,0 0 0,0-1 0,0 1-1,5-3 21,16-3-5,-5 2 5,-14 4 4,0-1-1,0 0 1,0 0-1,0-1 1,-1-1-1,1 0-3,0 0 37,0 0-1,1 1 1,-1 0 0,1 1 0,-1 0-1,1 1 1,7-1-37,82 3 165,-40 1-94,-37-3-71,0-1 0,0-1 0,0-1 0,21-7 0,18-4 0,29 1 37,50 3 64,4 10-1,-48 3-64,-24-1-39,0-1-33,6 0-48,3 0 50,1 0 60,-1 0 66,-56-1-85,-1-2 0,-1 0 0,9-4-7,14-1 22,24-4 70,30-7-77,-84 16-15,0 2 0,1 0 0,-1 1 0,10 1 0,-12 0 0,-1-1 0,1 0 0,-1-1 0,6-2 0,122-29 0,-49 12 0,-60 14 16,42 7 84,-28 1-87,35-7-23,-29-5-88,22 4 77,-44-10-30,-17 7 10,1 2-41,-4 4-7,2 2-33,6-1-46,-13 0 65,0-3-93,-2 2 53,-1-1-40,-1 3 157,-1-1-53,0 1-46,1 0-42,1-1-232,-1 0-90,5-8-1335,-7 7 1463,1 0 35,-2 0 42,0-1 61,0 0 73,-2-1 84,1 2-201,0-1-37,0 1-10,-1-1-39,1 0-43,0-1-47,1-1-171,0-1-62,0-2-195,1-5-502</inkml:trace>
  <inkml:trace contextRef="#ctx0" brushRef="#br2" timeOffset="183266.74">13137 6662 1285,'1'-1'726,"2"-2"-146,-2 2-571,0 0 42,0 0 38,0 0 37,2 0 224,0-1 110,0 0 77,0 1 64,7-2 1540,-5 2-1270,-3 1-466,0-1-38,1 1-45,-1 0-52,0-1-29,1 1-99,0 0-111,-2 0-62,0 0-33,0 0 426,-1-1-79,1 0-68,0-1-60,-1 1-37,1-1-46,1-5 24,-2 5-31,1 2 6,-2 0 34,3-1-170,0 0 75,0 0 68,1 0 59,0 1 96,1 0 61,0 0 123,4 0 289,3 1 427,-8-1-790,0-1-36,0 1-87,-1-1-37,-1 1-46,1-1-51,1-3 212,0 0-18,-2 1-105,0 2-29,1 0 12,0 0 46,0 1 11,0-1 49,1 1 55,1 0 63,-4 0-165,1-1-38,1 0 86,0-1-83,1-1-115,-1 1-36,3-3 2,-3 3 41,0 1 66,-2 2 107,0 7-83,0-3-28,0-2 292,0-3-291,3 0 26,5 2-10,-3 5 107,-2 1 5,-1 8 187,-1 5 108,-1-6-221,-1-3-101,1-1-59,-1-1-68,1-1-119,0 83 635,0 0-84,0-1-86,0 1-86,0 0-86,0 0-87,0-1-88,0 0-88,2-60 42,1 0 1,1 0 0,7 22-65,-5-23 92,-1 0 0,-1 0 1,0 22-93,-3-36 5,1-1 0,1 1 0,0-1 0,1 0 0,4 10-5,5 24-4,-10-32 4,-1 1 0,-1-1 0,0 0 0,-2 1 0,0 6 0,-1 19 0,2-27-1,-2 1-1,0-1 1,0 1 0,-2 1 1,1-5 9,0 1 0,1 0 0,1 14-9,1 13 96,-2 0 0,-2 2-96,-5 8 43,7-38-43,0-1 0,2 0 0,-1 1 0,2 10 0,-3 38 0,-5-31 0,4-19 0,1 0 0,0 0 0,1 1 0,0-1 0,0 3 0,2 9 0,-1-4 0,0-1 0,-1 1 0,-2 11 0,-4-5 4,5-21-6,1-1 0,0 1 0,0 0 0,0-1 0,0 1 0,1 0 0,-1 0 0,1 0 0,0-1 0,0 1 1,1 0-1,-1 0 0,1 1 2,11 51-99,-8 4 91,-2-33 34,-1-20-13,0 1 0,-1-1 0,0 0-1,-1 0 1,1 1 0,-1-1-1,0 0 1,-3 7-13,2-7-61,-1 1-114,1 0-99,1-1-86,-2 4-260,2 1-104,-3 29-1887,4-30 2090,0-1 42,0-4-88,0 0 95,-1-2 86,0 0 78,0-2 124,0 1 35,-2 1-54,-1 1 101,-2 0 74,3 10 50,3-2 45,0-3-13,0 6 39,0 4-72,3-1-21,15 7-72,-18-22-10,-1 23 1,1-24 57,0-1-39,0 0-37,0 0-33,0 3-224,0-1-106,0 0-157,0 1-79,0 12-1797,0-8 1499,0-3 472,0 1 70,0-1 123,0 2 80,0-1 92,0 2 104,-1-3 56,3-3 0,13 11 0,-12-6 10,-3-3 23,0-2 36,0-3 76,0 0 112,0 0 0,0 0 0,0 0-21,-2 0-133,-4 0-87,-2 0-57,-11 0-118,15 0 133,-27 0-138,1-2 69,-10 1 40,20 1 38,-1 0 0,1 2 1,-15 2 16,-43 8 81,27-9-55,10-2-41,1 3 0,-6 1 15,11 0-60,1-2 0,-3-2 60,-37 1-223,27 2 38,10 0-12,1 3-55,25-5 101,0-1-82,1-1-65,0 0-53,-1 0-120,-16 3-702,19 0 884,0 0 33,-15 8-398</inkml:trace>
  <inkml:trace contextRef="#ctx0" brushRef="#br3" timeOffset="-213549.42">17650 7046 12464,'0'-11'572,"0"5"-94,0 4 121,0 1 408,0 1-209,-3 0-97,0 0-246,1 1-53,-1 0-49,1 0-46,1 1-43,-1-1-39,1 4 121,0-1-154,0 1-61,1 1-34,0 3-24,0 6 41,-1-11-30,0 0 43,-5 13 101,-2 0-55,-2 5-7,2 5-48,3 9 59,-2 10 156,-4 4 121,-2 4-61,0 30 89,3-15-72,7-46-240,1 0 0,2 0 1,1 16-171,0 7 260,-1-42-246,0 0 1,0 0 0,0 0-1,1-1 1,0 1 0,0 0-1,0-1 1,0 1 0,1-1-1,-1 1 1,1-1 0,0 1-1,0-1-14,1 1 11,0 0 0,1-1 0,-1 0 0,1 0 0,-1 0 0,1 0 0,0 0 0,0-1 0,0 0 0,0 0 0,1 0 0,-1 0 0,1 0 0,-1-1 0,1 0-11,7 2 28,1-1 0,-1 0 0,0-1 0,1-1 0,9 0-28,30-6 147,-33 3-152,53-9 22,-49 7-41,1-1-35,5-3-87,-1-1-102,-14 4 78,-1-1-36,1 0-38,-2-1-41,-8 5 342,-1 0-93,0 0-87,0 0-80,0 0-72,-1-1-67,-1 0-58,1 1-52,0-3-344,-1-1-84,-1 1-37,-1-9-1292,-2 7 917,2 3 583,-2 0 63,1 0 42,-2 0 110,3 3 295,-1 0 34,0 0 37,0 0 40,-2-2-59,0 0 59,0 0 37,-3-3 37</inkml:trace>
  <inkml:trace contextRef="#ctx0" brushRef="#br3" timeOffset="-213255.57">17535 7373 8224,'0'-5'52,"0"2"115,0 0 98,1 1 79,0 0 18,-1 1 36,5-2 990,-3 3-833,0-1-192,1 0-57,-1 0-71,1 0-87,4-2 582,0-1-60,1 1-57,-1 1-54,1-1-51,-1 1-48,1 0-47,0 0-42,1-1 20,1 1-53,-1 0-48,1 1-44,5-2 52,0 1-71,0 0-56,0 0-40,25-4 156,-23 4-137,2-2 79,0 0 99,5-2-144,1-2-40,36-8 150,-33 10-145,-9 4-44,35-7 234,-34 6-269,0-2-49,-11 3-44,1 1-34,0 1-32,0 0-34,0 0-39,-1-1-37,0 0-35,-1-1-35,0-1 124,-2 0-126,-4 1-116,-2 1-108,-2-1-99,-2 1-89,-1-1-80,-1 1-71,-3-1-397,0 0-91,2 0 827,0-1 52,-1 0-36,-6-4-181</inkml:trace>
  <inkml:trace contextRef="#ctx0" brushRef="#br3" timeOffset="-213001.41">17689 7046 6939,'-4'-5'15,"-3"-2"72,1 1 72,1 0 64,0 0 54,1-1 118,1-1 53,0-3 140,1-10 347,3 16-217,0 0-76,0 0-71,2 1-63,-1 1-59,2 0-53,0 0-47,0 1-40,3-1 114,1 1-65,19-2 559,-17 3-548,0-1 68,11-2 63,1-1-46,10-1 69,1 0-117,-16 3-252,-1 1-37,-1 1-38,0 0-42,4 2-53,2 2-58,0 0-62,0 1-66,-4-1-10,0-1-47,16 6-449,-12-2 145,-13-3 283,0 1-36,1-1-42,-1 0-48,0 0-36,0 1-55,0-1-62,0 0-66,1 0-73,0 0-77,0-1-83,0 1-88,0-1 215,0-1 118,-4 0 323,-1-1 39,1 1 38,-1 1 40,1 0-15,0 1 74,0 1 49,3 3 47</inkml:trace>
  <inkml:trace contextRef="#ctx0" brushRef="#br3" timeOffset="-211729.19">18078 7602 7838,'0'4'581,"0"0"-33,0 3 453,1-1-117,-1-2-106,1 0-96,1-1-85,-1 0-77,2-2-64,0-1 20,0 0-62,1-2-67,11-7 550,-6 4-490,2-3 71,2 2-68,0 1-58,0 0-50,8-3 98,-2-1-72,1-4-7,-1-1-95,3-3-54,8-10-41,-5 5-60,19-16-39,-4 2-63,18-20-105,0-6-71,-40 42 138,77-93-236,-78 91 235,-1-2 0,3-5 70,-18 26-6,13-19-62,-2-1 0,-1-1-1,0 0 1,-2-2 68,1-41-214,-5 31 110,-4 29 91,-1 0 1,0 1-1,0-1 0,-1 0 1,1 1-1,-2-1 0,-1-6 13,3 10-12,-1 1-1,1-1 0,-1 0 1,0 1-1,0-1 0,0 1 0,0-1 1,-1 1-1,1-1 0,-1 1 1,1 0-1,-1 0 0,0 0 0,0 0 1,0 0-1,0-1 13,0 3-9,1-1 1,-1 0-1,1 1 1,-1-1-1,1 1 0,-1 0 1,1-1-1,-1 1 1,1 0-1,-1 0 0,1 0 1,-1 0-1,0 0 9,-16 3-27,14-2 32,0 1 1,-1-1-1,1 1 1,0 0-1,0 0 1,0 0-1,1 0 1,-4 3-6,2-1 22,1 1 1,-1-1-1,1 1 1,0 0 0,-3 4-23,-4 9 104,1 0 0,1 1 1,-4 11-105,5-12 65,-28 70 372,16-32 157,-4 21-594,14-36 315,2 0 1,-1 15-316,4 40 501,4-40-138,-1-4-105,2-33-112,1 0 1,4 18-147,-4-29 35,1 0 0,0 0 0,0 0 0,1 0 1,0-1-1,0 1 0,1-1 0,0 0 0,0 0 0,1 0 1,0 0-1,0-1 0,6 5-35,13 11 37,0-6-69,16-1-115,11-10-75,-30-6 143,0-1-38,22-5-218,-12-2 9,1-2-52,27-17-486,-20 5 290,-3-4-99,-19 14 228,-2 0 0,0-2 0,0 0 0,-1-1 0,3-5 445,1-5-517,-3-2 47,-2-1 66,-3-1 81,-5 9 161,-1 0 48,-2-1 53,-1 0 59,0-21 284,1 5-9,-2 19-103,-1 1 34,-1 1 40,-1 2 48,-3 2 57,-1 3 64,4 8-92,0 0-47,0 1-41,0 1-38,-3 1 97,1 2-101,0 0-89,-5 6 93,7-6-84,1-1 31,-13 15 262,3 2-73,2 1-61,1 0-52,-2 15 51,-2 18 39,6-25-138,-5 33 745,0 17-915,1-6 477,9-59-366,0-1 0,2 0 0,-1 0 0,2 1 0,0 9-111,0-17 42,0 0 1,0 0-1,1 0 1,-1 0-1,1 0 1,2 4-43,-3-6 16,1-1 1,-1 0-1,1 0 1,0 1-1,-1-1 0,1 0 1,0 0-1,0-1 1,0 1-1,0 0 0,1-1 1,1 2-17,-1-2 1,1 0 1,-1 0-1,0 0 0,1-1 1,-1 1-1,0-1 1,1 0-1,-1 0 1,0 0-1,1 0 0,-1-1 1,0 0-1,1 1 1,-1-1-1,1-1-1,18-10-27,5-15-105,-14 12 34,7-6-37,-3-3-59,1-7-101,5-16-227,-8 16 148,-7 15 135,0-2 0,-1 1 1,-1-1-1,0-4 239,0-8-223,-5 16 160,0-1 40,-1-2 42,0 1 33,0-27 220,0 40-235,-1 1 1,1 0 0,0-1 0,-1 1-1,1 0 1,-1-1 0,1 1 0,-1 0-1,0 0 1,-1-1-38,-20-23 659,15 19-410,7 7-240,0 0 0,-1 0 0,1 0 0,0 0 0,0-1 0,0 1 0,0 0 0,0 0 0,0 0 0,0 0 0,0 0 0,0 0 0,0 0 0,-1-1 0,1 1 0,0 0 0,0 0 0,0 0 0,0 0 0,0 0 0,-1 0 0,1 0 0,0 0 0,0 0 0,0 0 0,0 0 0,0 0 0,-1 0 0,1 0 0,0 0 0,0 0 0,0 0 0,0 0 0,0 0 0,-1 0 0,1 0 0,0 0 0,0 0 0,0 0 0,0 0 0,0 0 0,-1 0 0,1 0 0,0 1 0,0-1 0,0 0 0,0 0 1,0 0-1,0 0 0,0 0 0,0 0 0,-1 0 0,1 1 0,0-1 0,0 0 0,0 0 0,0 0-9,-9 10 263,1-1-60,0 0-51,1 1-43,-4 9 10,9-13-99,0-1 0,1 1 0,-1 0 0,1-1 0,0 1 0,0 0 0,1 0 0,0 4-20,-3 27 31,-3-3 35,-2 23 144,9-51-175,-1 1 0,1-1 0,0 0 0,0 0 0,1 0 0,0 0-1,0 0 1,0 0 0,2 3-35,-2-5 5,2 5 3,1 1-1,0-1 0,0-1 0,0 1 0,1-1 1,5 6-8,-7-11-2,-1-1 1,0 1-1,1-1 0,-1 0 1,1 0-1,0 0 1,0 0-1,0-1 0,0 1 1,0-1-1,0 0 1,0-1-1,0 1 0,0 0 1,1-1-1,-1 0 1,3 0 1,64-5-113,-25-5-3,-38 8 71,1-2 1,-1 1-1,0-1 0,0 0 1,3-3 44,12-11-154,-1-5-33,10-21-173,-11 12 160,2-4 54,-1-1 53,-10 3 46,-10 17 50,0 0 1,-1 0 0,0-18-4,-2 18 2,-2-3 58,-2-2 50,-2 0 45,5 18-103,0 0 0,0 0 0,0 0 1,-1 0-1,1 1 0,-1-1 0,0 1 0,-1-2-52,2 3 33,0 1-1,1-1 1,-1 1-1,0 0 1,0-1-1,0 1 0,0 0 1,0 0-1,0 1 1,0-1-1,-1 0 1,1 1-1,0-1 1,0 1-1,0 0 1,-3 0-33,4 1 215,0 2-92,-1 1-57,1 4-36,0-5 50,-5 18 153,8 0-70,5 1-54,2 1-37,2 5-7,3 9 11,0-3-37,13 32-25,-4 8-36,13 74 22,-35-142-23,0-1 0,-1 1 0,0 0 0,0 0 0,0 0 0,-1 0 0,0-1 0,-1 4 23,-10 21-167,0-15 30,-2-3-35,-3-5-41,-1-4-49,-12-4-122,0-1 69,1-2 63,1-3 56,1-2 48,3-4 41,19 10 92,0-1 1,1 0-1,-1 0 0,1 0 0,0 0 0,0-1 0,0 1 1,0-2 14,2 4-8,1-1 1,0 0 0,0 1 0,0-1 0,0 0 0,0 0 0,1 0 0,-1 1 0,1-1 0,0 0-1,0 0 1,0 0 0,0 0 0,0 0 0,1 0 0,-1-1 7,1-5-58,-1 7 34,0 1 1,0 0-1,0-1 0,0 1 0,1-1 1,-1 1-1,0 0 0,1-1 0,-1 1 0,1 0 1,-1-1-1,1 1 0,-1 0 0,1 0 1,0 0-1,0 0 0,0-1 0,0 1 0,0 0 1,0 0-1,0 1 0,0-1 0,0 0 0,0 0 1,0 0-1,1 0 24,16-4-396,-8 3 150,0 1-41,2-1-119,-1 0-82,0-1-70,1-1-44,23-10-1307,-16 6 887,-9 5 552,-1-1 41,-7 3 342,12-3-443,0-1 92,0-1 93,1 0 96,-4 0 113,1-1 53,2-1 36,7-6 34</inkml:trace>
  <inkml:trace contextRef="#ctx0" brushRef="#br3" timeOffset="-211234.58">19744 6969 2570,'0'-14'539,"-1"5"-107,-1 2 2,0 1 90,0 1-5,0 1 89,-1-1 99,-1 1 113,1 2 626,2 1-65,3 1-733,0 1-40,-1-1-38,1 0-36,-1 1-36,1 0-33,1 0 366,-1 1-119,0 0-111,1 1-99,-2 0-89,1-1-140,-1 1-44,1 0-39,-1 0-35,2 4 112,1 4-11,-2-5-110,-1-1-18,0-2 7,1 0 35,6 18 283,-1 0-107,0 3-40,3 14 15,3 12 56,-7-33-216,-1 1 38,12 33 415,-2 1-45,0-1-49,-2 0-53,1-1-72,-1-1-59,2 1-61,1-1-67,-13-39-263,1 2 51,8 36 145,-10-27-109,-1-9-49,-2 0-39,-1-1-47,-2-2-58,-2-1-66,-1-2-77,-3-3-85,-1-1-96,3-3-370,0-1 87,0-1 80,1-1 73,-1-1 65,1-1 59,0-1 49,1 0 44,-2-2-34,1-1 38,-12-22-785,13 19 645,0-7 77,1-2 126,1-1 116,2-1 106,0 0 98,2 0 87,0 1 77,0 0 68,0 1 88,3-5 98,-3 24-350,1 0-1,0 0 0,0 0 0,0 1 1,1-1-1,-1 0 0,1 0 0,-1 1 1,1-1-57,3-2 134,0 0 0,0 1 0,0-1 0,0 1 0,1 1 0,3-3-134,14-10 445,-5 4-154,-1 1-69,1 0-60,0 1-50,5 0-30,0 2-42,-12 5-33,1 0 0,-1 1-1,0 1 1,1-1 0,8 2-7,-15 0-3,14 0 61,0 1 93,3 4 112,-19-4-213,0 0 0,-1 0 0,1 0 1,0 1-1,-1-1 0,1 1 0,-1 0 0,1-1 1,1 3-51,0 1 115,0 0 1,0 0-1,-1 0 1,1 1-1,-1-1 1,-1 1-1,1-1 1,-1 1-1,0 0 1,0 0-1,-1 0 1,1 1-116,1 9 260,0 1-35,1 6 24,2 5 87,0 0-57,-2 15 5,-4 50 192,0-74-422,0 0-48,0-17-13,0 0 0,0 1 1,0-1-1,-1 1 0,1-1 1,-1 0-1,0 1 1,0-1-1,1 0 0,-2 2 7,-3 4-88,2-3-41,0 0-78,1 1-99,2 1-118,0-5 50,-1-2-77,0 0-79,-1-2-85,-2-3-324,0-1 106,1 0 107,1-1 107,1 0 109,0-1 109,0 0 111,1 0 110,0 0 44,0 1 54,0-2 35,0-5 34</inkml:trace>
  <inkml:trace contextRef="#ctx0" brushRef="#br3" timeOffset="-210982.82">20189 6989 7196,'-1'-11'53,"0"-3"131,0 9-71,1 4-92,1 2-42,0 1-34,1 1-38,0 2-45,15 16-1270,-12-16 1128,0 0 41,0 0 54,-1 1 70,4 7-3,4 9 86</inkml:trace>
  <inkml:trace contextRef="#ctx0" brushRef="#br3" timeOffset="-210785.1">20616 7181 13878,'0'-5'-25,"-2"0"61,-1 0 52,-1 1 46,-1-1 73,-2 2 40,-11-3 586,10 8-402,-2 3-86,-4 4-13,-5 5 68,11-8-216,-15 15 315,12-8-70,1 0 0,0 1 0,-7 14-429,5-7 347,2-1-60,0 4 40,4-2-38,3-4 13,0 1-1,2-1 0,0 0 0,2 18-301,0 1 471,0-10-201,5 16 197,2-22-249,2-2-37,10 3-32,-12-17-144,1 0 1,-1 0 0,1-1-1,0 0 1,0 0-1,0-1 1,0 0 0,1-1-1,-1 0 1,10 0-6,-9-1-9,0 0 0,0-1 1,0-1-1,0 0 0,1 0 9,17-6-63,-3-5-36,-6 0-6,-9 6 6,-1-1-35,0 0-37,0 0-41,-1-1-41,0 0-46,0 0-48,-1 0-51,-1-1-52,0-1-57,0 1-57,-2-2-62,0 1-64,-1-1-66,-2 3 358,0 1 46,0-2-27,-1-5-141</inkml:trace>
  <inkml:trace contextRef="#ctx0" brushRef="#br3" timeOffset="-209981.2">18387 8256 7581,'1'0'327,"2"0"-54,0 0-144,-1 1 56,0 0 52,0 1 45,0 0 109,0 1 50,0 2 291,-1 0 58,1 9 841,-3-5-607,1 0-273,0-5-424,0 0-40,-1 0 3,1 1-78,0-1-88,0 1-97,0 3 283,1 1-47,-1-1-42,1 0-37,0 1-8,1 0-39,0 3 10,0 1-46,3 10 54,-3-7-7,1 7 16,0-1 46,2 15 205,6 65 939,-10-60-842,0-17-190,2-1-36,0-1-37,1 0-36,2 17 78,-4-20-194,-1-1-34,0 0-27,0 16-27,-1-34-11,0 1 0,0 0 1,0-1-1,0 1 0,0 0 0,-1-1 0,1 1 0,-1-1 1,1 1-1,-1 0 0,1-1 0,-1 1 0,0 0 2,-7 2-49,4-7-39,0-17-158,0 0 8,-1 2 61,1-1 0,1 1 0,1-1 0,1 0 0,0 0 0,1-7 177,0-19-269,-4-2 80,1 21 99,-3-40-56,12-30 93,1 3 63,-8 78-11,2 0 0,0 0-1,0 0 1,2 0 0,0 0-1,0 1 1,3-5 1,-2 9 9,0 1-1,1-1 1,1 1 0,-1-1-1,2 1 1,5-7-9,6-4 46,0 2 54,2 0 37,-14 14-87,0-1 1,0 1 0,1 0-1,-1 1 1,1 0-1,1-1-50,27-2 164,-7 9-40,-5 5 45,-16-5-94,-1 0 1,1 1 0,-1-1-1,0 2 1,0-1-1,5 5-75,13 18 200,-16-13-157,-1 0-38,-1 1-47,-3 0-54,1 20-41,-4 0-93,0-21 81,-2-1-1,0 0 1,0 0 0,-1 0-1,-1 0 1,-3 7 149,4-13-98,0-1 1,0-1-1,-1 1 0,1 0 1,-1-1-1,-1 0 1,1 0-1,-1 0 1,0-1-1,0 1 0,0-1 1,-6 3 97,-4 4-286,-23 17-641,0-7 80,-1-6 63,-1-5 44,36-9 607,-1-1 0,1 1-1,-1-1 1,1 0 0,-1 0-1,1-1 1,0 0 0,-1 1-1,1-1 1,0 0 0,-1-1-1,-2-1 134,-13-3-584,4 2 97,0 1-56,6-1 138,3 1 24,1-3-52,3 3-206,1 1 85,1-1 80,1 1 70,0 0 66,1 0 57,0 1 50,0-1 43,2 0 10,-1 1 39,12-4-344,-11 4 259,4-1 140,-1 0 33,17-8 14</inkml:trace>
  <inkml:trace contextRef="#ctx0" brushRef="#br3" timeOffset="-209580.06">18987 8389 10408,'-9'0'252,"1"1"-34,-21 2 664,21 0-474,3-1-138,0 0 46,-1 1 54,0 0 63,2-1-54,0 0-34,-3 3 250,1 0-114,2-1-97,0 3-29,1-1-88,1 3-23,-1 6 67,0-3-65,0 1 87,-3 13 191,-3 35 758,12-19-415,3-20-478,4 0-46,21 31 203,-3-18-251,-7-19-170,2-5-60,2-8-76,2-10-88,-25 6 59,1-1 1,0 0-1,-1 0 0,1 0 0,-1 0 0,1 0 0,-1-1 1,0 1-1,0-1 0,0 0 0,0 1 0,-1-1 0,1-1 40,10-19-298,-3-2-45,-3 10 89,0-1 14,-1-1 35,0-11-82,-5 18 170,0 0 0,0 1 0,0-1 1,-1 0-1,-2-7 117,-2-3-211,-2-2-40,1 1-141,0-13-255,-1-2-67,0 15 283,-17-16-445,20 32 722,0 0 0,0 0 0,1-1 0,0 1 1,0-1-1,-1-2 154,3 4-125,-6-12-581,-4 13-48,8 3 275,2 0-49,1 2 55,1-1 82,0 0 76,0 1 65,0-1 24,1 1 66,0 0 34,2 2 16,-1-1 11,-1-1-7,0 0-31,-1-1-61,8 12-455,2-1-57,-4-5 201,1 0 0,0-1 0,0 0 0,0 0 0,0-1 0,1 0 0,3 1 509,12 4-997,-11-6 544,1-1 40,-2-1 129,2-1 43,-1-1 49,0 0 52,5 0 23,6 0 84</inkml:trace>
  <inkml:trace contextRef="#ctx0" brushRef="#br3" timeOffset="-209276.47">19356 8409 385,'15'-10'353,"-9"6"-166,-2 2-24,0 0 44,0 0 55,-1-1 66,-1 2 66,-1-1-84,0 0-13,1 0 87,-1 0-154,0 1 43,-1 0-54,1 1 38,0-1-8,-1 1 36,1-1 41,0 1 45,-1 0-25,1-1 37,0 1 40,0 0 41,0 0 45,0 0 47,0 0 49,0 0 52,-4 0 72,0 1-59,-1-1-58,1 2-53,-1-1-52,1 1-49,-1 0-45,0 0-44,1 1-40,-1-1-37,-3 4 189,0 1-118,1 0-94,0-1-101,1 1-39,-9 15 184,9-13-150,1-1 75,2 0 110,-2 12 66,2-2-106,1-2-92,3 21 219,-1-16-147,-1-10-107,1 0 33,-1 0-22,1 28 543,2-25-451,3-3-82,1-1-47,4-2-58,3-2-70,-9-4 8,20 6 99,2-4-90,0-8-103,-24 3 40,0 0-1,-1 0 1,1-1-1,-1 1 1,1-1-1,-1 1 1,0-1-1,1 0 1,0-1 19,4-4-90,0-1 0,0 1 1,-1-1-1,0-1 0,-1 1 1,4-8 89,1-8-268,-6 10 90,0-1-38,0-6-64,5-22-310,-8 36 456,-1 1-1,1-1 1,-1 0 0,-1 0-1,0-6 135,-15-47-1015,-1 21 263,-2 10 35,8 17 316,-1 1-33,10 10 296,-10-8-342,3 2 125,1 1 12,-1 1-63,4 2 113,0 0-36,0 1-40,0 0-44,1 1-49,0 1-54,1 0-57,0 2-61,0 4-507,2-3 595,-1 0 48,-1-2 84,0 0 69,-1 1 51,1 0 84,1 0 105,1 1 42,1 1 26,-1 3 27</inkml:trace>
  <inkml:trace contextRef="#ctx0" brushRef="#br3" timeOffset="-208880.79">19666 8564 6939,'0'5'-2,"1"0"38,2-2 38,-1 0 37,2-2 35,0 0 34,5-1 280,0-3 125,1-1 115,-1-2 108,-2 0 99,-1 1-379,-1 0-59,0-1-57,0 1-51,0-1-49,-1 0-46,1 0-40,-1 0-38,2-1-6,-1-1-42,4-7 38,0 2-97,9-17 30,-10 17 11,2-7 76,0 0-1,-1-1 0,-1 0 1,5-17-198,-2 1 260,2-14 163,-9 20 125,-2-1 1,-1-24-549,-5 22 455,-13-8 333,15 38-724,-9-8 221,10 12-262,0 0 0,0 0 0,1 0-1,-1 0 1,0 0 0,0 0 0,1 0 0,-1 0-1,0 0 1,0 0 0,1 1 0,-1-1 0,0 0-1,1 1 1,-1-1 0,0 0 0,1 1 0,-1-1-1,0 1 1,1-1 0,-1 1 0,1-1 0,-1 1-1,1 0 1,-1-1-23,-9 14 341,4-4-146,1-1-63,1-2-39,2-3-60,-10 24 285,2 1-74,3 0-58,3 0-44,1 11 303,2 38-445,1-42 185,1 0-63,3 0 38,-1-18-33,1 0 0,0 0 0,1 0 0,1 0 0,2 1-127,14 24 244,6-2-64,6-2-107,-30-35-72,1-1 1,0 1 0,-1-1-1,1 1 1,0-2-1,4 3-1,12 3-36,0-3-35,2-2-40,-1-2-45,1-3-51,-2-1-57,-13 1 142,0 0-62,-1-2-55,1-1-49,-1 0-44,-1-1-38,7-8-460,-3 2 66,8-17-1094,-10 12 785,-4 5 498,-2-1 106,-2-1 103,0 0 105,0 2 125,0 1 54,0-3 35,0-6 34</inkml:trace>
  <inkml:trace contextRef="#ctx0" brushRef="#br3" timeOffset="-207053.36">16954 6642 385,'0'0'388,"0"0"-88,-1-1 69,-1-1 74,1 1-455,0-1 81,0 1 75,0 0 70,0 0 67,0 0 62,0 1 57,1-1 53,-1 0 154,1 0 62,-1 0 54,1 1 46,0-1 204,0 0 42,1-1 2147,0 2-1292,1-1-684,-1 1-254,0 0-65,1 0-204,-1 0-63,0 0-71,1 0-78,0 0-140,-1 0-65,1-1-68,0 1-73,-1 0-78,1 0-83,0 0-86,0 1-91,0-1-74,0 0-89,1 0-92,-1 0-96,17 0 935,23 0 471,-25-1-502,0 0-59,-9 1-184,-2-1-44,23-5 208,-15 3-114,0 1 0,0 0 0,0 1 0,4 0-127,37-1 875,25-6-875,-22 1 352,-5 1-58,-5-2-2,-3-1-78,40-7 72,-13 13-25,0 3-40,-24 1 175,47-5-396,-27-4 198,-5 0-72,60-7 43,-85 12-158,-1 2 1,13 2-12,-10 0-1,-1-2 0,13-2 1,-19-1 2,134-14 18,95 4-20,-214 14 45,-1 1 38,46-6-83,-81 4 7,37-5 58,42-2 162,-21 7-162,-39 1-65,-8-1 0,0 1 0,0 1 0,9 2 0,-2 4 0,-20-5 0,-1 0 0,0 0 0,1-1 0,-1 0 0,0-1 0,1 0 0,-1 0 0,2-2 0,20-3 0,-13 1 0,1 1 0,-1 1 0,12 0 0,-2 1 19,0-2 0,13-3-19,-13 2 34,0 1 1,13 1-35,39 0 172,70-11-172,-86 11 63,-50 3-52,1-1 0,-1-1 0,1 0 0,5-2-11,23-6-14,-5 0-24,1 2-1,0 1 1,32 1 38,106 5 129,-168-1-136,-1 0 0,1 0 0,-1 0 0,0-1 1,2-1 6,0 0-15,0 1 0,0 0 1,0 0-1,0 1 1,4 0 14,73 1-28,55 0-116,-98-1 90,-44 1 52,1 0 0,-1 0 0,1 0 1,-1 0-1,1 0 0,-1 0 0,1-1 0,-1 1 0,1 0 1,-1 0-1,1 0 0,-1-1 0,1 1 0,-1 0 0,0-1 1,1 1-1,-1 0 0,1-1 0,-1 1 0,0 0 0,1-1 1,-1 1-1,0-1 0,0 1 2,8-9-9,-5 8 9,0 0 0,0 0 0,1 0 0,-1 0 0,0 1 0,1 0 0,-1-1 0,0 1 0,1 1 0,-1-1 0,1 0 0,0 1 0,4 0 0,9-2 42,-4 1 63,25-1 260,-7 3-256,-31-1 28,0 3-68,0 9-11,0-12-22,3 16 156,3-6-34,-4-9-137,-1 0-1,0 0 1,0 1 0,0-1 0,0 0 0,0 0 0,0 1 0,-1-1 0,1 0-1,-1 1 1,0-1 0,1 0 0,-1 3-21,0 3 30,1 0 1,0 0-1,1-1 0,-1 1 0,3 3-30,4 25 85,-6-8-64,-1-10-2,1-1 0,1 1-1,1 1-18,-1-1 32,0 1-1,0 0 0,-2 4-31,0 20 114,2 0 0,2-1 1,2 3-115,-5-26 11,0-1 0,-2 19-11,3 24 21,2-22 14,0-6 1,-1 1 0,-2 13-36,0-15 27,5 33-27,-4-41 20,0-1 0,-2 1 0,-1-1 0,-1 17-20,-5 11 22,-2 65 94,7-69-104,1 354 125,0-235-39,0-155-94,-1 1 1,0-1-1,-1 0 0,0 1 0,-2 4-4,-2 13 1,-2 14-14,-5 34-101,11-47 112,-1 8 9,-4-5-34,4-21 0,1 0 0,0 0 0,0 0 0,1 7 27,-4 15-100,1-21 26,0-2-38,1 1-62,1 0-82,1 2-99,1-14 93,0 1 90,0 0 78,0-1 64,0 1 59,0 0 49,-1 3 307,1-2-265,0-1-90,0 0-45,0-1-43,0 1-49,0 0-58,-1 0-64,1-1-95,0 1-91,0-1-99,0 1-107,-1-1-117,1 0-126,0 0 382,0 0-34,0 0-35,-1-1-38,-1-1 93,-1-1 54,-1-1-37,-3-3-181</inkml:trace>
  <inkml:trace contextRef="#ctx0" brushRef="#br3" timeOffset="-204983.69">17070 6642 385,'1'-8'20,"1"3"36,6-2 146,-3 3-8,-1-6 148,-4 7 58,1 1-81,0 0-70,0 0-59,1 0-35,0 0-45,4-3 115,-4 4-97,-1 1-17,-1 0 37,3-4 470,0 2-122,-1 0-107,0 0-94,-1 0-43,1 1-87,-1-1-48,1 1-14,-1 0-4,0 0 14,-1 0 26,2 0 52,0-2 673,-1 3 49,-1 0 210,0 0-404,0 0 103,0 0-81,0 0-69,0 0-80,0 0-89,0 0-64,0 0-13,0 1-110,0 1-91,0 0-76,0 0-64,0 1-34,0 3 28,0-4-9,0-1 93,2 14 397,4-5-52,2 6 116,-4 0-119,-2 2-54,-2 2-50,-1 0-46,0 10 104,3-2-82,3 4 42,-1 0-67,0-3-70,0 1-36,14 58 383,-10-47 158,4 35-787,-3-7 450,1-24-188,7 40 53,-4 40 23,-7-66-177,14 194 519,-17-139-354,-1-68-248,5 25 93,1 8 21,-6-24-97,-3 1-16,0-2 74,2 0 0,3 5-153,4 8 154,-2 34 176,-5-58-214,0 26-41,0 4-7,-6-3-40,-4-13-28,15-15 22,-18 35 106,12 82 65,0-84-150,0-71-43,-1 1 0,1 0 0,-1 0 0,0-1 0,-1 1 0,1 0 0,-1-1 0,0 0 0,0 1 0,-2 2 0,2-1 0,1 0 0,0-1 0,0 1 0,1 0 0,-1 0 0,1-1 0,0 1 0,1 0 0,0 3 0,0 4 0,-1 71 0,-1-79 0,1 0 0,-1 0 0,0-1 0,0 1 0,0 0 0,-1-1 0,1 1 0,-1-1 0,0 0 0,-3 4 0,3-3 6,1 2 44,1 20 22,3-12 35,3-12-88,-5-3-19,-1 0 0,1 0 0,-1 0 0,0 0 0,1 1 0,-1-1 0,1 0 0,-1 0 0,0 0 0,1 0 0,-1 0 0,0 0 0,1 1 0,-1-1 0,0 0 1,1 0-1,-1 1 0,0-1 0,1 0 0,-1 0 0,0 1 0,0-1 0,1 0 0,-1 1 0,0-1 0,0 1 0,0-1 0,1 0 0,-1 1 0,0-1 0,0 0 0,0 1 0,0-1 1,0 1-1,0-1 0,0 0 0,0 1 0,0-1 0,0 1 0,0-1 0,0 0 0,0 1 0,0-1 0,0 1 0,0-1 0,-1 0 0,1 1 0,0-1 0,0 0 0,0 1 0,-1-1 0,1 0 1,0 1-1,-1-1 0,-8 3 0,18-3 21,16 0 68,-20-1-29,1 1-1,-1-1 0,0 0 1,0 0-1,0-1 0,5-1-59,4-4 48,-12 7-52,0-1 1,1 1-1,-1-1 1,0 1 0,0 0-1,1 0 1,-1 0-1,0 0 1,0 0 0,0 1-1,1-1 1,-1 1-1,0-1 1,0 1 0,0 0-1,0 0 1,0 0-1,0 0 1,1 1 3,12 4-64,32 0-79,-3-7 54,3-1 64,-5 3 25,-1-3 0,0-2 0,0-1 0,8-4 0,17-2 7,2 5 48,141 4 245,-110 3-169,-46-4-117,-3-3-58,-17 1-48,-1 2-1,17 1 93,5-2-10,-1-2 0,31-8 10,-11 2-1,33-6 30,21-2 49,-57 12-40,0 0 47,48-5 97,-40 5-89,-14 4-65,1 3-68,-42 0-18,1-1 1,0-1 0,-1-1 57,18-3-59,-2 4 54,45-1-7,-13-8-83,-32 7 95,11 6 63,-33-1-41,0 0 0,0 0 0,5-2-23,90-10 83,-37 9-56,-67 3-26,0-1 0,0 1 0,0-2 0,0 1 0,0-1 0,0-1 0,5-1 0,-5 1 0,-7 2-3,0 1 1,1 0-1,-1-1 1,0 1 0,0 0-1,1 0 1,-1 0-1,0 0 1,1 0 0,-1 0-1,0 0 1,1 0-1,-1 0 1,0 1 0,0-1-1,1 0 1,-1 1-1,0-1 1,0 1 0,0 0-1,0-1 1,0 1-1,1 0 1,-1 0 2,13 7-71,-5-6 51,-1 0 1,0-1-1,1 0 0,-1 0 0,1-1 1,-1 0-1,0 0 0,1-1 0,-1 0 20,77-16-58,-82 16 59,38-9 84,-24 6-53,1 0 0,1 2 0,-1 0 1,1 1-33,-12 1 3,-1-1 0,1 0 0,-1 0 0,1-1 1,-1 0-1,1 0 0,-1 0 0,0-1 0,5-3-3,21-7-34,5 7-89,-12 6-24,1 0 0,41 0-30,-53 0 147,17 0-87,-19-3 93,10-9-62,14 9 65,6 3-12,-21 0-51,-1 0-195,-3 0 182,-13 0 39,2 0 5,15 0-67,-16 0 94,1 0 11,4 0 22,29 0 87,-36 0-201,-2 1-18,2-1 45,0-1 26,3-1 17,-2 1-31,2-7-43,-1 1 2,3 6-14,-5 1-32,-2 0-140,-1 0-23,0 0 79,0 0-117,0 0-80,-1 0-97,-2 0-112,2 0 595,0 0-39,0-1-36,0 1-34,-2 0-248,1-1-101,0 1-69,-1-1-58,-3-3-1592,3 2 1323,2 1 482,-1 0 36,1 0 42,0 0 51,0-1 21,0 1 93,0-1 107,0 0 118,-1-2-567,1 0 53,1 0-42,-1-4-197</inkml:trace>
  <inkml:trace contextRef="#ctx0" brushRef="#br3" timeOffset="-204119.93">21177 8468 385,'0'-1'164,"0"-1"-28,0 1-468,0 1 35,0 0 36,0-1 34,0 0-128,0 0 127,0 0 119,0 0 114,0 0 105,0-1 100,0 1 163,0-1 120,0 0 111,0 1 96,0-2 252,0 1 102,0 1-209,0-1 37,0 0 960,0-2 1292,0 3-2118,0 1-33,0-1-199,0 1-38,0 0-46,0 0-53,0 1 78,0-1-106,0 1-120,0 0-299,0 0-34,0 0-38,0 0-37,0 0-41,0 0-41,0 1-44,0-1-45,0 1-47,0-1-48,0 8 580,0 1-35,0 7 268,0 1-118,0-1-101,0 2-46,0 0-78,0-1-59,0 25 252,0-16-134,0-11-88,0 1 60,0-4-192,-2 0 37,-1 3 71,-2 8 163,-2 17 254,5-27-482,2 0-37,1 1 21,-1-1-11,0-4-1,-2 0 27,-1 1 66,-1 1-100,-8 25 314,11-33-400,1 0-1,-1 0 1,1 0 0,0 0 0,1 0 0,-1 0 0,0 0-1,1 0 1,0 0 0,1 3-56,4 10 99,3 28-44,-8-30 22,0 2 78,-1-10-114,0-1-34,1-4-15,-1 0 0,0 0-1,0 0 1,0 0 0,0 0 0,0 0 0,0 0 0,0 0-1,-1 0 1,1 0 0,-1-1 0,1 1 0,-1 0 0,0 0-1,0 0 9,-4 6 17,-3 0 41,5 5-58,3-3-83,0-8 56,0 10 50,0 8-22,0-16 55,0 0-44,0 0-46,0 0-48,0 0-43,0 0-37,-2 0-75,0-1-38,-3 0-95,-5-1-233,-9-2-811,12 0 954,-5 0-108</inkml:trace>
  <inkml:trace contextRef="#ctx0" brushRef="#br1" timeOffset="-192090.73">155 11367 10151,'-4'0'63,"1"1"111,-1-1 96,1 1 77,0 1 192,-6 3 1170,6-2-1046,2-2-409,0 0-33,0 0-41,0 0-46,0-1-105,0 2 273,-1 0-58,1-1-53,1 1-45,-1 0-22,1 0-47,0 0-29,0 1-31,0 1 18,-1-3 19,1 1 36,-5 8 152,1-2-65,-3 15 230,7-10-176,-1-4-40,1 3 57,0-11-223,3 17 52,4-15-31,0-7-19,-1-3-53,-1 1-60,6-1-59,-2 1 27,-4-1 34,-4 5 68,-1 1 0,1-1-1,-1 0 1,0 0 0,1 0-1,-1-1 1,0 1 0,0 0-1,0 0 1,0 0 0,-1 0 16,1-15-180,2 7 36,2 1-51,2 0 15,1-2 18,-5 2 68,-1-1 81,-2 1 52,0 3 44,-4 3 180,-8 15 400,10-9-534,-3 0 38,1 0-34,-2 10 124,-1-7-94,2-2-33,4 9-37,2-11-78,-1 1 1,0-1 0,1 1-1,-1-1 1,0 1 0,0-1-1,0 1 1,-1-1 0,0 2-16,-7 14 93,12-8-70,10-7-45,1-5-57,-3-2 46,13-18 42,-16 14-34,-6 4-14,0 0-41,-2-20-491,-1 18 466,1 0 65,0 1 59,0-4 81,-2-3 140,-4 4 2,-2 6-137,5 5-18,2 2-63,1 0-51,0-1-63,0-1-14,0 0-43,0-1 83,0 1-37,0 0-39,0 0-41,0 0-45,0 0-48,0 1-49,0-1-53,0 1-56,0 0-59,0 0-61,0 0-64,0 0-67,0 1-70,0-1-73,0 0-75,0-2 786,0 1 46,0 1 29,0 3 29</inkml:trace>
  <inkml:trace contextRef="#ctx0" brushRef="#br1" timeOffset="-191435.77">155 11347 4112,'-3'0'278,"1"0"-311,-1 0 44,1 0 35,0 0 33,-3 0 169,1 0 105,-1 1 87,1-1 59,0 0 48,-10 2 1371,9 0-1140,-1 0-81,4 0-400,-1-1-44,0 1-17,0 1-80,0-1-91,0 1-101,-3 3 473,1 1 89,-8 14 1270,10-15-1329,-1 1-43,0-1-59,0 1-76,-2 1-15,1 0 0,1 1 0,0-1-1,0 1 1,1 0-274,-4 14 650,4-9-241,1 0 49,1 1 57,0 0 68,6 8-90,8-10-111,5-9-99,4-7-85,1-4-72,-1-4-58,9-11-55,-15-1-89,-5 7-30,6-3-76,-9 12 113,11-15-91,-13 10 56,0-5-55,-1 8 84,4-12 14,-8 20 60,-1-1 0,1 1 0,-1 0 0,0-1 0,0 1 1,0-1-1,0 1 0,0 0 0,0-1 0,0 1 0,0 0 0,-1-1 0,1 1 0,0 0 1,-1-1-1,0 0 1,-16-26-5,-2 14 31,-3 2 99,14 7-74,6 5-33,-4 1 24,4-1-34,0 1 0,0 0 0,0 0 0,0 0 0,0 0 0,1 0 0,-1 0 0,1 1 0,-1-1 0,1 1 0,-1-1 0,1 1 0,-1-1 0,1 1 0,0 0 0,0-1 0,0 1 0,0 0 0,0 0 0,1 0 0,-1 1-8,-20 49 150,19-43-104,0-3-44,1 0 1,0 1-1,0-1 1,0 1-1,1-1 1,0 0-1,0 1 1,1 2-3,0 12-20,2-11-55,5-5-42,-6-5 89,-1 0 1,1 0-1,0 0 1,0-1-1,0 1 1,0 0-1,0-1 1,-1 1-1,1-1 1,0 1-1,1-2 28,26-16-352,-18 6 214,-9 8 67,-1-4 2,-1-19 59,0 27 15,1-3 39,-1 2-38,1 1 0,-1-1 0,0 1 0,0-1 0,0 1 0,0-1 0,0 1 0,0-1 0,0 1 0,0-1 0,0 1 0,0 0 0,0-1 0,0 1 0,0-1-1,-1 1 1,1-1 0,0 1 0,0-1 0,0 1 0,-1 0 0,1-1 0,0 1 0,0 0 0,-1-1 0,1 1 0,-1-1-6,-13-2 25,10 3-132,4 0 25,-2 0 39,-6 0 16,7 0-14,3 0-100,1 0-82,-4 1-91,-3 3-71,-1 2-79,4-1-86,1-2-128,0 1 90,0-1 81,0 0 72,0 0-5,0 0 73,0 0 4,0 2-84,0 0-10,0-2 115,0-1 2,0 0-71,0 0 13,-1-1 73,0-1 72,-1 0 72,0 0 87,-1 0 37,-8 0 15</inkml:trace>
  <inkml:trace contextRef="#ctx0" brushRef="#br1" timeOffset="-188019.87">679 11406 385,'0'-26'41,"0"22"23,0 3 40,0 0 112,0-3 109,0 3-14,0 0-33,1-2 187,0 1-108,0 0-90,1 0-57,0 0-71,0 0-48,2-1 65,-2 2-6,-1 1-8,-1 0 55,3-3 667,-3 2 49,0 1 993,0 0-758,0 0-411,0 0 133,0 0-48,0 0-381,0 1-57,0-1-53,0 1-50,0 0-44,0 0-41,0 1 90,0 0-127,0 0-67,0 5 35,0-5-5,0-1 1,0-1 53,0 21 786,0 0-119,0-1-110,0-1-101,0 0-89,0 0-83,0-1-70,0 1-63,0 1-38,0 0-47,0 14 87,0 55 336,0-59-411,0 2 59,0-36-322,0 1-1,1-1 0,-1 1 1,1-1-1,-1 1 1,1 0-1,0-1 1,0 1-1,1 0 0,0-1 10,12-38-75,-8 21 38,1-3-33,36-94-423,-37 101 395,-1 0-1,-1-1 1,0-4 98,-1 6-72,1 0-1,0 1 1,1-1-1,2 0 73,14-17-110,-18 29 99,0 1 0,1 0 0,0 0 1,0 0-1,0 0 0,0 1 0,3-2 11,-5 2 18,1 1-1,-1 0 1,1 0-1,0 0 0,0 1 1,-1-1-1,1 1 1,0-1-1,0 1 1,0 0-1,-1 0 1,2 0-18,-2 0 20,0 1 0,0-1 0,1 1 0,-1 0 0,0 0 0,0 0 0,0 0 0,0 0 0,0 0 0,0 0 0,0 1 0,0-1 0,0 1 0,-1-1 0,1 1 0,-1 0 0,1-1 0,0 2-20,1 3 49,0-1 0,0 0 0,-1 1 0,1-1 0,-1 1-1,0 0 1,-1 0 0,0 0 0,0 0 0,0 0 0,0 0 0,-1 2-49,2 24 280,6 5 8,0-2-58,-7-5-43,-1 3-52,0 1-39,0 0-46,0 0-53,3-23-33,2-11 9,4-11-23,-9 11 35,4-17-91,-3 0 36,0-6-11,6 4 33,0 0 0,1 1 0,1 0 1,0 1-1,2 0 0,5-7 48,31-56-206,-43 73 203,0 0-1,1 0 0,-1 0 1,1 1-1,1-1 1,-1 1-1,2 0 4,30-40 25,-33 40-8,15-17 73,-17 22-79,0 0 0,0 0-1,1 0 1,-1 0 0,0 1-1,0-1 1,1 1 0,-1 0 0,0-1-1,1 1 1,-1 0 0,0 0-11,7 2 123,-3 2-62,2 11-12,-8-13-25,7 25 75,8 20 80,-3-9 13,-7 19 2,0-2 20,3-25-106,-6-23-78,0 0 0,-1 1-1,1-1 1,-1 0 0,-1 7-30,1-4 4,0 0 0,0 0 1,1-1-1,0 1 1,0 0-1,4 6-4,-5-11-6,1-1 0,0 0 0,0 0 0,0 1 0,1-1 0,0-1 0,-1 1 0,2 1 6,2-1-174,-2-3 40,-3-1 115,0 0 0,0-1 0,0 1 0,0 0 0,-1-1 0,1 1 0,0-1 0,0 1 0,-1-1 0,1 1 0,0-1 0,-1 0 0,1 1 0,-1-1 0,1 0 0,-1 0 0,1 1 0,-1-1 0,1 0 0,-1 0 1,0 0-1,1 0 19,1-3-130,1 0-43,10-8-191,-3 3 44,1-1-48,-2-2-46,0-3-47,5-15-749,1-2 85,-5 11 421,0-1 78,0 0 93,1 1 107,0 0 123,-6 11 203,1 0 36,0 0 38,0 1 40,0-1 42,0 1 44,13-12 138,-10 11-51,-1-1 52,-5 3 10,-1 2-11,1 2 34,2 3 36,3 4 38,3 6 531,-2 5-118,-2 3-113,-2 2-108,-2 1-103,-1-1-95,-1-2-92,0-3-86,0 17 164,1-3-91,3 4-41,3 11-7,-6-16-88,-2-10-61,5 0-68,-2-11-14,1 2-36,0-1-45,0 1-54,1 0-63,-1-1-71,0-2-82,0 0-90,-2-4 93,0 0-54,-1-2-68,1 0-83,0-1 233,-1 1-44,4-3-457,0-1-102,0 1-47,5-8-1421,-7 9 1718,-1-1 34,-1 1 7,0-1 74,0-1-50,-1-2-245</inkml:trace>
  <inkml:trace contextRef="#ctx0" brushRef="#br1" timeOffset="-187772.25">1706 11155 5525,'-6'-7'144,"1"0"71,0-1 65,1 0 59,0 1 15,0 1 40,-4-5 493,6 10-374,0-1-87,-1 1-80,1 1-73,0-1-69,0 1-60,0 1-57,1-1-49,-2 2-74,1 0-105,1 1-65,3 4-343,-1-4 410,2-1 36,4 5-355,21 13-772,-18-15 898,0-1 60,3-1 155,10-3 84</inkml:trace>
  <inkml:trace contextRef="#ctx0" brushRef="#br1" timeOffset="-186269.35">2094 11424 4883,'5'-5'70,"-1"2"-35,10-15-4,-10 13 50,-1-1 92,-1 2 25,1-1 74,-1 0 89,1 0 98,-2 4-383,2-5 439,1 1 62,2-1 174,4-4 442,0 1-50,-3 3-422,-3 0-165,0 1-56,-1-1-135,-1 1-57,0-1-63,-2 0-73,-4-8 225,3 14-349,0-1 0,0 0 0,0 0 0,0 1 0,0-1 0,0 1 0,0-1-1,-1 1 1,1-1 0,0 1 0,0 0 0,0-1 0,0 1 0,-1 0 0,0 0-48,-9 0 331,0 2-69,5-1-145,2 0-58,-8 4 307,1 2-57,0 0-47,1 0-36,-3 3 88,-5 2 99,3 1-86,9-7-184,1-1 1,0 1 0,0 0 0,0 0-1,1 1 1,-3 4-144,2-1 219,1 0 38,1 2 80,2-2-105,0 0-58,2 4-29,0-2-5,5 12 166,8-5-62,5-4-60,1-4-60,-4-1-61,-9-5-37,26 17 80,12 13-17,-38-28-68,0 0 1,-1 0-1,0 1 0,4 5-21,8 21 101,-10-12 43,-1 0 0,4 20-144,3 49 216,-11 2-97,-6-47-104,-1 0-32,2-35 12,0 1 0,-1-1 1,-1 0-1,0 1 0,-3 5 5,-17 29-80,1-11-47,-3-1-71,14-20 92,-2-1-49,-2-2-45,-1-1-42,0-2-41,-2-1-38,-18 0-423,1-9-122,2-9-100,30 8 816,1 1 1,-1-1-1,0 1 0,1-1 1,0 0-1,-1 0 0,1-1 150,0 0-184,0 0-1,0 0 0,0-1 0,0 1 1,1-1-1,-2-3 185,-6-20-344,1 0 113,2 0 97,2 0 77,1-6 65,4 18 32,0 1 1,1-1-1,0 0 1,1 1 0,2-2-41,7-24 41,1 7-25,2 0 1,2 1 0,7-11-17,10-10-50,17-19 50,15-16-171,-21 46 140,-17 18 62,10-15 66,0-2 72,17-19 168,-36 41-132,2 2 1,0 0 0,10-7-206,-17 17 52,6-8 28,-8-2-83,-7 11-14,3 1-66,-5 6 63,0 3 44,-1 0 27,-1 1 37,-3 3 297,-3-1-190,1 1 54,1 3 46,2 3 37,2-6-196,-3-1-53,0 0-42,0-1-35,2-3-14,0-1 0,0 0 0,0 0 0,1 1 0,-1-1 1,0 0-1,1 1 0,-1-1 0,1 0 0,-1 1 1,1-1-1,-1 1 0,1-1 0,0 1 0,0-1 0,0 1 1,0-1-1,0 1 0,0-1 0,1 1 0,-1-1 0,0 1 1,1 1 7,5 10-23,-5-10 23,1 1 0,0 0 0,-1 0 0,0 0 1,0 0-1,0 0 0,0 0 0,-1 0 0,0 3 0,5 13-60,10 9-177,-1-3-16,-10-8 139,-1-12-143,2 2 52,-3 2 34,-4 1 35,-1 0 32,-1 4 25,3 0 46,-2 5 41,-4-7 105,2-1 61,2 3 45,3-7-68,0-5-99,-1-1 1,1 0-1,0 0 1,0 0-1,0 1 1,1-1-1,-1 0 1,0 0-1,1 0 1,0 0-1,0 2-52,11 3 257,-8-2-181,9 6 94,-11-11-158,0 1 1,0-1-1,0 0 1,0 0-1,0 0 0,0 0 1,0-1-1,0 1 1,0 0-1,0-1 0,0 0 1,0 1-1,0-1-12,21-7 164,-1-2-55,0 0-50,0-2-45,0 0-43,-1-1-38,20-16-165,-8 4-31,-2-1-52,58-57-774,-48 37 726,-27 24 280,-4 3 118,-6 8 31,-1 1 39,0-1 43,-1 0 49,-1 0 54,0-1 57,-1 11-272,0 0 0,0 0 0,0 1 0,0-1 0,0 0 0,0 0 0,0 0 0,0 1 0,-1-1 0,1 0 0,0 0 0,0 1 0,-1-1 0,1 0 0,0 0 0,-1 1 0,1-1 0,-1 0 0,1 1 0,-1-1 0,1 1 0,-1-1-36,0 1 33,1-1 0,-1 1 0,0 0 0,1 0 0,-1 0-1,0 0 1,1 0 0,-1 0 0,0 0 0,1 0 0,-1 0 0,0 0-1,1 1 1,-1-1 0,1 0 0,-1 0 0,0 1 0,1-1 0,-1 0-1,1 1 1,-1-1-33,-18 14 584,1 4-111,13-14-356,-13 15 209,2 1-45,9-9-140,0 0-1,0 1 1,1-1-1,0 2 1,1-1-1,1 0 1,0 1-1,0 3-140,-3 23 421,5 3 104,3-16-181,5 3-101,1-17-170,3-4-36,4-7-42,5-7-45,-15 3 21,1 0 0,-1 0-1,0 0 1,0 0 0,0-1-1,2-2 30,18-23-209,-4 0-77,-5-1-89,-1-7-168,3-21-395,-1 20 424,-6 16 286,-5 9 156,-4 7 61,1 1 81,-2 1 94,1 1 182,-2 5 25,1 2-162,0 1-87,0 2-65,0 6 274,0 1-40,0 16 189,0 7-41,0 20 76,0-46-347,1 1-35,3 11 51,0-2-85,9 23 67,1-21-70,4-10-79,5-9-66,1-6-52,6-7-70,30-20-307,-53 23 353,1 1-1,-1-1 1,0-1-1,0 1 0,-1-1 1,0-1-1,0 1 1,3-6 125,12-15-409,-8 13 164,22-30-517,-15-5 4,-11 26 445,0-1 38,0 0 44,0-1 41,-1 1 38,7-27-49,-3-1 114,-5 11 84,-2-1 44,-3 16 47,-1-1-1,-2 1 1,-3-23-88,-5-6 104,4 26-13,0 1 37,-2-9 112,0 2 97,5 26-191,0-6 44,-1 7-24,-2 3 136,1 6-95,0 2 45,-1 5 116,1 0-60,0 1-52,1 1-46,0 2-13,1 0-47,1 3-20,-1 6 1,0 6 25,-2 6-18,-1 9-10,-2 56 99,10-33-13,16 93 369,-9-86-384,-4-32-125,-1 0-36,1-1-42,0-1-51,-4-27-18,0 17 29,-2-19-5,0 0-46,0-2-12,0 0-39,0 0-45,0 0-53,0-2 27,0 0-35,0 0-36,0 0-40,0-3-178,-1-1 57,1 1 51,0 0 49,-1-1 45,0 0 41,1 0 38,-1 0 35,0 0 2,0 0 38,-2 0-59,-3-3-132,5 3 238,1 0-39,-1-1-49,1 2-63,-1-4-372,-1 0 79,2 0 70,-1-2 64,1 0-10,0-1 68,0-3-78,1 1 81,-1-4-198,0-1 177,0 0 83,-1-1 78,1 0 73,-1-1 66,1 0 72,-1 0 67,1-1 59,0 0 54,1 1 47,0-1 40,1 1 34,1-9 234,0 14-205,-1 0-1,1 1 0,0 0 0,1-1 1,4-6-329,8-9 662,1 4-73,3 0-102,1 3-81,2 2-60,-18 13-271,1 0 1,-1 0 0,1 1-1,0 0 1,0 0 0,0 0-1,1 1 1,-1 0 0,0 0 0,1 0-1,0 1-75,29 4 381,-13 5-287,-2 3 73,0 7 104,6 16 218,-7 6 7,-10-13-211,-4-4-102,-2-1-69,-1-4 45,-1 0-1,-1 0 1,-1 18-159,-2-16 47,-2-2-56,3-15-110,0 1 44,-1 3 32,0-2 82,-2 9 129,3-7-137,-1-1-103,1-1-113,1-2 22,-1-1-51,1 1-56,0 0-61,-1 1-66,1-1-72,0 0-78,0 1-82,0-5 97,0 0 51,1 0 48,-1-1 46,0 1 44,1 0 40,-1-1 39,1 1 35,0-1-102,0 0 95,1 0 81,-1-1 66,1 1 48,4-4 105,-4 4-89,-1 0-94,-1 0 13,1 1-39,3-4 19,0 1 50,0-2 33,3-1 31,-7 6 12</inkml:trace>
  <inkml:trace contextRef="#ctx0" brushRef="#br1" timeOffset="-186003.35">3761 11136 385,'-1'-7'41,"1"0"0,-1 0 0,0 0 0,-1 0 0,-1-5-41,-1-1 105,-1 3 35,3 5 230,0 0-60,1 2-54,1 0-50,0 2-44,1 0-40,2 1 24,2 2-95,4 7-89,3 17-740,-9-19 603,0-1 79,0 2 28,-3 2 50</inkml:trace>
  <inkml:trace contextRef="#ctx0" brushRef="#br1" timeOffset="-185736.51">3992 11271 4497,'-13'11'450,"9"-9"-261,1 1 36,-1-1 29,1 0 52,0 0 59,1 0 71,-1 1 77,1 0 88,-1 1 97,1 1 106,-4 4 879,1 0-118,3-3-616,0 2-263,2-4-389,0 1-38,0 19 871,0-19-825,0-3 176,0 0-56,1 0-53,-1-1-48,0 1-47,1-1-41,0 1-38,0-1-35,-1 1-9,2-1-37,0 1 25,5 3 11,-5-3-7,-2-2-18,1 1 47,5 4 255,1-1-55,1 0-49,0-1-48,2-1-43,-1-1-40,11-1 90,-5-1-143,0-2-60,1-3-43,3-7-49,-2-7-137,-4-6-86,-4-1-52,-7 17 139,0-1 0,-1 1 0,0-1 0,-1 1 1,0-7 145,-6-24-375,-1 19 218,-3 3 70,-3-2 15,-5-5 9,16 24 61,0 0 0,-1 0 0,0 0 0,0 0 1,1 0-1,-1 0 0,0 0 0,-2 0 2,-6-5-9,5 2-25,6 5 34,-3-2-101,0 4-97,0 1 121,2-1-49,0 0-44,0 0-39,1 1-88,0 0-41,1 1-230,1 0-49,3 11-953,-4-9 1090,-1 1 49,1 0-533,5 7-1881,-1-11 1678,-1 0 213,-1-1 520,-1-1 34,3 2-182,-3-2 339,0 0 37,1 1 39,-1-1 41,0 1 45,0 0 47,2 2-120,0-1 59,1 2 39,2 1 40,-7-6 16</inkml:trace>
  <inkml:trace contextRef="#ctx0" brushRef="#br1" timeOffset="-179476.7">4360 11155 1670,'1'0'327,"2"0"-54,1 0-9,0-1 71,-1-1 67,0 0 62,0-1 58,-1 1 54,1-2 50,-1 1 45,2-3 690,1 0 117,3 0 412,9 2 1086,-11 4-2462,4-1 303,14 0 873,-17 1-1176,0 1-50,1 2 27,-5-1-291,0 1-35,0 0-38,-2 1-42,0 0-46,0 1-48,1 12 304,5 11 240,1-1-18,-6-9-258,-2 5 60,0-2-93,0-2-75,0 32 149,0-27-139,0-31-9,0-2-39,0-8 5,0-3-83,1-10-83,0 21 17,0 0-1,1 1 1,0-1-1,0 1 1,1 0-1,0-1 1,2-3 31,11-20-111,26-47-164,-26 61 175,9 2-5,-12 8 53,17-6-15,-28 13 68,0 0 0,0 1 0,0 0 0,1-1-1,-1 1 1,0 0 0,0 0 0,1 0 0,-1 0 0,2 1-1,-2 0 10,0-1 1,0 1 0,0 0 0,1 0-1,-1 0 1,0 0 0,0 0 0,-1 1-1,1-1 1,1 1-11,8 10 98,0 3 34,2 12 159,-6-5-131,-3-3-58,1-1-39,1 8-58,-5-17-5,1 0 0,-1 0 0,-1 0 0,0 0 0,0 1 0,2 28 0,6-9-6,-1 0-61,-6-7-75,-1 7-466,0-16 254,0-6 91,0 0-65,0 0-77,0 0-91,0-1 5,0-1-80,0 1-88,0-1-93,0 0-104,0 1-109,0-2-117,0 1-125,0-3 505,0-1 74,0-1-54,0 0-262</inkml:trace>
  <inkml:trace contextRef="#ctx0" brushRef="#br1" timeOffset="-177461.62">969 12538 3341,'0'-4'62,"1"0"47,-1-1 46,1 1 44,1 0 42,-1-1 40,1 0 38,0 1 37,3-5 457,0 0 124,0-1 109,0 2 94,-1 1-259,-1 1 37,3-6 1005,-1 5-1102,3-2 286,-8 9-1107,4-4 789,-2 1-82,-1 0-79,-1 1-74,0-1-68,-1 2-66,-1-1-61,0 1-55,-1 0-53,0 0-46,1 0-44,-1 1-38,-3-1 25,2 1-100,-8 0 86,-18 0 87,24 1-188,0-1 1,0 1-1,0 0 1,0 1-1,0-1 1,0 1-1,-2 1-33,-13 9 139,-26 21 155,-7 4 25,26-14-161,12-4-4,9-9-42,1 0-1,0 1 1,0-1-1,1 1 1,-2 8-112,2 6 209,5-19-156,1-1 0,0 0 1,0 0-1,1 0 1,-1 0-1,1 0 0,0 0 1,1 0-1,-1 0 1,1-1-1,0 1 0,0-1 1,3 4-54,23 24 308,1-2-63,-10-11-122,16 15-13,-6-6-57,-1 1-57,-6 1-84,-7 1-111,-16-30 169,1 0 0,-1 1 0,0-1 0,1 0 1,-1 1-1,0-1 0,0 0 0,0 1 0,0-1 0,0 1 1,0-1-1,-1 0 0,1 1 0,0-1 0,-1 0 0,1 1 1,-1 0 29,0 0-43,-1 0 0,1 0 0,-1-1 1,1 1-1,-1 0 0,0-1 0,1 1 1,-1-1-1,0 1 0,0-1 0,0 0 1,0 0-1,-1 0 0,1 0 0,-1 0 43,-39 9-639,20-8 135,17-2 369,-1-1 0,1 1 0,0-1 0,-1 0 0,1 0-1,-5-2 136,-12-8-473,4 0 147,1-2 81,1 1 108,4 3 47,1 1 34,-11-16-28,14 10 18,4-1-71,2 3-12,2-2-61,1 11-111,4 0-129,-3 2 449,0 0-40,1 0-35,0-1-35,3 0-202,0-1-105,1 1-74,1-1-62,0 0-116,13-4-952,-15 4 1072,5 0-207,-7 2 432,0 0 44,4-1-152,0 1 48,1 1-29,4 0-153</inkml:trace>
  <inkml:trace contextRef="#ctx0" brushRef="#br1" timeOffset="-177138.17">1261 12654 1285,'7'-7'56,"5"-5"22,-5 5 17,-2 0 36,-2 1 66,-1 3-73,-1 0 43,1 1 41,0-1 36,1 0 334,0-1 94,6-7 1787,-8 9-1958,-1-2-36,0 3-54,0 0-44,-1 0-43,1 0-39,-1 0-36,1-1-35,-2 0 126,0 0-79,0 0-97,0 1-67,-2-2 52,2 2 13,2 0 3,-1 1 74,-2-2 860,0 4-464,-12 9 383,-6-2-108,2-1-217,1 2-101,4 0-181,0 3 61,-27 30 1111,20-14-672,10-9-388,4-4-167,2 0-93,1 3 213,-1-1-46,-2 13 257,3-1-101,4-26-514,0 0 1,1 0-1,-1 0 0,1 0 1,0 0-1,0 0 0,0 0 0,1 0 1,-1 0-1,1-1 0,0 1 0,0-1 1,0 1-1,2 1-72,12 14 224,1-3-43,3-2-42,1-3-43,1-3-42,2-2-43,1-5-42,1-3-44,-11 0 147,-1-1-94,0 0-86,0-1-80,0 0-72,0 0-66,0-1-58,-1-1-51,3-1-147,0 0-51,9-7-515,-14 6 214,0 0 0,0-1 0,8-7 934,-5 1-809,-1 0 61,-7 7 612,-1 0 53,0-1 36,2-5 34</inkml:trace>
  <inkml:trace contextRef="#ctx0" brushRef="#br1" timeOffset="-175541.36">1492 12730 4497,'1'5'-9,"-1"0"42,1-1 43,1-1 43,-1 1 43,1-1 41,0 0 43,0 0 42,1 1 220,0 1 94,0 1 770,0-1-106,0 0-112,0-1-116,0 0-120,1-1-125,-3-1-445,1 0-34,0 0-33,0-1-34,1 2 156,1-1-35,1-1-35,0 0-33,5-2 209,2-1-114,-2-2-101,1-1-89,-3 0-77,-1-1-65,12-14 56,-2-2-77,-10 12-48,-1 1-1,0-1 1,-1 0-1,0-1 1,3-8 6,-7 17-11,-1-1 0,0 1-1,0-1 1,0 0 0,0 1 0,0-1 0,-1 0 0,1 1-1,-1-1 1,1 1 0,-1-1 0,0 1 0,0-1 0,0 1 0,-1-1-1,1 1 1,-1 0 0,1 0 0,-1 0 11,-4-10-24,2 5 40,0-2 55,-1 1 43,4 7-93,0 0 0,1 0 0,-1 0 0,0 0 0,0 0 0,0 0 0,0 0 0,0 1 0,-1-1 0,1 0 0,0 1 0,0-1 1,0 1-1,-1-1 0,1 1 0,0-1 0,0 1 0,-1 0 0,1 0 0,0 0 0,-1-1 0,1 1-21,-9 0 132,-7 0 151,-1 1 77,17 0-326,-1-1-1,1 0 0,0 0 1,-1 1-1,1-1 0,0 1 1,0 0-1,-1-1 0,1 1 1,0 0-1,0 0 0,0-1 1,0 1-1,0 0 0,0 0 1,0 0-1,0 0 0,0 1 1,0-1-1,1 0 0,-1 0 1,0 0-1,0 2-33,-5 29 621,3-23-388,-3 8 117,1-1-93,4-11-181,0 1-1,0-1 1,0 1-1,0 0 1,1-1-1,0 1 1,0 0-1,0-1-75,2 7 160,2 0 35,2 4 153,1 0-65,2-2-59,0-1-53,7 4-1,3-2-87,3-1-67,2-1-47,2-4-92,-1-5-79,0-5-73,-1-4-67,0-3-60,-1-3-53,-1-2-49,0-1-42,3-9-1386,-16 10 1013,-1-2 44,-2 1 51,-2-2 61,0 1 69,0-1 77,-1 5 209,-1-1 52,1 2 171,0 0 43,1-4 19,-1 1 65,0 0 60,-2 0 54,1-9 336,6-1 115,-2 11-164,-3 3 68,1 2 38,7-10 1117,-5 11-929,-1 5 244,2 6-87,1 4-89,1 3-87,-1 2-89,-1-1-88,-2-1-89,-2-3-89,3 15 309,-1-2-98,0 0-80,-1-1-62,2 4 2,8 35 365,-11-40-532,-3-1-51,3 16 8,10-13-102,-13-21-22,1-1 0,-1 1 0,0-1 0,0 0 0,1 1 0,-1-1 0,0 1 1,1-1-1,-1 0 0,0 1 0,1-1 0,-1 1 0,1-1 0,-1 0 0,1 0 0,-1 1 1,0-1-1,1 0 0,-1 0 0,1 0 0,-1 1 0,1-1 0,-1 0 0,1 0 0,-1 0 1,1 0-1,0 0 0,-1 0 0,1 0 0,-1 0 0,1 0 0,-1 0 0,1 0 0,-1-1 1,1 1-1,-1 0 0,1 0 0,-1 0 0,1-1 0,-1 1 0,0 0 0,1-1 0,-1 1 1,1 0-1,-1-1 0,19-18-12,-16 15-3,5-5-45,-1 0-1,0 0 0,0-1 1,2-5 60,11-24-241,-2 6-71,-8 16 108,1 0-39,-2 3 114,6-9-39,-3 9 92,-1 3 49,0 3 42,8 5 70,-18 3-84,0 0 0,0 0 0,1 1 0,-1-1 0,0 1 0,0-1 0,0 1-1,0-1 1,0 1 0,0-1 0,0 1 0,0 0 0,0 0 0,0 0 0,0-1 0,0 1 0,0 0-1,0 0 1,-1 0 0,1 0 0,0 1 0,-1-1 0,1 0 0,-1 0 0,1 0 0,-1 0 0,0 1-1,12 42-38,-6-17-77,15 11-214,-6-15 144,-3-4-3,1-4-63,1-3-91,-6-6 128,0-1-33,-4-2-129,0-1 0,0 0 0,0 0 0,1 0 0,-1 0 0,0-1 0,5 1 376,9 0-1274,0-3 39,6-6-340,-1-5 100,-9 3 612,-1-2 50,0 0 56,-1-2 59,0 0 64,-1 0 69,-1-1 73,-1 1 77,-6 8 328,8-11-181,-4 4 143,-2 2 87,0-1 84,-1 1 73,-2 0 87,0-1 100,-2 0 113,1-5 81,2 0 49,1 5-120,-1 0 392,-9-5 458,5 13-1152,-6-9 812,1 7-39,-15 2 816,12 3-1309,1 1 87,0 1-43,1 1-40,1 1-37,-5 8 271,2 2-115,4-2-174,0 2-48,0 2 15,0 7 109,1-8-109,-1 36 721,6-17-447,0-20-381,-1-1-38,1-2 21,1-2-63,2-2-38,5 3-30,-6-6-55,-1-2-13,0-1 0,0 1 0,0 0 0,0 0 0,0-1 0,0 1 0,0-1 0,1 0 0,1 1 0,-2-1-11,1-1 0,-1 1 0,1-1 1,-1 0-1,1 1 0,-1-1 1,1 0-1,-1-1 0,1 1 0,-1 0 1,1-1-1,-1 1 0,0-1 0,1 0 1,-1 0-1,0 0 0,2-1 11,25-18-199,-12 3 16,-2-1-59,-1-1-73,-2 2-84,0-3 162,-8 13 72,0-1 0,-1 0 0,0 0 0,0 0 0,1-6 165,0-11-310,-2 0 115,-2 12 137,0-1 34,-3-4 279,3 17-233,0 0-1,-1 1 1,1-1-1,0 0 1,-1 0-1,1 1 1,0-1-1,-1 0 1,1 1-1,-1-1 1,1 0-1,-1 1 1,0-1-1,1 1 1,-1-1-1,1 1 1,-1-1-1,0 1 1,0-1-1,1 1 1,-1 0-1,0-1 1,0 1-22,-6 4 478,6-2-397,-1-1 1,1 0-1,0 1 0,-1 0 0,1-1 0,0 1 1,0 0-1,0 0 0,0 0 0,0 0 0,1-1 0,-1 1 1,0 0-1,1 0 0,0 0 0,-1 1-81,0 27 513,0-4-192,1 1-55,1-2-63,4-5-71,-5-18-106,8 18 144,2 0-101,6-6-94,7-9-86,0-5-61,0-3 45,-16 1 90,0 0-1,1 0 0,-1 0 1,0-1-1,0 0 1,-1 0-1,5-3 38,14-13-164,-6-7-94,-9 5 9,-2-2-82,3-24-395,-3 20 339,-1-8 19,-9 17 173,1 5 121,0-2 47,1-10 29,0 20 0,3 14-28,5-3-40,-2-2-59,0 11-48,2 7-21,14 43-245,-18-42 331,-2-2 35,-7 59-727,-3-29 336,4-30 312,0 0 34,0 0 39,0-1 47,0-4 44,1 0 37,-1 12 76,4 32 40,1-46-76,-1 0 46,4 10 313,8-11-107,5-9-87,4-6-67,7-8-22,29-19 153,7-12-264,-36 21-77,-13 8-24,1-1-34,-1-1-40,2-2-47,-3 2 53,3-3-94,0-1-59,-7 7 6,0 0-1,-1 0 0,-1-1 0,5-10 263,3-12-413,-11 19 290,1 0 35,3-11 21,0 1 94,-3-1 95,-4-2 93,-2 20-139,0-1 45,0-1 44,-1-10 272,-3 6-12,4 14-399,0-1 0,0 1 0,0-1 0,0 1 0,-1 0 0,1-1 0,0 1 1,0-1-1,-1 1 0,1-1 0,0 1 0,-1 0 0,1-1 0,-1 1 0,1 0 0,0-1 0,-1 1 0,1 0 0,-1 0 0,1-1 0,-1 1 0,1 0 0,-1 0 0,1 0 0,-1-1 0,1 1 1,-1 0-27,-5 25 1783,2-15-1390,1 0-49,1-2-64,1-2-82,6 26 288,1 2-85,-4-8-89,-2 4-48,1 1-66,0 1-54,2 0-39,-1-17-59,0 1-1,1-1 0,1 1 0,0-1 1,1 0-1,1-1 0,0 1-45,5 8-18,-5-10-50,-1 0-191,-2-8 29,-1-3 51,0-1-35,1-1-39,1 0-46,-2 0-115,0-1-85,-1-1-85,1-1-82,-2 3 665,2-5-616,5-10-890,-3 4 655,-2 3 362,-1 0 52,-1-1-36,0-5-179,0 14 630</inkml:trace>
  <inkml:trace contextRef="#ctx0" brushRef="#br1" timeOffset="-175274.89">3449 12423 1670,'-2'-7'66,"-9"-25"258,7 21-178,0 0 33,1 3 2,-1-1 36,-1 1 39,1 1 46,0 2-81,1 1 42,0 0 46,1 0 40,0 0 40,0 1 38,0-1 37,1 1 36,0-1 35,1 0 34,0 2-126,0 1-77,0 1-73,0 0-67,2 3-201,0 0-45,0-1-40,0 1-36,3 2-187,1 0-93,14 16-1320,-13-9 1176,-1-1 169,2 2 109,-2-6 148,1 1 37,16 14 15</inkml:trace>
  <inkml:trace contextRef="#ctx0" brushRef="#br1" timeOffset="-175030.65">3778 12615 4883,'1'-12'291,"1"8"-68,1 2 109,-1 2 86,0 0 111,-2 1-215,0-1 37,-1-1 42,0 0 43,-1 0 48,-1-2 50,-1-3 1248,2 2-787,1 2-543,-1 0-39,0 1-43,0 1-51,0 1-55,-1 1-62,1 4 307,-2 0-12,-3 0 200,6-6-609,0 1 0,0 0 1,0-1-1,0 1 0,0 0 1,1 0-1,-1 0 0,0 0 1,1 0-1,-1 0 0,0 0 1,1 0-1,0 0 0,-1 0 1,1 0-1,-1 0 0,1 0 1,0 0-1,0 1 0,0-1-88,-4 9 333,-1 1 105,-11 34 1229,13-31-1203,2-7-278,0-1-40,7 28 727,1 8 32,-7-39-847,0 1 1,0-1 0,1 0-1,-1 0 1,0 0 0,1 0-1,0 0 1,0-1-1,0 1 1,0 0 0,0 0-1,1 0 1,-1-1 0,1 1-1,0-1-58,13 13 345,-5-8-230,0 0-51,-5-4-54,23 11 84,-1-10-52,-1-7-49,-2-7-51,-2-6-48,-2-3-49,-3-4-48,-3-2-46,14-40-624,-16 17 262,-11 40 475,0 0-1,0 0 0,-1 1 1,0-1-1,-1 0 0,-1-5 137,1 7-101,0 1 0,-1-1 0,1 1 0,-1-1 0,-1 1 0,1 0 0,-1 0 0,0 0 0,-3-3 101,-1-1-100,-1 0-72,0 1-60,-1-1-48,-2 0-103,-22-15-801,19 15 708,11 7 434,0 0-40,-3-2-187,4 3 51,0-1-35,1 1-178,0 0-42,3 2-511,1 2 370,0-1 172,1 2 96,-2-2-250,0 0 56,-1-1 52,1 1 50,-1-1 47,1 0 43,-1 0 42,1 0 38,0 0-8,-1 0 47,1-1 40,-1 1 36,1 0 10,0-1 36,0 1 15,0 0-5,3 0-54,-3 0-28,1 0-63,-1 0-115,4 3-103,-1 0 50,0 1-34,2 2-170</inkml:trace>
  <inkml:trace contextRef="#ctx0" brushRef="#br1" timeOffset="-174756.72">4031 12519 771,'2'-10'332,"2"4"99,2 1 112,1 1 121,-2 2-218,0-1 48,0-1 49,0 0 52,6-6 1230,0-1-92,0-1-100,0 1-108,-4 4-678,-1 1-43,0-1-43,1 1-44,-1 0-48,0 0-47,-1 1-50,1-1-52,-5 5-168,0 1-41,0-1-37,1 0-36,0 1 143,0-1-112,0 1-65,0 1-97,-1-1-65,2 1-3,-3-1 54,0 0 2,-1 0 46,1 0-138,-3-1 449,-1 5-116,-1 3-98,1 2-76,-3 7-14,1 1-22,6-16-110,-6 24 254,5 1-91,1-12-64,1 1-1,1-1 0,2 7-114,6 14 280,3-4-44,0 3-24,0 1 6,3 2-61,2 6-41,-2 1-62,-5 1-50,-7 0-39,-6-22-17,2-21 32,-1 1 0,0-1 0,1 0 0,-1 0-1,0 1 1,0-1 0,0 0 0,-1 0 0,1 0 0,-2 1 20,-21 15-243,0-8 118,3-2-17,-3-3 70,-1-1 65,0-1 58,-1-3 51,1-3 43,19 2-66,-1 0 0,0-1 0,1 0-1,0 0 1,-7-4-79,11 5 124,0 1-51,0-1-49,0 1-47,-1-1-90,0 0-89,1 0-82,0-1-74,1 0-67,1-1-59,1-1-51,1-1-46,1-1-296,1 1 98,-1-1 93,1 1 89,-1 0 195,0 1 48,0-1 45,0 1 43,-1-1 41,1 0 38,0-1 37,-1 1 35,2-4-29,-1-1 51,1-1 33,3-7 36,-5 12 24</inkml:trace>
  <inkml:trace contextRef="#ctx0" brushRef="#br2" timeOffset="-94884.65">8487 11020 385,'0'-10'24,"0"5"60,0 4 15,0 0 37,0 1 228,1-1 102,1-2 96,3-2-56,1 0 50,-4 2-226,2 0 1255,-4 3-843,0 0-49,2-6-171,-1 2 67,0 1 53,-2 0 39,-10 2 2140,6 2-2038,0 1-73,0 0-98,3-1-351,-1 0-33,1 1 17,-1-1-74,1 1-80,0-1-88,0-1-82,2 1-84,-11 4 577,1-1-47,6-3-208,1 1 0,-1-1 1,1 1-1,-1 0 0,1 0 0,0 0 1,0 0-1,-2 2-159,-4 10 622,7-12-631,0 2 96,-1 0 51,-4 8 366,6-7-320,2-1-80,1 0-84,-1-3-19,0-1 1,0 1-1,0-1 1,0 0-1,0 1 0,0-1 1,0 0-1,1 1 1,-1-1-1,0 0 1,0 0-1,0 0 0,0 0 1,0 0-1,1-1-1,-2 1 0,23-2 25,4-6-99,-2-4-98,-9-4-99,-3 0 27,-6 10 102,-4 0 65,-6-1 47,-1 5 57,-4 1 45,-45 1 463,43 0-441,-4 2 22,14-1-106,-1-1 0,1 1-1,-1-1 1,1 0 0,-1 1 0,1-1 0,0 1 0,-1-1 0,1 1 0,0-1 0,-1 1 0,1 0 0,0-1 0,0 1 0,0-1 0,-1 1 0,1-1 0,0 1 0,0 0 0,0-1 0,0 1-1,0-1 1,0 1 0,0 0 0,0-1-10,0 4 172,0-4-29,0 3-67,1 0-48,1 3-48,-1-4 28,2 0 2,3-1-71,0 0-47,13-1-203,-8-1 171,-5 0 108,-2-1 53,6-3-42,3-2-51,-6 5-2,2 2-37,2-2-1,-10 2 102,-1 0 0,1-1 0,-1 1 0,0 0 0,1 0 0,-1 0 0,1-1 0,-1 1 0,0 0 0,1-1 0,-1 1 0,0 0 0,1-1 0,-1 1 0,0 0 0,0-1 0,1 1 0,-1-1 0,0 1 0,0 0 0,0-1 0,1 1 0,-1-1 0,0 1 0,0-1 0,0 1 0,0-1 0,0 1 0,0-1 0,0 1 0,0 0 0,0-1 0,0 1 0,0-1 10,-2-5-101,-2 0 32,-2 1 49,-1 1 62,5 3-14,-1 0 0,1 0 0,-1 1 0,0-1 0,1 1 0,-1 0 0,0 0 0,1 0 0,-1 0 0,-1 0-28,-5 0 41,-10-3-19,11-1-24,-17-8-1,25 11 4,-1 1 0,0 0 0,0-1 0,0 1 0,0 0 0,0 0 0,0 0 0,0 0 0,0 0 0,0 0 0,0 0 1,0 0-1,0 0 0,0 0 0,0 1 0,0-1 0,1 0 0,-1 0 0,0 1 0,0-1 0,0 1 0,0-1 0,1 1 0,-1-1 0,0 1-1,-5 12 86,-6-6-65,6 6-21,-3-9 62,3 1 66,5 6-86,0 10-38,1-15-29,0-6 22,0 1 0,0-1 0,0 0 0,0 1 0,0-1 0,-1 0 0,1 1 0,0-1 0,0 0 0,0 1 0,0-1 0,1 0 0,-1 1 0,0-1 0,0 0 0,0 1 0,0-1 0,0 0 0,0 1 0,0-1 0,1 0 0,-1 0 0,0 1 0,0-1 0,0 0 0,1 0 0,-1 1 0,0-1 0,0 0 0,1 0 0,-1 1 0,0-1 0,0 0 0,1 0 3,33 3-87,-32-3 99,-1-1 1,1 1 0,-1 0-1,1 0 1,-1-1 0,0 1-1,1-1 1,-1 0-1,1 1 1,-1-1 0,0 0-1,0 0 1,1 0 0,-1 0-1,1 0-12,5-7 39,-1 3-75,-4 1-52,0-10-34,-3 7 40,1 1-34,0 0-54,-3-11 42,-8 4 85,-1 10 80,-13 13 166,19-7-143,-14 12 315,9 0-155,5-1-69,4 3-41,2-17-108,0 1-1,0 0 0,-1 0 0,1 0 0,0 0 1,0 0-1,-1 0 0,1 0 0,0 0 0,-1 0 1,1 0-1,-1-1 0,1 1 0,-1 0 0,0 0 1,1-1-1,-1 1 0,0 0 0,1-1 1,-1 1-1,0 0 0,0-1-1,1 0 0,-1 1 0,0-1 0,1 0-1,0 1 1,-1-1 0,1 0 0,-1 1 0,1-1 0,-1 1 0,1-1-1,0 1 1,-1-1 0,1 1 0,0-1 0,-1 1 0,1-1 0,0 1 0,0-1-1,0 1 1,-1 0 0,1-1 0,0 1 0,0-1 0,0 1 0,0-1-1,0 1 1,0 0 0,0-1 0,0 1 0,0-1 0,1 1 0,-1 0 0,0-1-1,0 1 1,0-1 0,1 1 0,-1-1 0,0 1 0,1-1 0,-1 2-2,1-1 0,0 1 0,0-1 1,0 0-1,1 1 0,-1-1 0,0 0 0,0 0 1,1 0-1,-1 0 0,0 0 0,2 1 2,9 1-42,21-3 121,-24 0-116,-1-3-104,3-13 49,-11 15 68,4-7-68,-4 8 80,0-1 1,0 0-1,0 1 0,1-1 1,-1 1-1,0-1 0,0 1 0,1-1 1,-1 1-1,0-1 0,1 1 1,-1-1-1,0 1 0,1-1 0,-1 1 1,1 0-1,-1-1 0,1 1 1,-1 0-1,1-1 0,-1 1 0,1 0 1,-1 0-1,1-1 0,-1 1 1,1 0-1,-1 0 0,1 0 0,-1 0 1,1 0-1,0 0 0,-1 0 0,1 0 1,-1 0-1,1 0 0,0 0 12,1 0-221,0-1 37,2-2-90,0 0 105,2-6-136,-5 6 127,-1 3 32,2-5-305,0 0-89,-1 0-75,0 0-63,-1-4-656,-3-13-1959,0 14 2197,2 4 589,0 1 33,-1-1 41,1 1 45,-1-1 51,1 1 57,-1-1 4,0 1 125,1 1 126,0 1 36,0-1 38,0 1 39,-3-4-261,0 0 66,0 0 43,-3-1 44,6 6 20</inkml:trace>
  <inkml:trace contextRef="#ctx0" brushRef="#br2" timeOffset="-93807.59">9360 10752 385,'0'-9'34,"0"0"61,1 0 56,1 1 51,-1-2 98,1 0 53,2-4 255,0-1 63,4-16 770,-3 15-416,3 3-107,0 0-86,2 1-68,-2 2-150,4-6 266,14-32 1669,-10 32-1258,-3 3-76,-1-14 662,-4 4 36,-9 21-1558,-2 2-73,-2-1-64,-1 0-51,-6 1 35,-17 4 95,-3 10-199,-1 6-55,2-1-34,7-5-11,-91 56-4,98-58 23,1 0 0,0 1 0,0 1-17,-23 32 175,8 0 108,17-23-120,5-9-78,0 2 49,-1 5 74,1 12 158,7 1 2,7-13-155,4-3-74,4-2-46,14 4-55,22 5-34,-16-9-3,6 2-1,0-1 0,13 2 0,-13-1-14,-11 4-54,-11-7-22,-9-10 30,6 6-90,-1 1-88,-9 3-101,-4-14 309,0 0-1,0 1 1,0-1 0,-1 0-1,1 0 1,-1 0 0,1 0-1,-1 0 1,1 0 0,-1 0-1,1 0 1,-1 0 0,0 0-1,0 0 1,0 0 30,-12 9-256,-3-2 55,-7 0 14,-12 0-37,13-3 64,-35 7-208,-2-5 109,30-5 178,0-2 35,0-2 38,2-1 42,-7-2 76,-53-12 32,53 7-30,19 2 62,10 0-60,6-1-61,6 1-57,4 0-58,2 0-55,1 3-53,-1 1-53,3 2-28,0-1-34,15-1-370,6 0-246,19-1-575,-14 1 313,-14 1 432,-11 0 347,-1 1 41,2-2-25,9-3-137,-24 6 456</inkml:trace>
  <inkml:trace contextRef="#ctx0" brushRef="#br2" timeOffset="-93518.73">9591 10867 2056,'4'0'-48,"0"0"41,-1 1 37,0-1 35,1-1 36,-1 1 35,-1 0 36,1 0 34,-1-1 35,0 1 34,0-1 34,0 0 34,0-1 34,-1 1 34,0-1 32,0 0 34,-1-4 575,0 3 388,0 3-96,1 0-783,0 1-61,0 0-58,0-1-52,0 1-51,0-1-46,0 1-42,-1 0-40,1 0-4,0-1-46,0 2 52,1 0-94,0 1-41,-1-2 0,-1 0 81,1 0 12,-1-1 68,3 4 693,-2 2-65,-1 5-212,0 2 65,1 25 1013,-1-24-1199,0-1-50,0-2-131,-1-1-56,-1 0-66,0-2-77,-3 13 324,1-8-193,0 0-32,2 1-36,1 2-36,0 8 100,0-10-164,0 0-45,1-5-60,1 0-37,-1-2-29,1 0-34,1-1-38,0 0-42,0-3 50,0 0-32,0 2-34,0-1-39,1 1-40,-1 0-43,1-1-45,-1-1-47,0-1-50,3 1-13,6-3-106</inkml:trace>
  <inkml:trace contextRef="#ctx0" brushRef="#br2" timeOffset="-93263.27">9669 10715 3726,'0'-2'-58,"0"1"35,0-2 73,0 1 114,0 0 99,0 0 158,-1 1 89,1 0 1,0 1 753,0 1-416,0-1-476,0 1-51,1 1 6,-1-1-215,0 0-38,1 0-47,-1 0-63,1 0-35,-1 0-39,0 0-39,1 0-42,0 0-44,6 13-20,1 1-122,-4-8 144,0 1-35,0 0-38,0 0-40,0 0-44,-1 1-48,-2-8 323,0 1-1,0-1 1,0 1 0,0-1-1,0 0 1,0 0 0,0 0-1,0 0 1,0 1 0,0-1-1,1-1 1,-1 1 0,0 0 115,7 2-477,4-2-96</inkml:trace>
  <inkml:trace contextRef="#ctx0" brushRef="#br2" timeOffset="-92284.78">9805 10848 385,'4'22'1724,"13"5"973,-2-3 36,-13-17-1787,0-1-108,0 0-99,-1 0-89,0-2-215,0 0-42,0 0-37,0 0-34,1 3 240,0 0-86,3 17 957,-2-15-872,-2-5-238,1 0 38,1 6 246,0-2-120,1 0-78,-2 0-102,0-2-133,-1 0-38,0 7 57,-1-4-92,6 8 67,-3-12-60,0 1 88,-1-3-53,-1 1 37,0 0 43,0 0 48,-1 1 54,1 1 59,14-28-170,-2 1-151,-2 0-41,1-8-71,3-2-79,33-56-444,-8 29-164,-20 36 508,-7 14 195,1 9 68,1 6 50,-1 5 35,-9-6-54,0 0 0,0 0 1,-1 0-1,0 1 0,2 2-66,4 16 169,4 22-61,14 21-66,-28-67-42,3 5 0,0 1 0,0-1 0,1 0 0,-1 0 0,1 0 0,0-1 0,1 0 0,-1 1 0,1-1 0,0-1 0,1 1 0,-1-1 0,1 0 0,8 6-26,5 2-72,11 2-122,-28-14 203,0 1 0,0-1 0,0 0 0,0 0 0,0 0 0,0 0 0,0 0-1,0 0 1,0 0 0,0-1 0,0 1 0,0-1 0,2 0 17,16-13-98,-10 4-77,10-12-240,21-29-648,-30 31 707,-2-1 40,-4-2 59,-3-3 76,-1 16 106,1-1 36,5-10 44,-6 18 8,0-1 0,1 1 1,-1 0-1,-1-1 0,1 1 1,0 0-1,-1-1 1,1 1-1,-1-1 0,0 1 1,-1-1-1,1 1 0,-1-3-13,-7-11 27,2 3 26,4 3 39,-2-7 134,-8 1 58,12 17-280,-4-3 360,4 3-207,0 1-33,0 2 40,0 2-70,0 3-72,0-6 18,0-2 1,1 24 131,-1-5-71,7 35 48,-1-26-13,-3-16-51,0 16 51,-2 16 110,1 16 100,4-12-220,8 62 95,-7-55-161,-1 0-39,-5-28-29,0 0 0,-2 0-1,-1 0 1,-1 0 0,-3 13 8,-2-5-55,-1-1 1,-3 7 54,-6 3-124,-6-2-94,-9 5-138,21-33 139,0 0 0,-1-1 0,-8 5 217,-2-1-317,-2-5-102,0-4-59,19-6 328,-1-1 0,1 0 1,-1-1-1,1 0 0,-1 0 0,1 0 0,-1-1 0,-3 0 150,-27-11-662,16-1 340,1-4 78,3-2 57,5-2 39,10 16 115,-1-1 1,1 0 0,0 0 0,1 0-1,0 0 1,-1-3 32,2-38-74,11-2 95,3 10 50,3 1 35,2 3 299,20-28-405,-3 14 221,-1 7-78,1 5-60,0 0-42,53-55-15,-41 41-23,22-19-3,-13 22 40,8-6 96,-1-3 54,-2-2 51,-4 3 49,-24 17-75,-8 1-68,-5 0-52,-2-2-38,2-16 31,-16 41-32,-1-1 1,-1 0-1,0 0 0,-1 0 0,-1 0 0,-1-16-56,-4-18 67,-6 5-51,-7 0 58,-4 3 67,-2 7 78,14 25-100,1 3 46,-8-1 272,5 8-16,-6 6 258,7 3-205,3-2-186,-2 7 108,2-2-180,4-6-156,0 0-38,-12 37 322,4 1-82,4 0-68,2 2-53,2 9-24,4 71 79,0-49-15,3 29 541,13 79-722,-15-168 49,1 6 15,1 1 0,2-1 0,6 20-64,-5-23 16,1 0 1,1-1-1,1 0 0,6 8-16,-14-23-1,19 24-33,-20-28 31,0 1 0,-1 0 0,1-1 0,0 1 0,0-1 0,0 1 0,0-1-1,0 1 1,0-1 0,-1 0 0,1 0 0,0 1 0,0-1 0,0 0 0,0 0-1,0 0 1,0 0 0,0 0 0,0 0 0,0 0 0,0 0 0,0-1 0,0 1-1,0 0 1,0-1 0,0 1 0,0 0 0,0-1 0,0 1 0,-1-1-1,1 1 1,0-1 0,0 0 0,-1 1 0,1-1 0,0 0 0,0 0 3,12-17-149,-1 1 1,5-3-48,-4 6 106,0-2-61,3-6-92,6-12-201,4-4-191,-15 24 174,-2 2 78,6-9-350,-10 15 464,-1-1-35,0 2 14,-1-1-43,1-1-50,0 1-59,-3 3 313,0 0-69,0 1-60,-1 0-54,-1 0-122,0 0-55,0 0-151,-3 0-385,0 1-12,1 1 374,0 0 147,0 0 47,0 0 122,1 0 49,-1 0 54,0 0 64,1 0 72,0 0 72,0 1 77,0-1 84,-2 0-230,0 0 42,-1 0 26,-2 0 27</inkml:trace>
  <inkml:trace contextRef="#ctx0" brushRef="#br2" timeOffset="-91789.92">10424 10924 1285,'0'-2'-125,"0"0"121,0-1 107,0 0 94,1 1 11,-1-1 43,0-2 353,0-1 85,0-6 1041,-1 9-1230,1 0-43,0 0-51,-1 0-79,0 1-94,0 1-112,-6-3 726,1 1-67,3 0-311,1-2 68,0 2-160,1 1-98,-1 1-8,0 0 50,0 1-7,-1-1 53,-1 1 59,-1 0 68,0 0 367,-1 1-106,0-1-96,0 2-89,0 0-79,1 0-70,-1 1-60,2 0-53,-1 1 7,1 2-47,3-5-225,1 0 1,-1 0 0,1 0-1,-1 1 1,1-1 0,0 0 0,-1 0-1,1 1 1,0-1 0,0 0-1,0 1 1,0-1 0,0 0-1,0 0 1,1 1 0,-1-1 0,0 1-44,5 10 352,2-4-226,5 0-71,1-1-74,-1 0-78,-2-2-75,1-2-164,1-1-49,5-2-122,5-1-302,-9 0 147,-11 1 375,1 0 0,-1-1 0,1 1 0,-1 0 0,1-1 0,-1 1 0,1-1 0,-1 0 0,0 0 0,1 0 287,5-4-1184,-4 1 571,0 0 43,0 0 55,1 0 63,0-1-1,-3 2 274,1 0 34,1-1-2,0 1 59,1-2 37,2-2 37</inkml:trace>
  <inkml:trace contextRef="#ctx0" brushRef="#br2" timeOffset="-91004.76">11161 10983 5911,'0'0'614,"0"0"-166,0 0-31,0 0 53,0 0 343,0 0 632,0 0-855,0 0 45,0 0-76,0 1-72,0 1-69,1 5 121,1-2-36,2-3-39,1-2-41,1-1-45,0-1-48,1-2-51,0 1-52,5-3 2,-7 4-164,1 0-33,14-7 82,-6 0-66,1-7-59,-11 6-36,-2-1-35,0-9-106,4 5 88,-2-1 67,-4 15 37,0-1-1,0 1 0,0-1 0,0 1 0,0 0 0,-1-1 1,1 1-1,-1 0 0,1-1 0,-1 1 0,0 0 0,1 0 1,-1-1-1,0 1 0,0 0 0,1 0 0,-1 0 0,0 0 1,0 0-1,-1 0-3,0-1 22,-1 0 0,1 0 1,-1 0-1,1 0 0,-1 1 1,1 0-1,-1-1 0,0 1 1,0 0-1,0 0 0,0 0 0,0 1 1,0-1-1,0 1 0,0-1 1,0 1-1,0 0 0,-2 0-22,-37 9 340,15 2-70,2 2 59,2 1 72,4-2 85,7-3-177,1 1 63,-7 8 350,-3 15 552,15-19-758,2 0-47,3 0-83,2-8-174,2 0-35,8 4 87,0-3-117,5 1 12,-7-4-69,17 8 49,1-2-44,0-2-41,1-2-39,0-1-35,0-1-35,30 3-143,-25-4 40,-22-2 192,1 0-46,0-1-44,0 0-41,0 0-40,1-1-36,13-1-274,-10 0 120,0 0-38,15-3-467,5-3-304,12-6-735,-43 12 1767,0 1 40,0 1 28,3-1 26</inkml:trace>
  <inkml:trace contextRef="#ctx0" brushRef="#br2" timeOffset="-88868.28">12324 10579 2570,'0'-2'-96,"0"-1"53,0 0 50,0 0 48,0 1 45,0-1 43,0 0 39,0 1 39,0-1 89,0 0 46,0 0 41,0 0 38,0 0 128,0 1 40,0-2 358,0 2 44,0-1 1351,0 4-1240,0 1-96,0 0-559,0 0-38,0 1-44,0 0-49,0 1-54,0 0-59,0 1-63,0 0-70,0 6 372,-1-1-65,1 1-58,0-1-52,0 1-38,-1-1-42,1 12 98,5 48 302,-1-46-419,-1 0 49,1 1 47,-1 5 100,-1 13 245,0-11-177,3-2-115,1-3-96,2 0-78,-1 1-55,0 1-45,-4-14-137,2 7 43,-2-13-2,-1 2-70,1-2-104,-2-4 56,0 0-40,0 0-44,0 0-50,0 2-181,0 0-108,-1 1-118,0-5 302,0 1-35,0-2-202,0-1-920,0-1 677,0 0 257,0 0 113,-1 0 113,-1 0 112,0 0 134,-1 0 59,-2 0 37,-1 0 37</inkml:trace>
  <inkml:trace contextRef="#ctx0" brushRef="#br2" timeOffset="-88608.13">12071 11116 4883,'-3'0'76,"0"0"86,0 0 158,1 0 111,1 0 95,0 0 81,1 0-74,0 0 33,2 0 1250,1 0-557,-1 1-452,0-1-171,0 0-47,0 0-141,0 0-48,0 0-55,0 1-60,-1-1-99,1 0-51,-1 0-56,1 0-59,-1 1-62,0-1-68,0 0-71,0 0-75,7 3 866,-1 0-95,-1-2-147,-1 1-53,-1 0-46,1-1-40,1 1 37,0-1-49,17-1 373,-11-2-285,4 0 85,1-1-51,-2 1-47,1 0-39,2-1 6,-1 2-38,35-2 316,-29 3-317,0-2-34,20-3 95,-1-2-109,-3-1-92,-9 2-70,-1 0-38,-3 1-87,-5 1-120,-12 1 68,0 1-36,-1-1-38,0 1-40,-2 0 144,-2 0-96,0 0-88,-1 0-78,-1 1-67,-1-1-59,0 0-49,-1 1-39,-1-2-479,-7-3-1528,5 3 1864,-1 1 50,1 0 231,0 0 43,0 0 49,0 0 55,0 0 62,0-1 69,0 1 74,0-1 82,-4-3-136,0 0 69,-1-3 46,-6-4 45</inkml:trace>
  <inkml:trace contextRef="#ctx0" brushRef="#br2" timeOffset="-88388.86">12014 10579 11565,'0'-15'9,"0"-11"58,2 0 83,5 2 103,-1 13-81,2 1 33,1 1 214,1 0-34,12-7 290,1 1-117,2 1-108,0 2-99,0 0-88,-1 1-80,0 2-68,-6 1-65,-6 3-51,0 1 0,0 1 0,0 0 1,0 0-1,6 0 1,8 1-63,-1 2-76,-9 1 1,0 0-47,-1 1-55,0 0-60,1 0-68,-1 1-74,-1-1-81,1 1-88,-13-3 540,16 3-1024,-6-1 129,-4 0 371,-3 0 152,0 1 44,0 1-37,2 3-169,-7-7 582</inkml:trace>
  <inkml:trace contextRef="#ctx0" brushRef="#br2" timeOffset="-88039.69">12692 10675 7838,'4'-7'29,"-1"0"52,1 0 48,0 0 42,3-6 277,1 0 105,16-29 1420,-23 41-1713,-1-1-33,1-2 146,0 0-47,0-6 339,-1 6-366,-1 1 35,1 0 84,0 2-122,0 0 40,0 0 46,0 0 50,-2 10 314,0-7-420,-1 0-41,-2 1 3,-2 3-92,1 0-91,0 1-1,1-1 0,0 1 0,0 0 1,1 0-1,0 0 0,-2 7-104,3-7 88,0 1 1,1-1-1,0 1 0,0-1 0,1 1 0,0 0 0,0 7-88,4 21 257,7-2-40,8-1-43,7-2-48,8 4 95,-3 2-35,-5-7-59,1-1-40,2 8-67,-19-17-83,-5 4-262,-5-22 303,1-1 0,0 1 0,-1-1-1,1 1 1,-1-1 0,1 0 0,-1 1 0,0-1 0,1 0-1,-1 0 1,0 1 0,0-1 0,0 0 0,0 0 0,0 0 0,0 0-1,-1 1 23,-13 6-236,3-4 46,2-1 1,0-1-36,0 0 97,-7 2-132,-1-1-42,-3 0-102,-12 0-253,24-3 438,0 0 0,0 0-1,0-1 1,0-1 0,-1 0 219,-8-3-328,-1-3 34,16 6 228,-12-5-113,7 2 112,1 1 0,0-1 0,0 1 0,-6-7 67,2-2-179,7 6 52,1-1-34,2 0-38,1 0-43,3 0-49,2-1-53,3-2 77,2 1-86,3 0-145,11-4-304,-11 8 418,1 0 38,5-1-22,-3 2 173,-8 3 145,0-1 36,20-4-87,18-5 73,-46 12 28</inkml:trace>
  <inkml:trace contextRef="#ctx0" brushRef="#br2" timeOffset="-87742.13">13118 10732 4883,'-2'-2'-135,"0"1"110,0-1 66,1 1 45,0 0 39,-1 0 38,-1-2 261,0 1 108,-1 0 211,-11 1 1562,7 3-1403,1 0-337,0 2 70,1 0 133,-6 10 1092,9-8-1229,1-1-177,0-1-35,0 2-42,-1-1-51,1 0-61,0 1-65,-1 0-70,0 0-78,-5 13 685,-3 31 1090,10-34-1297,2 0-40,0-3-123,2-1-46,0 0-56,1-1-63,2 0-73,1-2-82,1 0-89,1-2-98,-6-4 139,1-1-1,-1-1 1,1 1-1,0 0 0,-1-1 1,1 0-1,0 0 1,0 0-1,0 0 1,0 0-1,0-1 1,0 0-1,3 0 2,12-2-46,0-2-38,2-1-38,-6-2-51,-13 5 132,0 0-1,1 0 1,-1-1 0,0 1-1,-1 0 1,1-1 0,0 1 0,-1-1-1,1 0 1,-1 1 0,1-2 41,4-10-176,-1-1-50,-1-1-43,-1 0-37,-3-22-536,0 33 705,-1 0-1,-1 0 1,1 0 0,-1 0 0,0 1-1,0-1 1,0 0 0,0 1 0,-1 0 0,-2-3 137,-5-8-354,-4-9-123,-6-8-171,5 13 159,-1 5 9,-2 2-92,13 10 277,-1-1 110,1 0 74,-6-3-88,8 4 102,-1 0-41,0-1-97,0 0-98,2 1 106,0 1-38,0-1-41,0 0-46,0 0-48,0 0-52,-1 0-56,1 0-58,2 2 213,0 0 64,0-1 64,0-1 64,0 0 78,0 0 32,0-8 14</inkml:trace>
  <inkml:trace contextRef="#ctx0" brushRef="#br2" timeOffset="-87420.32">13388 10196 9637,'-12'0'-1,"1"3"95,2 2 88,3 1 81,0 2 73,3 3 66,1 1 59,1 3 51,2 3 240,4 11 505,0 11 277,-3-12-601,-1-6 117,1 1 0,4 19-1050,1-4 841,-2-17-417,0-1-42,1 0-52,-1-1-59,2 7 55,-2-2-82,-1-1-69,-1 0-59,2 15-17,10 23-74,-4-27-96,-6-12-64,-3-13 35,-1 1-34,0 1-41,-1-1-45,0-4 147,1 0-48,-1 0-45,1-1-45,0 0-42,1 0-40,0 0-39,0 0-36,3 4-470,2-1-123,1-1-108,2 0-93,-5-6 644,0 0 91,0-2 92,0 0 94,-2-2 116,1 0 49,0-1 32,3-3 32</inkml:trace>
  <inkml:trace contextRef="#ctx0" brushRef="#br2" timeOffset="-86792.08">13680 10636 385,'1'-8'164,"0"-1"-1,0 1 0,1 0 0,0 0 0,0-1 0,1 2 0,0-1 0,4-8-163,5-13 537,-11 26-303,0 0-52,0-1 40,0-6 201,-1 7-232,0 0 69,0 1 47,0 0 87,0 0 104,0 0 119,0 1 3,0-1 104,0 1 113,0 0 122,-1 4-444,1 1-61,0-1-55,-1 0-49,0 1 12,-1 0-52,0 2 76,0 0-66,-3 6 266,2-3-135,0 4 145,0 1-52,0-1-48,1 1-44,0-1-42,0 0-38,-1 14 272,2-3-162,-1 0-70,2 10 82,0 45 569,0-50-618,0 0 84,5-8-402,3-11-87,-2-7-58,1-5-47,0-4-60,1-7-69,-1 1 84,1-3-73,22-41-603,-26 44 662,-1 1 42,2-21-273,-3 2 109,-2 2 113,-2-1 116,1 2 105,0-2 104,1 17 695,1 30-62,-1-3-470,0-1-56,1-1-70,1-4-83,1 5 26,-1-5-48,0-1 0,0 1 0,1 0 0,0 0 0,5 6-124,21 11 279,-14-8-139,4 2 5,10-3-66,15-5-69,-12-8-75,-4-2-60,1-2-81,-12-1 48,-1-3-43,-2-2-38,0-2-33,9-13-357,-3-5-81,-11 10 179,-1 1 0,-1-1 1,-1 0-1,3-11 531,3-12-829,-7 16 481,-2-1 58,-2 0 53,-1 0 48,-1-1 44,-1 0 40,-4-25-4,2 19 97,-2-6 132,1 17-47,-1 1-1,-1 0 1,-3-5-73,-3-5 102,-1 1 37,-1 0 50,0 0 65,4 10-39,1-1 40,0 0 45,0 0 50,10 19 22,-3 3 48,-4 6 116,2 2-108,1 2-94,2 1-78,2-2-98,-1 0-34,2 2-10,-1 7 15,1 4 41,0 5-2,2-1-42,13 54 114,-5-31-97,-6-16-6,1 14 83,1 11 9,6-6-100,6-15-94,-5-12-49,4 16-51,-11-23 12,1 2-60,-2 1-84,-2-7-47,-2-6 19,1-1-97,-1-6 113,0 0-40,0 0-44,1 0-50,-1-2-87,-1-1-58,-1-1-60,0 0-63,0 0-1293,0 0 1152,0 0 222,0 0 97,0-2 95,0-2 97,0-1 116,0-1 49,0-2 32,0-6 32</inkml:trace>
  <inkml:trace contextRef="#ctx0" brushRef="#br2" timeOffset="-85784.13">14106 10503 2955,'8'-9'34,"-1"0"51,-1 1 67,-1 0 82,-1 1 57,1 1 89,0-1 100,0 1 110,2 1 122,-4 2-307,1 1 34,1-1 37,0 1 36,0 0 39,1-1 41,3-1-51,18-7 426,-18 11-582,1 2 78,0 4-166,3 1-37,-6-4-179,2-2-34,4 0-44,-1 4-63,2 6-125,-2 0-74,-7-5 117,-3-4-46,-1-1 35,0 2-60,0 0 80,-3 1 70,1-1-2,1 0-70,1 0-77,0-1 61,1 0-35,0-1 171,0 1-78,0 0-66,1 0-55,3 1-275,9 3-844,-9-6 909,-1 0 88,-3 0 213,0-1 35,0 0 41,0 0 45,0-1 78,0-1 100,-1-1 110,-1 0 122,1-1-138,2 0-112,0 2-83,5-3 3,-7 5 5,3-2 217,-4 3 85,-1 0-186,1-1-41,0-1 59,1-2-91,1-2-81,-1 3-4,-1 3 51,13-4 294,-10 4 21,-6 0 64,-5 0-61,13 4-71,-7 2-259,0-3-35,2 0-3,7 4 27,-5-4-17,-1 0 105,-1 1 45,1 6 350,-1-5-281,1-2-172,-1 0-34,0 0-44,1-1-91,0-1 112,7 12 60,-3-9 19,-2-3-15,0 0 37,-2-1-131,0 0 0,0 0 0,-1 0-1,1 1 1,0-1 0,0 0 0,0 0-1,-1 1 1,1-1 0,0 1 0,0-1-1,-1 1 1,1-1 0,0 1 0,-1-1-1,1 1 1,-1 0 0,1-1 0,-1 1-12,9 6 115,4-8-68,-3-4-48,4-3-59,-1 7-72,0-3-235,-12 3 317,0 0 0,-1-1 0,1 1 1,0 0-1,0 0 0,0-1 0,-1 1 0,1 0 0,-1-1 0,1 1 1,-1 0-1,0-1 0,1 1 0,-1-1 0,0 1 0,0 0 0,0-1 1,0 1-1,0-1 0,0-1 50,-3-10-280,-1 1 102,1 7 140,-1 0 40,0 1 45,0 2 51,-25-11 493,-1 5 96,6 8-88,22 1-520,-1 0 0,0 0 0,1 0 1,-1 0-1,0 0 0,1 0 0,-1 0 0,1 1 0,0-1 0,0 1 1,-1 0-1,1 1-79,1-3 14,-4 5 284,0 0-1,0 0 1,0 0-1,0 1 1,0 2-298,-2 12 644,7-9-376,2 1-48,7 21 336,2-4-116,-4-16-273,0 1-39,2-1-44,0 0-46,-6-9-31,23 28 29,-2-7-41,4-6-43,10-3-49,-21-11 108,0-1-70,1 0-69,0-1-72,0-2-72,0 0-73,0-1-73,-1-2-75,1-1-76,-2-1-77,0-2-77,-1-2-78,-2-2-80,0-2-80,-2-2-81,-1-3-83,-7 9 414,1 0 62,-1-1 59,-1 0 59,0 0 57,0-1 55,-1 1 53,0-1 52,0 0 51,-1 1 49,1-1 48,-1 1 45,0 0 44,0 0 43,0 0 41,0 0 40,-1-1 69,1 0 60,-2-14 466,1 21-517,0-1-1,0 1 0,0 0 0,-1 0 0,1 0 0,-1 0 1,0 0-1,0 0 0,0 0 0,0 1 0,-1-1-124,-6-7 569,3 3-117,-1-1 63,1 0 78,1-1 89,2 1 50,3 8-678,-1-1 1,1 1-1,0-1 0,0 1 1,0-1-1,0 1 0,0-1 0,0 1 1,-1-1-1,1 1 0,0-1 1,0 1-1,-1 0 0,1-1 0,0 1 1,0-1-1,-1 1 0,1 0 1,-1-1-1,1 1 0,0 0 0,-1-1 1,1 1-1,-1 0 0,1 0 0,-1-1 1,1 1-1,0 0 0,-1 0 1,1 0-1,-1 0 0,1 0 0,-1 0 1,1 0-1,-1 0 0,1 0 1,-1 0-1,1 0 0,-1 0 0,1 0 1,-1 0-1,1 0 0,-1 0 1,1 0-1,-1 1 0,1-1 0,-1 0 1,1 0-1,-1 1 0,1-1 1,0 0-1,-1 1-54,-4 2 615,0 1-65,1 1-60,0 1-56,0 1-51,1 1-45,0-1-41,1 2-36,-2 4 94,2 1-59,-1 25 439,3-3-213,2 3-93,1-20-260,0-1-36,2-1-41,1-2-45,8 8 54,2-5-47,2-4-46,1-5-44,2-6-42,0-6-42,2-5-39,0-6-39,-11 4 90,-1 0-41,10-13-255,-5 1-24,-2-1-57,-7 9 51,-1-1 0,0 1 0,-1-1 0,3-12 434,-1-11-686,-5 18 378,-1 1 38,-1 0 46,-1 0 53,-3-13 33,-1 1 48,0-1 46,-1 1 45,-1 0 42,-1 0 43,-1 0 40,0 0 39,-2 1 38,0 0 35,-2 1 36,-1 0 32,-17-27 401,-5 3 115,32 47-676,-1-2 23,-3-5 130,4 9-156,1 1 41,-1 1 8,0 0 43,-1 1 49,0 1 56,-1 0 96,1 2-67,2 0-59,0 1-50,1 4 79,0 7 61,0 3-9,0-3-150,-3 14 153,2 4-44,4-1-79,2 1-64,0 1-54,0 2-44,4 26 8,-1-20 24,1 0 0,2 0 0,15 37-141,5 9 134,-11-33-91,-6-18-66,20 49 42,-11-34-77,-12-27-14,1 0-39,-1 0-48,0 0-55,0 0-64,0 0-70,-1 1-79,0-1-87,0-1 122,2 11-94</inkml:trace>
  <inkml:trace contextRef="#ctx0" brushRef="#br2" timeOffset="-83480.56">9030 12307 1670,'0'-8'27,"0"0"73,0 0 63,1 1 60,-2 0 56,1 0 52,0 0 47,-1 1 45,-1-1 39,1 1 35,-3-3 361,-2 0 62,-3-2 243,-10-4 638,-6 4-494,4 6-487,3 3-188,-1 0-58,-4 2 39,11 0-356,1 0-38,0 1-40,1 0-45,0 0-46,2 1-50,-1 0 117,1 1 1,-1 0-1,1 0 0,0 1 1,0 0-1,1 1 0,-1-1 0,1 1 1,0 1-1,-6 5-155,8-7 96,-22 20 609,2 3-97,3 2-87,3 3-78,5 0-69,4 2-60,7 0-52,6 1-41,1-20-89,3-2-39,10 9-6,6-6-111,4-5-82,-19-9 44,1-1 0,0 1 0,-1-1 0,1-1 0,0 0 0,0 0 0,0-1 0,0 0 0,4-1 62,8-4-116,0-2-55,-1-1 1,0-1 0,-1-1-1,0-1 1,9-7 170,19-18-283,1-5 17,-36 31 170,-1-1 1,-1 1 0,0-2 0,-1 0-1,-1 0 1,0 0 0,0-1 0,0-4 95,10-31-188,-5-3 114,-4-1 98,-6 3 85,-2-6 68,0 35-103,0 0 1,-1 0-1,-1 0 0,-1 1 0,-1-1 1,-1 1-1,0-1 0,-5-7-74,2 11 91,0 2 14,4 6 27,1 1 41,2 0 76,-1 6-2,1 1-56,-2 0-47,1 1-40,-2 0-22,1 1-35,-4 1 22,5-1-13,0-1 53,-2 7 240,2 3-63,1 2-48,0 0-35,1 4 49,-1 12-8,-1 1-66,0 16 5,1-12-57,2 1 0,1 5-126,3 0 109,2 28 115,-5-17-108,-3-26-88,1 1 0,1-1 0,2 6-28,8 21 66,-1-9-60,1 6-33,5 0-85,-7-26 8,4-2-39,1-4-47,4-3-54,-8-8 84,2 3-103,0-2-56,0-1-59,-1-2-62,0-1-65,1-3-69,1-2-71,1-3-75,-5 1-79,0-1 0,0 0 1,-1 0-1,1-2 799,19-17-2078,-6 2 426,0-1 107,-8 8 559,1 0 76,-3 1 360,0-1 89,-1-3 80,-1 0 72,1-5 20,-2-1 73,1-4 32,0-13 4,-10 32 194,0 0 40,0 1 37,-1-1 37,-2-10 226,-2 2 119,1 7-138,0 0 34,-6-9 456,-4-3 285,-10-4 705,16 23-802,-3 1-60,-2 2-71,1 1-85,-1 1-97,2 0-109,2 1-122,5-2-284,1 1-35,-4 1 280,1 1-50,0 1-46,1 0-41,-1 2 13,1 0-41,0 2 10,-1 3 84,0-1-46,-12 31 661,10-20-535,1 0-34,0 1-35,2-1-34,-1 0-37,1 0-38,0 0-25,2-3-92,3-3-38,7 12 22,-2-8-78,-5-14-48,0 0 0,0-1 0,1 1 0,0-1-1,-1 1 1,2-1 0,-1 0 0,0 0 0,1 0-1,0 0 1,1 1-2,12 7-81,-6-6 0,2-2-34,11 1-337,-1-5 76,4-6-3,9-14-115,-5-9-18,-14 6 103,-6 2-3,-4-1-87,-3 3 248,-2-2 53,-2-1 57,-2 0 62,-1 0 66,0 0 71,-2 2 75,1 1 79,-6 2 70,-3 3 80,8 8-85,-2 0 405,2 5-107,2 5-101,2 3-98,0 2-93,1 0-89,1-2-84,0-3-79,0-3-36,-1 32 310,0-1-50,2-1-44,2-11-106,1-1-39,0-8-40,1 0 0,-1-1 0,2 1 0,0-1 0,0 1-26,26 29 35,-9-18-60,3-3-49,1-4-62,2-6-72,-16-7 18,1-2 34,8-4-29,0-2 36,18-11-127,-18 5 33,-5-2-42,-4-1-48,7-20-435,-7 9 162,20-19-658,-24 29 846,0 0 35,8-16-287,-1-9-5,-13 32 505,-1 0-1,0 0 1,0-1-1,-1 1 1,0-10 170,-1-4-177,1-2 73,0-3 68,-1-1 84,-1 0 75,-2 0 69,-2 1 62,-3 1 52,-4 1 47,-4 2 37,11 17-230,0 1-54,-5-7 106,7 9-103,0-1 44,0 0 19,0 0 49,0-2 58,-1 0 65,-9-9 599,13 16-929,0 0 0,0 0 0,0 0 0,0 1 0,0-1 1,0 0-1,0 0 0,0 0 0,0 0 0,0 1 1,0-1-1,0 0 0,0 0 0,0 0 0,0 0 0,0 0 1,0 1-1,0-1 0,0 0 0,0 0 0,0 0 0,0 0 1,0 0-1,-1 1 0,1-1 0,0 0 0,0 0 0,0 0 1,0 0-1,0 0 0,0 0 0,0 0 0,-1 0 1,1 1-1,0-1 0,0 0 0,0 0 0,0 0 0,0 0 1,-1 0-1,1 0 0,0 0 0,0 0 0,0 0 0,0 0 1,0 0-1,-1 0 0,1 0 0,0 0 0,0 0 0,0 0 1,0 0-1,-1 0 0,1 0 0,0 0 0,0-1 1,0 1-1,0 0 0,0 0 0,0 0 0,-1 0 0,1 0 1,0 0-1,0 0 0,0 0 0,0 0 0,0-1 0,0 1-14,-14 41 988,10-24-696,0 0-34,2-2-75,0-1-36,0-1-40,2-1-47,5 23 79,0-7-64,-3 9 19,-1 4 59,-1 4 57,3 3 40,-2-35-196,4 35 88,0 0-65,2 22-44,13 93-39,-9-116-9,-5-27-28,2 3-76,-1 2-111,-6-22 196,2 10-135,-1-5 26,0-2-18,0 0-57,0-1-17,0 1-59,1-1-68,0 0-78,-1 0-59,-1-1-39,-1-1-37,0-2-35,0-5-706,3-8-115,2 0 282,0-1 18,-2 4 456,-1 1 205,-1 0 53,-1-1-31,1-5-166</inkml:trace>
  <inkml:trace contextRef="#ctx0" brushRef="#br2" timeOffset="-81870.49">9940 12327 771,'0'-28'382,"0"10"-52,0 3 37,0 9-142,0-1 34,2-11 1090,-1 16-1111,0 0 0,0 0-1,0 0 1,0 0 0,0 0 0,0 0 0,0 0 0,1 0 0,-1 0-1,1 0 1,-1 1 0,1-1 0,0 0 0,1 0-238,8-4 1109,-3 3-470,-1 1-56,1 0-65,1 1-78,-1 1-88,0 0-99,0 1-110,0 1-121,18 5 272,3 2-62,3 1-60,-19-6-138,-1-1-38,11 1 20,-3 1-34,14 5-108,-14-5-2,23-6-275,-34 1 338,0-1 40,1 1 48,-6 0 41,-9-1 159,-23 6 409,-15 19 659,25-10-649,8-6-227,1 1 54,1 1 66,0 1 75,-1 3-74,-4 7 228,-4-1 78,2-2-145,11-5-282,3-1-147,1 2-106,2 1-110,4-9-70,7-9-100,-11 2 95,4-2 21,1 0-34,7-5-127,4-5-152,10-8-281,-5 4 74,-10 8 250,6-8-54,-6-2 113,-8 10 152,0 2 40,8-2 87,-13 9-57,1-1 0,-1 1 0,1 0 0,-1 0 0,1-1 0,-1 1-1,0 0 1,1-1 0,-1 1 0,0 0 0,1-1 0,-1 1 0,0-1 0,1 1 0,-1 0 0,0-1 0,0 1-1,1-1 1,-1 1 0,0-1 0,0 1 0,0-1 0,0 1 0,0-1 0,0 1 0,0-1 0,0 1 0,0-1-1,0 1 1,0-1 0,0 0-9,0-2 236,0 3-65,-1 1 81,2 2-95,-1 2-57,3 4 44,-3-7-47,10 19 413,-3-6-259,-1-1-53,1-2-69,-1-4-82,7 2 68,6 0-90,-14-8-37,6 2-92,2-2-82,3-2-113,7-1-214,-10 0 116,-7 0-152,1 0 40,0-1 37,-1-1 34,3-2-163,1-2 57,-2 0 45,0-2 35,-3 4 114,0-1 1,-1 0-1,0 0 0,-1-1 1,2-2 349,0-4-630,-1 1-69,-1-7 46,0 0 79,0 0 105,1 0 77,0 0 78,2-2 82,-1 0 63,0-1 70,-1-2 69,0 0 67,-2-1 67,-2 1 64,-1 1 63,-2 1 62,0 10-103,0-1 56,0 0 51,0 1 44,-1-3 118,0 1 45,-1-1 143,-3-4 374,5 13 628,3 6-731,0 3-401,0 4-122,-2-1-104,0 2-45,-2 3-11,-1 4 5,2-4 2,-2 23 487,3 4-77,3 1-92,0 1-108,0-10-182,-1-2-84,1-15-72,0 0 1,1 0 0,1 0 0,0 3-115,4 15 178,-4 0-66,-3-28-110,0 0 0,1-1 0,-1 1 0,0-1 0,1 1 0,0 0 0,0-1 0,0 1 0,0-1 0,0 0 0,0 1 0,1-1 0,0 2-2,0-2 0,-1 0 0,1 0 0,0 0-1,0-1 1,0 1 0,0 0 0,0-1-1,0 1 1,0-1 0,1 0 0,-1 0-1,1 1 1,-1-2 0,0 1 0,1 0-1,0 0 1,-1-1 0,1 1 0,2-1 0,-5 0 0,1 0 0,0 0 0,-1 0 0,1 1 0,-1-1 0,1 0 1,0 0-1,-1 0 0,1 0 0,-1-1 0,1 1 0,0 0 0,-1 0 0,1 0 0,-1 0 1,1-1-1,-1 1 0,1 0 0,0 0 0,-1-1 0,1 1 0,-1-1 0,0 1 1,1 0-1,-1-1 0,1 1 0,-1-1 0,1 1 0,-1-1 0,0 1 0,0-1 0,1 0 1,8-11-27,9-2-59,1 1-1,16-9 86,-21 13-43,-7 5 40,-1 1 0,1 0 1,0 1-1,0-1 0,0 1 0,1 1 0,-1-1 0,0 1 0,1 1 1,3-1 2,32 6-66,-25 2-7,-3 3-38,-11-7 84,-1 1 0,1-1 0,-1 1 1,0 0-1,0 0 0,-1 1 0,1-1 0,-1 0 1,0 1-1,0-1 0,-1 1 0,1 0 1,-1-1-1,0 1 0,0 0 0,-1 0 0,1 0 1,-1 0-1,0 0 0,0 0 0,-1 2 27,0-2-41,0 1 0,-1-1-1,1 1 1,-1-1-1,0 0 1,-1 0 0,1 0-1,-2 2 42,0-1-59,0-1 0,0 0 0,0 0 0,0-1 0,-1 1 0,0-1 0,-3 3 59,2-2-95,-1-1 0,0 0 0,0 0-1,0-1 1,-2 1 95,-37 8-391,22-9 31,0-2 1,-19 0 359,34-1-84,-17-2-200,13-2 44,3 0-10,-1-1-59,9 3 235,-4-1-154,1 0-56,0-2-224,3-1-63,2 5 512,0 0 0,1 1 0,-1-1 1,0 0-1,0 1 0,0-1 1,1 0-1,-1 1 0,0-1 0,1 0 1,-1 1-1,1-1 0,-1 0 1,1 1-1,-1-1 0,1 1 0,-1-1 1,1 1-1,-1-1 0,1 1 59,6-5-358,2 0 34,3-1-103,1 0-39,12-5-383,39-15-1215,-44 18 1474,0 0 48,-1 0 65,-1 1 81,-1 0 97,-2 1 113,3-1-222,-1 0 38,1-1-15,-1 1 42,0 0 38,-1-1 32,2-1-16,0 0 32,36-28-390,-14 4 460,-29 24 169,0 0 54,0 0 72,1 0 92,-3 2-7,0 1 55,1-1 61,1 0 66,0-2 63,-2-1 56,-1-1 46,-3-1 40,-3-9 409,-3 18-868,0 1-1,1-1 0,-1 1 0,0-1 0,0 1 1,-1-1-1,1 1 0,0 0 0,-1 0 1,1 0-1,-1 0 0,0 0 0,-1-1-120,-10-8 1165,1 4-91,0 3-86,0 4-80,0 3-76,1 2-70,0 2-65,1 1-60,0 3-55,0 0-49,1 1-44,1 1-40,-6 12 352,2-2-95,6-10-371,2 1-40,-2 13 190,4 0-113,2 0-83,0-24-266,1 9 127,3 2-58,2 0-54,2-2-46,0 0-41,2-3-35,-9-8 65,0 0 1,0-1-1,1 1 0,-1 0 0,0 0 0,0-1 0,1 1 0,-1-1 0,1 1 0,-1-1 0,0 0 0,1 1 0,1-1 19,3 0-61,6 0-124,-1-1-44,-9 0 185,0 1 0,0-1 0,0 0 1,0 1-1,-1-1 0,1 0 0,0 0 0,-1 0 0,1 0 1,-1-1-1,1 1 0,-1 0 0,0 0 0,1-1 1,-1 1-1,0-1 0,0 0 0,1 0 44,19-29-414,0 2 25,-8 9 177,-3 4 93,-2 0 75,-5-3 107,0 2 110,0 16-95,7-6-31,-5 4 3,-2-1 81,-3 2-23,-1 1 35,12 13 159,-3 2-74,-2 1-63,-1 2-51,3 5-18,9 12-16,-7-19-89,12 27 57,-10-18-66,0-1-98,-3-10-41,0-2-84,-6-8 7,0-2 107,0 0 71,5-2-3,-6 0 11,0 1-36,-1-1-81,0-1-90,-2-8 62,1-1 48,-1 0 43,1 0 36,-1-11 18,2-37 127,4 34-118,-4 20 42,11-40-4,3-1-76,-3 17-36,3 2-63,-11 21 132,-1 0-1,0-1 1,0 1-1,0-1 1,-1 0-1,0-3 45,9-20-175,1 13 103,-8 13 109,3-3 13,-6 6-47,0-1-1,-1 1 1,1-1 0,-1 0 0,1 1 0,-1-1-1,1 1 1,-1-1 0,0 0 0,1 1-1,-1-1 1,0 0 0,0 0 0,-1 1 0,1-1-3,0-1 107,1 20 429,-1-9-404,-1 0-46,1-3-59,0-3-37,0 6 47,0-1 0,0 0 0,1 1 0,0-1 0,0 0 0,1 0 0,-1 0 0,2 0 0,-1 0 0,1 0 0,2 4-37,4 3 114,-5-1-33,1 8 11,2 8-37,7-2-43,-2-3-83,-2 9-105,9 23-110,-11-39 167,-2 0-33,-4-4-126,-3-1 58,-14 16-312,12-24 405,1-1 35,0 0 0,0 0 0,0 0 0,-1 0-1,1-1 1,-1 1 0,0-1 0,0 0 0,0 1-1,0-1 1,0-1 0,0 1 0,0 0 0,-1-1-1,1 1 1,-1-1 0,1 0 0,-1 0 0,1-1 0,-1 1-1,0-1 1,1 0 0,-1 0 0,0 0 0,-2 0 92,-17-5-536,0-4 38,2-2 49,0-2 60,11 5 288,3 1-49,3 0-47,1 0-42,3 0-39,1 0-36,5-6-406,3 3 70,1 1-51,4-1-186,6-1-487,2-1-358,-14 8 1109,0 0 35,0 0 49,1 0 67,-3 1 201,0 0 41,0 1 45,1-1 49,3-1-10,1 1 57,2-2 38,8-1 37</inkml:trace>
  <inkml:trace contextRef="#ctx0" brushRef="#br2" timeOffset="-81341.05">11859 12211 771,'0'-5'527,"0"1"-96,0 0 89,0 1 101,0 1-48,0 1 59,0 1 185,0 0 480,0 0 2430,0-1-2367,1 1-483,0-1-183,0 0-49,1-2-142,1 1-46,0 0-43,0 0-40,0 0-40,0 0-35,4-1 200,-2 1-256,-1 0-37,5-1 109,3-1-64,4-1-20,-4 1-60,-4 2-13,0-1-37,1-2-33,7-9-5,0-2-107,-2 0-88,4-3-151,-3 3-80,-12 12 201,-6 1 49,-2-6 57,-2-5 67,-2 4 81,3 8-106,0 1 45,-11-1 163,-1 4 92,12-2-147,0 1 0,-1 1 0,1-1 0,0 1 0,-5 3-159,1 0 189,1 2-58,-3 9 215,-4 13 317,2-4 19,10-17-440,2 0-42,0 0-37,2 1-32,3 9 47,3 2-81,-3-12-76,1 0 1,1 0-1,-1 0 0,1-1 1,2 2-22,6 7 103,-9-13-89,-1 0 0,1 0 0,-1-1-1,1 1 1,0-1 0,0 0 0,3 1-14,29 10 27,-14-6-44,33 9-198,-18-11-16,-15-6 24,-1-2-61,0-4-74,-2-3-87,-11 5 159,4-3-185,-1 0-43,20-16-1120,-16 9 664,-6 4 373,-3 0 147,-2 0 62,-2 5 42,1 0 46,-1 0 44,0 1 39,1-2-3,-1 0 53,1 0 47,-1 0 40,0-2 29,0 0 47,-1-22 144,-5 17-146,-4-2 140,2 5 43,4-4 106,2 9-162,1 2 79,3 0 612,-2 5-644,-1 0-34,1 1-48,-1 0-58,1 0-54,-1 0-36,0 0-39,0 0-43,2 17-22,-3-2-64,0-14 43,0-3-86,0 0 77,0 0-47,0 0-70,0 1 109,0 1-34,1 2-115,0 0-64,8 2-1101,-4-5 894,-2-1 96,-2 0-133</inkml:trace>
  <inkml:trace contextRef="#ctx0" brushRef="#br2" timeOffset="-80373.39">12324 12058 5911,'0'-2'175,"0"0"-35,0-1 57,-1 0-72,0-2 70,0 4-62,0 0 53,0 0 88,-1 1 36,1-1 88,0 1 101,-1 0 113,1 0-260,0 0 33,1 0 35,-1 0 36,0 0 38,-1 0 38,1 0 42,0 0 42,0 0-65,1 0-102,0 0-59,0 1-56,0-1-50,0 1-46,0 0-43,0 0-37,0 0-35,0 1 29,0 1-70,0 4 0,0-6 21,0 0 9,0-1 56,1 14 387,1 0-107,0-1-95,2 0-83,2 2-39,0 0-81,3 2-48,5 10-34,-2-4-7,-3-7 22,-3-2 34,0 0 58,9 24-58,7 17-12,-4 2-70,-15-34-64,-6 0-51,-6 3-68,-15 10-141,17-29 204,1 0 1,-1-1-1,-1 0 1,1 0-1,-1-1 1,-6 4 84,-7 1-134,0-3 36,7-4-58,-24-1-192,21-3 171,3 1-12,-1-1-55,11 1 93,0-1-42,-3-2-284,7 3 451,0-1-1,-1 1 1,1 0-1,0 0 0,0-1 1,0 1-1,-1 0 1,1 0-1,0-1 0,0 1 1,0 0-1,0-1 1,0 1-1,0 0 0,-1-1 1,1 1-1,0 0 1,0-1-1,0 1 0,0 0 1,0-1-1,0 1 1,1 0-1,-1-1 0,0 1 1,0 0-1,0 0 1,0-1-1,0 1 0,0 0 1,0-1-1,1 1 1,-1 0-1,0 0 0,0-1 1,0 1-1,1 0 1,-1 0-1,0-1 0,0 1 27,5-2-375,5 1-106</inkml:trace>
  <inkml:trace contextRef="#ctx0" brushRef="#br2" timeOffset="-79093.66">8487 13786 2570,'0'0'660,"0"0"-185,0 0-39,0 0 49,0 0 57,0 0 45,0-3 1282,0 1-1541,-1-1 80,0 1 67,0 0 56,-3-2 625,-4 0 860,4 3-1184,0 0-50,0 2-99,2-1-337,0 1-54,-1 1-60,1 0-67,-1 4 456,2-2-357,-1-1-36,-6 2 210,3-1-153,1 10 84,4-3-225,0 13 141,4-3-33,8-7-43,-10-13-195,0 0-1,-1 0 0,1 0 1,0-1-1,0 1 0,-1-1 0,1 1 1,0-1-1,0 0 0,0 0 1,0 0-1,0 0-13,9 0 4,-7 1-13,0-1 1,0 0 0,0 0 0,1-1-1,-1 1 1,0-1 0,0 0-1,0 0 1,0 0 0,0 0 0,0-1-1,-1 1 1,1-1 0,0 0 0,-1 0-1,4-3 9,4-2 16,2-1-88,0-1-67,1-1-54,-1-1-36,-10 8 150,0 0 0,0 0-1,0 0 1,-1 0 0,1 0 0,-1-1 0,0 0-1,0 1 1,1-3 79,0-10-276,-4 11 205,0 1 52,-1 1 43,-2-1 34,-2-1 110,-14-6 293,15 9-375,4 1-69,0 1 1,0-1-1,0 1 0,-1 0 1,1 0-1,0 0 0,0-1 1,0 1-1,0 0 1,0 0-1,0 1 0,-1-1 1,1 0-1,0 0 1,0 0-1,0 1 0,0-1 1,0 1-1,0-1 0,0 1 1,0-1-1,0 1 1,0 0-1,0-1 0,0 1 1,0 0-18,-12 7 190,-1-5-58,5-1-23,3 1 1,2 2 21,-1 3 51,4-7-157,0 0 0,1 0 0,-1 1 1,0-1-1,0 0 0,-1 0 0,1-1 0,0 1 0,0 0 0,0 0 0,-1 0 0,1-1 0,0 1 0,-1-1 0,0 1-25,-12 7 245,11 9-116,3-17-129,0 1 1,-1 0-1,1-1 1,0 1-1,0 0 1,0-1 0,0 1-1,0-1 1,0 1-1,0 0 1,0-1-1,0 1 1,0 0-1,0-1 1,1 1-1,-1 0 1,0-1 0,0 1-1,1-1 1,-1 1-1,0 0 1,1-1-1,-1 1 1,0-1-1,1 1 1,-1-1-1,1 1 1,-1-1 0,1 1-1,-1-1 1,1 0-1,-1 1 1,1-1-1,0 0 1,-1 1-1,1-1 1,-1 0-1,1 0 0,9-4-20,5-3-56,-5 4-9,-1 1-30,-1 0-58,0 1-27,-1 0-60,1 1-71,0 0-78,-7-1-232,0 1 109,-1-1 100,1 0 86,-1-1 75,0 1 64,1-1 53,-1 0 40,-1-3-162,1 3 123,0 2-16,0 0-70,0-1-86,0 0 36,0 0-446</inkml:trace>
  <inkml:trace contextRef="#ctx0" brushRef="#br2" timeOffset="-78799.03">9571 13345 385,'-37'18'0</inkml:trace>
  <inkml:trace contextRef="#ctx0" brushRef="#br2" timeOffset="-76728.7">9416 13383 4497,'0'-2'-17,"0"1"74,1-1 70,-1 1 67,0 0 60,0 0 57,0 0 53,0 0 47,1 0 139,-1 0 54,1 0 47,-1 1 38,1-1 625,1 1 1887,-1 0-2095,0 1-62,0 0-89,0 0-115,0 0-356,-1 0-70,1 0-79,0 0-86,-1 0-113,1 0-70,-1 0-74,1 0-78,-1 1-84,1-1-87,-1 0-93,1 1-96,2 8 1089,0 1-110,-1 1-95,1-1-80,-1-1-105,0 0-36,6 19 317,0 0-95,-1 2-35,-1 0-48,0 0-61,-2-6-101,1-2-61,-2 8-10,-2-4-82,1 11-98,0-31-8,4 9-27,-2-6 5,-1 1-81,-1-5-13,-2 1-71,1-1-22,-2 0-68,0 0-74,-2-1-84,-6 8-846,5-9 807,2-3 154,1 0 66,-1-2 68,1 0 71,-2-2 90,1 1 34,-9-9 9,10 10 47</inkml:trace>
  <inkml:trace contextRef="#ctx0" brushRef="#br2" timeOffset="-76409.88">9379 13249 4497,'0'-6'702,"1"0"-36,1 1-36,0-1-34,3-3 500,2 2-120,2 0-110,1 2-99,1 1-90,1 1-79,-2 2-169,0 0-39,11 0 295,4 3 20,8 5 263,3 6-162,3 5-86,-1 2-94,-3-1-101,-18-8-286,-2-1-37,12 13 107,-4 1-103,-2 1-74,-4-5-63,24 30-10,-11-2-49,-26-39-22,0 0 1,-1 0-1,0 1 1,1 6 11,-1-4-36,-1 1 0,-1 0-1,0 12 37,-1 12-109,1-16 9,-1-1 0,-1 0 0,-2 10 100,2-23-31,-1 1 0,0-1 0,0 0 0,-1 0 0,1-1 0,-1 1 0,-1 0 0,0-1 1,0 0-1,0 0 0,-3 4 31,-35 33-213,31-34 145,1 0-1,-1-1 0,-1-1 0,1 0 1,-1 0-1,-1-1 0,1-1 1,-1 0-1,0-1 0,-5 1 69,13-3-13,-61 13-196,-5-5-81,60-9 236,1-1-1,0 0 1,0-1-1,0 0 1,-1 0-1,1-1 1,0 0-1,1-1 1,-1 0-1,0-1 1,1 0-1,0 0 1,-2-2 54,-3-3-158,0 0-46,1-2-60,0 1-76,3-2-88,2 0-105,2-1-118,5 6 276,0 0-35,1 1-60,0 0-58,0-2-257,1-9-1124,2 9 1275,-1 3 291,1-2 38,0-1-25,4-4-120,-6 10 379</inkml:trace>
  <inkml:trace contextRef="#ctx0" brushRef="#br2" timeOffset="-75689.5">10018 13441 4497,'0'-4'15,"1"0"58,0 1 50,0-1 42,1-1 249,5-6 716,-5 9-829,1-1-59,1 0 1071,-1 2-38,1 0-52,0 2-68,-2 0-430,1 0-41,-1 0-45,0 1-50,0 1 71,1-1-94,-1 1-101,0 0-111,-1-1-119,0-1-165,-1 0-33,1 0-34,-1 0-35,1 0-36,-1 0-37,3 14 811,0 1-127,1-6-264,-1-1-60,-1-1-51,0-1-40,0 1-7,1 16 195,-2-12-172,-1 6 140,2-3-64,0 1-14,4 5 35,1 16 140,-5-22-240,-2 3 40,4 20 82,2-11-142,0-4-81,1-2-72,-7-20-6,1 0 1,-1 1 0,0-1-1,1 0 1,-1 0 0,1 0 0,0 0-1,-1 0 1,1 0 0,0 0-1,-1 0 1,1 0 0,0 0 0,0 0-1,0-1 1,0 1 0,0 0-1,0-1 1,0 1 0,0 0-1,0-1 1,0 1 0,0-1 0,0 0-1,0 1 1,0-1 0,1 0-1,-1 0 1,0 0 1,16-2-59,1-4-43,4-2-85,-8 5 109,13-4-89,-9-1 29,-3-1-7,0-4-34,4-6-154,-2 0 34,13-21-208,2-11 19,6-29-112,-27 48 417,-5 4 99,-1 6 71,9-14 58,-13 33-47,0 0 47,1 1 54,-1 0 43,-1 1 36,0 2 158,0 2 213,0 1-243,0 0-45,0-1-124,0 1-40,0 0-50,0-1-37,0 1-41,1-1-45,3 16 284,-1-1-35,4 22 89,1 6-62,6 24 28,-3-8-62,-5 6-85,-4 0-69,-1-5-57,-6 20-167,-2-42 56,-4-1-40,-4-2-48,-6-5-53,-5-5-60,-7-6-65,15-17 177,0-5 50,-9-6-28,4-3 58,16 6 115,-17-7-119,-24-18-302,24 2 198,15 11 197,2-2 58,0-20-23,4 17 39,1 7 4,0 4 0,0 0 0,1 0 0,1 0 0,-1 0 0,2-6-2,-1 11-10,1 0 1,0 0-1,0 0 1,0-1-1,1 1 1,0 1-1,-1-1 1,3-3 9,10-14-136,1 1-64,0 1-63,0 1-59,0 0-85,10-9-440,-14 18 145,0 0 0,1 1-1,11-7 703,2 0-749,3-5 105,-20 14 560,0-1 33,15-15 14</inkml:trace>
  <inkml:trace contextRef="#ctx0" brushRef="#br2" timeOffset="-74959.06">10618 13402 4497,'0'0'327,"0"0"-54,0 0-63,0 0 41,0-1 47,0-1 57,1-7 690,5 3 593,3 7 11,-1 3-583,1 4 187,-4-4-674,0 1-39,0 0-45,-1-1-50,0 1-57,-1 0-63,12 29 1446,-12-21-1216,0 0-34,0 0-32,1 0-56,0 0-63,2 0-76,2 4 5,4 7 65,-3-1-67,-2 2-58,-5 2-46,-1-9-85,6 19 276,-3-27-297,1 1-45,-5-19-39,0-1 0,0 0 0,1 0 0,0 1 0,1-1 0,1-1-3,4-20-58,2 4-73,1-6-125,-1-21-200,-6 37 265,0 0-1,1-1 1,0 1-1,2-1 192,6-9-299,-5 10 127,3-3 14,0 6 80,-10 12 83,1 0-1,0 0 1,0 0-1,0 0 1,0 0-1,0 1 1,0-1-1,0 0 1,0 1-1,0-1 1,0 1-1,0-1 1,0 1-1,0 0 1,1-1-1,-1 1-4,0 0 5,-1 0 0,1 0 0,-1 0 0,1 0-1,0 1 1,-1-1 0,1 0 0,-1 0 0,1 0 0,-1 1 0,1-1 0,-1 0-1,1 1 1,-1-1 0,1 0 0,-1 1 0,1-1 0,-1 1 0,0-1-1,1 1 1,-1-1 0,1 1-5,9 30 217,-8-26-184,4 14 45,4 0-52,-1 0-47,-2 1-41,15 49-198,-13-46 97,3 0-99,-10-17 264,0-1-51,1 1-51,-1 0-49,0 2-92,1-1-69,0 0-68,1 1-69,0-1-68,1-1-67,0 0-67,2-1-66,8 4-453,-2-2-63,-7-5-245,-4-3 1027,-1 0 40,4-3-58,0 2 77,3-2-84,1 1 86,6-2-242,-8 0 130,0-5-465,-3-1 357,-1 1 138,0 0 45,-1 1 132,1 1 39,-1 0 45,1 1 49,3-10-110,1-1 64,0 0 66,-1-1 63,-1 0 64,-1 0 64,-1 0 63,-2 1 63,-1 1 80,0 4 3,0 0 44,0 0 48,0 1 49,0-1 52,0 1 55,0-1 58,0 1 60,-2 0 140,2 11-721,0 1 0,0 0 0,0-1 0,-1 1 0,1 0 1,0-1-1,0 1 0,0 0 0,0 0 0,-1-1 0,1 1 1,0 0-1,0 0 0,-1-1 0,1 1 0,0 0 0,-1 0 1,1 0-1,0 0 0,0-1 0,-1 1 0,1 0 0,0 0 1,-1 0-1,1 0 0,0 0 0,-1 0 0,1 0 0,-1 0-45,-10 4 1345,2 1-518,4-2-386,1 0-54,0-2 93,1 2-49,0 0-44,1 0-43,-1 0-38,1 1-37,-2 5 171,2-2-168,-1 1-60,0 4 19,1-1-68,-3 9 83,1-9-22,-4 10 176,1 0-37,1-1-39,2 0-42,1-1-44,2-1-46,3 0-49,3-1-50,-2-2 34,-2 1-104,0-2-73,4 1-108,-4-14 148,0 0 0,0-1-1,0 1 1,0-1 0,0 0 0,0 1 0,0-1-1,0 0 1,0 1 0,0-1 0,0 0 0,0 0-1,1 0 1,-1 0 0,0 0 0,0 0-1,0 0 1,0-1 0,0 1 0,0 0 0,0 0-1,0-1 1,0 1 0,0-1 0,0 1 0,0-1-1,0 1 1,0-1 0,0 0 0,0 0 10,8-5-53,-1-1-36,25-36-499,-24 29 440,-2 3 32,-3 0 34,2-7 3,-1 1 75,10-7 49,-2 6 141,-8 10-36,0 5 99,-2 3-69,2 2 45,0 2 53,2 2 60,-1 3-111,-1 2-71,-1 2-58,0 1-48,1 5-39,6 6-60,-8-20 174,0-1-79,0 1-72,-1 0-67,1 0-58,-1 0-54,1 1-46,-1-1-41,2 3-171,-1-1-50,9 16-1279,-6-16 1077,-3-3 387,0-1 33,1 0 39,-1-1 47,1-1 114,-1 0 38,8 0 16</inkml:trace>
  <inkml:trace contextRef="#ctx0" brushRef="#br2" timeOffset="-74168.78">11432 13345 11051,'0'-10'-23,"0"0"-69,0 3-25,0 0-58,0 2-23,0-1-52,0 1-61,0 0-65,0 4-207,1 0 59,0 1 65,0-1 72,0 1 77,1-1 83,0 1 89,0 0 96,-1 0 100,1 0 108,0 1 113,-1-1 119,1 1 126,-2-1-214,1 0 34,-1 1 34,0-1 35,0 0 36,0 1 37,0 1 76,0 1-34,0 0-3,0 1-35,0 4 399,1 0-112,2 0-93,-2-6-505,4 9 493,-1-1-106,0 2 11,-2 10 170,-1-7-278,1-1-58,1 0-55,1 0-52,-1 0-47,0 0-44,0 1-43,-2 0-37,-1-10-90,0-1-1,0 1 1,1 0 0,0-1 0,0 1 0,0-1 0,0 1-1,1-1 1,0 0 0,0 1 0,0-1 0,1 1-43,0 13 128,-2-7-106,0-14-29,0-2-8,15-19-235,0-25-182,-12 35 267,0 0 0,1 0-1,4-8 166,8-20-538,-6 15 168,-2 9 181,1 3 91,2 2 73,-2 3 13,0-1 25,1 1 43,1 4 59,3 4 77,-4 4 17,-5 3-51,-5 15 94,-1 0-38,4-6-19,1 4-41,1 1-51,0 4-31,4 14-30,5 18 11,-5-21 80,-5-19 45,-1-6-65,1-2-65,0 0-66,1-4-136,1-2 42,17-3-132,-18 0 111,12-12-171,-6-5 36,1-30-176,1 0 68,1 16 180,-2 1 78,18-38-60,-15 35 178,-11 23 77,0 3 39,6-3 207,-6 7-175,-5 5-136,0 0 1,1-1 0,-1 1-1,0 0 1,0 0 0,1-1 0,-1 1-1,0 0 1,1 0 0,-1 0 0,0 0-1,0-1 1,1 1 0,-1 0-1,0 0 1,1 0 0,-1 0 0,0 0-1,1 0 1,-1 0 0,0 0 0,1 0-1,-1 0 1,0 0 0,1 0 0,-1 0-1,0 0 1,1 0 0,-1 0-1,0 0 1,1 1 0,-1-1 0,0 0-1,1 0 1,-1 0 0,0 0 0,0 1-1,1-1 1,-1 0 0,0 0-1,0 1 1,0-1 0,1 0 0,-1 0-1,0 1 1,0-1 0,0 0 0,0 1-1,1-1 1,-1 0 0,0 1 0,0-1-1,0 0 1,0 1 0,0-1-1,0 0 1,0 1 0,0-1 0,0 0-1,0 1 1,0-1-13,3 15 350,-2 2-66,0-9-152,0-3-47,4 9 192,2 9 131,0 4-86,-2-1-107,8 35 165,-2-20-212,0-9-114,3-6-100,-10-20 33,8 11-79,-2-6-57,-8-10 121,-1 0 1,1 0-1,0 0 0,0-1 0,0 1 0,0-1 1,0 1-1,0-1 0,0 1 0,0-1 1,0 0-1,0 0 0,0 0 0,0 0 28,9-2-264,-3-1 44,-5 2 147,-1-1 1,1 0-1,-1 0 0,0 0 1,1-1-1,-1 1 0,0 0 1,0-1-1,-1 0 0,1 1 0,1-3 73,4-7-322,2 1-106,-1 2 77,-1 0 51,0 0 46,-1-1 37,7-13-190,0-14-77,-9 22 356,1-6-11,1 9 115,2-1 36,7-16 93,-12 18 1,-1 0 90,-2 10 48,1 0-53,0 0-45,1 1-37,2 1 38,2 1-42,-4-1-34,-2-2 51,3 18 650,0 2-66,3-8-410,-1 0-77,-1 1-27,-2 11 22,-1-7-91,1-1-40,1 0-38,1-1-34,2 12-74,-3 0-93,-2-14 39,6 9-22,-4-15 54,0-1-53,-1-1 11,0 0-35,1 0-42,-1 1-45,-2-5 83,0 1 44,1 0-15,1 1 97,2 2 30,-3-3-43,0 1-55,1-1-118,-1 0 64,-1-1-37,1 1-14,-1-1-37,1 1-38,-1-1-41,0 0-45,0 1-46,1-1-51,-1 0-52,0-2 126,0-1 44,0-2-26,0-1-141</inkml:trace>
  <inkml:trace contextRef="#ctx0" brushRef="#br2" timeOffset="-73916.63">12324 13114 1670,'-9'-9'238,"-1"-7"-14,3 5-82,2 5-20,1 2 11,0 0 38,0 1 7,0 1 38,0 1 44,-1 0 48,2 2 175,1-1-115,-1 2-101,1-1-87,0 2-45,1-1-104,-2 6-160,3-7 146,0-1 45,2 8-237,17 12-368,-11-14 423,-1-1 58,6 3 12,10 4 36</inkml:trace>
  <inkml:trace contextRef="#ctx0" brushRef="#br2" timeOffset="-73733.88">12710 13230 6168,'8'-10'256,"-5"6"-81,0-1 43,-1-1 155,0-1 116,-1 1 23,-1 0 109,1-1 121,-1 3-322,0 0 36,-1 2 98,1 0-40,-1-1-38,0 2-36,0-1-36,-1 0-33,-1 0 276,-2 0-113,0 0-102,0 1-88,-1 0-74,-1 1-27,-1 0-66,-14 4 214,15-3-170,-14 8 329,3 3-108,2 2-83,2 3-61,-17 37 420,20-30-370,2-4 21,2 0-215,4-1 43,3-13-118,0-1 0,0 0-1,1 1 1,0-1 0,0 0 0,0 0-1,0 1 1,1-1 0,2 3-79,9 17 334,4-2-75,-5-9-152,0-1-68,-10-11-41,1 0 1,0 1-1,-1-1 1,1 0 0,0-1-1,0 1 1,0 0-1,0-1 1,3 1 1,21 2-55,-7-2-27,10 7-145,-18-5 93,0 0-85,-4-3 6,0 0-70,0-1-14,0-1-64,0-1-71,1-1-79,13-6-213,-15 5 377,-3 2-8,-2 1-77,-1 0-88,-1-1-101,0 0 48,0-1-58,0-2-181,0-1-470</inkml:trace>
  <inkml:trace contextRef="#ctx0" brushRef="#br2" timeOffset="-72903.13">13718 12846 9380,'2'-7'112,"0"0"-34,6-25 147,-6 22-99,0 0 78,-1 4-46,-1 0 38,1 0 44,-1 0 48,1 0 53,-1 0 59,0-1 63,0 0 69,0 1 318,-2 1-90,-1 1-84,-1 1-78,0 1-73,-1 2-68,-1 0-61,0 1-56,-4 2 102,0 1-107,-2 2-41,-3 4 8,-26 24 384,-3 8-99,5 5-80,35-41-417,0 1-1,0 0 0,0 0 1,1 0-1,-2 5-89,-2 21 292,6 2-77,3-1-67,1-4-53,-1-17-80,1 0-1,0 0 1,1 0 0,1-1 0,0 1 0,0-1 0,2 2-15,12 18 40,19 25-40,0 0 6,-11-16-45,1 5-111,-7 1-90,-18-34 5,-5-2-46,-4 0-103,-10 1-242,-4-4-2,6-4 243,3-3 100,1 0 47,-8-2-145,0-1 40,-18-5-241,2-4 111,1-5 79,26 11 306,0 0 0,0 0 1,1 0-1,-1-1 1,1 0-1,0 0 0,1 0 1,0-1-1,0 0 0,0 0 1,0-1 87,-12-36-479,16 36 390,0 1-48,2 0-43,0 0-38,2 0-86,1 0-38,2 0-106,6-3-271,11-3-473,-5 6 499,-11 5 450,1-1 33,-1 1 38,0 0 45,2-1 34,0 0 99,2-1-100,1 0 37,23-8 15</inkml:trace>
  <inkml:trace contextRef="#ctx0" brushRef="#br2" timeOffset="-72643.38">14106 13075 7581,'-6'-5'792,"0"1"-51,-1 1-49,1 0-47,0 1-44,-1 1-42,1 1-39,0 0-39,-1 1-35,1 1-33,-7 2 322,1 3-107,0 1-88,2 0-161,1 0-36,-5 7 176,-15 24 631,22-28-752,1 0 50,2-2-173,1-1 1,0 1-1,0 0 0,1-1 1,-1 4-276,0 8 418,1 1-38,3 6 21,4-2-100,-2-13-196,2 0-34,1-2-36,1 0-39,-2-2 7,10 11 7,-2-6-49,0-4-50,2-3-75,-4-3 127,0-2-61,1 0-59,1 0-55,0-1-51,1-1-48,-1 0-43,1 0-41,8-1-313,0-1-79,9-2-512,-4-1-98,-13 4 784,-7 1 318,0 0 45,0-1 46,0-1 46,1-2 32,0-1 50,1-2 33,5-6 31</inkml:trace>
  <inkml:trace contextRef="#ctx0" brushRef="#br2" timeOffset="-71650.19">14998 12865 771,'-2'-2'-167,"0"-1"72,0 1 65,0-1 57,0 0 72,0-1 60,1 1 94,-2-2 208,1-1 319,1 6-553,1 0-35,0 1-19,-1 1-93,1 2-116,0-2-33,0 1-36,0 1-145,0 0-36,0 9-559,0-8 518,1 1 35,1-1 107,4 3 68,5 4 84</inkml:trace>
  <inkml:trace contextRef="#ctx0" brushRef="#br2" timeOffset="-64875.68">14494 13153 3726,'1'-1'-169,"1"-1"65,0 0 60,0 0 56,0 0 52,0 0 46,0-1 43,0 1 37,1-1 106,1-1 46,1-1 307,7-7 974,-9 8-1168,1 1-52,-2 0-100,0 1-68,0 0-81,0 1-93,1-2 1096,-6-1-129,-3 0-391,1 0-42,-1 1-43,0 0-39,0 1-37,0 1-37,-8 1 339,1 1-123,-1 3-108,0 1-94,0 2-79,-2 2-11,0 3-69,-26 28 486,29-24-376,12-14-384,-10 14 171,0 2 49,-19 38 612,20-29-452,6 0-92,5-11-181,5-1-81,4 0-112,-8-15 48,-1 1 0,0-1 1,1 1-1,-1-1 0,0 1 0,1-1 1,-1 0-1,1 0 0,-1 1 0,1-1 1,-1 0-1,1 0 0,-1-1 1,1 1 17,8 0-71,14-4-162,9-13-184,-5-7 7,-11 7 192,-7 6 104,7-12-123,-11 4 68,-2 4 82,5-12 76,-1 4-17,-3 8 40,-1 3 39,-1-1 50,-1 3 32,-1-2 53,0 1 61,0-1 69,-1 9-42,0 3-120,-3 1 22,0 2-72,0 1-44,-2 6 18,4-9-13,1-1-55,-2 7 183,0 0-36,1 8 64,1 1-101,1-1-71,0-1-40,-1-10 21,0 1 0,1-1 0,-1 1 0,1-1 0,0 0 0,0 1 0,1-1 0,1 4-30,3 10 124,-3-3-23,2 6 16,9 0-78,-12-19-41,0 0 0,0 0 0,0-1 0,0 1-1,0-1 1,0 1 0,0-1 0,0 0 0,0 0 0,1 1 2,27 1-97,1-10-75,0-5-83,0-3-89,-22 10 205,-2 1 22,-2 0-1,1 0 1,0 0-1,-1-1 1,0 0-1,0 0 0,0 0 1,0-1-1,-1 1 1,0-1-1,0 0 1,-1 0-1,2-3 118,15-41-704,-11 25 405,-1 0 50,-2 6 98,0 0 41,2-8-41,-3 0 44,1-25-10,-3 25 85,2-40 9,-10-4 46,3 16 67,2 17 22,-4 0 50,-4-4 25,1 14-28,-1 5 33,-2 1 84,10 20-246,-4-4 171,3 4 47,1 5 282,0 2-306,1 1-59,-2 1-82,0 1-108,-2 2 110,-1 8 36,0-2-38,-2 39 57,-2 130 254,0-107-253,6-43-30,1 0 1,2 0-1,2 0 0,1 0 1,2 6-112,-4-28 43,3 53 155,0-6-6,3-23-92,-6-32-91,0 0 0,0-1 0,0 1 0,1 0 0,0 0 0,0-1 0,2 3-9,-1-3-5,-1 0 0,1-1 0,1 1 0,-1-1 0,0 1 1,1-1-1,0 0 0,1 0 5,2 1-28,0-1 0,-1 1 0,1-2 0,0 1 0,1-1 0,-1 0 28,24-1-133,1-9-37,10-14 34,-28 12 66,-1-1-33,-2 0-17,-1-1-39,0-1-45,-1-1-54,-3 3 130,2-2-37,4-7-106,-5 7-16,0-1 0,0 0-1,2-7 288,-2-7-330,-3-11 122,-8-1 111,-10 3 114,10 31 6,0 2 0,0-1 0,0 0 0,-1 1 0,1-1 0,-3 0-23,1 0 26,-2 0 102,2 2 24,-1 0 36,-6-1 267,11 4-416,1-1 0,-1 1 0,0 0 0,0 0 0,1 0 0,-1 0-1,0 0 1,0 0 0,0 0 0,1 0 0,-1 0 0,0 0 0,0 1 0,1-1 0,-1 0 0,0 1 0,0-1 0,1 0 0,-1 1 0,0-1 0,1 1 0,-1-1 0,1 1 0,-1-1 0,0 1-39,-2 6 269,2 4-62,1 10 124,0 2-54,0 0-49,0 0-42,0 4-13,0 1-43,0 4-20,0 14-3,0-42-106,0 0 0,0 1 0,1-1 1,-1 0-1,1 0 0,0 0 0,1 0 1,-1 0-1,1 0 0,-1-1 0,1 1 1,0 0-1,1-1 0,2 4-1,6 12-17,-7-9-46,0 4 39,0-3 6,-2-4-27,2-2-31,0-1-46,1-1-24,1-1-48,1-1-53,2-1-60,-4 0-407,-1-1 62,0-1 55,0 0 49,0-1-53,-1-1 50,0-2-59,1-3-242,0-9-556,-4 12 900,1 0-39,-1 1 53,0 0-39,0 0-48,0 0-54,0-2 6,0-1 65,0-1-49,0-5-236</inkml:trace>
  <inkml:trace contextRef="#ctx0" brushRef="#br2" timeOffset="-64611.02">15074 12846 5140,'0'-3'-273,"0"0"96,-1 1 91,1 0 83,-1 0 75,0 0 70,0 1 62,-1 0 55,1 0 15,0 0 34,-2 0 390,-1 0 58,-4 1 1072,5 0-1307,0 0-43,0 0 63,1 0-317,0 0-36,2 0 247,-1 1-62,0-1-58,1 1-53,0 0-50,-1 0-43,1 0-40,0 0-35,0 1-20,0-1-35,0 2-31,0 2-71,0-3 77,0-2 39,0 1 81,0 5-62,0-1-76,0 0-66,1-1-56,-1 0-35,1 0-32,1 2-185,6 8-576,-5-10 696,2 1 39,2 2-190,5 5-82</inkml:trace>
  <inkml:trace contextRef="#ctx0" brushRef="#br2" timeOffset="-63943.77">15229 13057 7838,'-1'0'323,"-1"0"-67,-2 0-69,1 0 34,1 0 37,2 0 42,0 0 44,2 0 50,1 0 53,1 0 57,-3 1 167,-1-1-90,1 0-85,-1 1-78,0 0-71,1 0-63,-1-1-59,0 2-50,0 0 33,1 0-104,-2 4-13,1-5-31,0 0 43,0-1 35,0 0 52,1 7 275,0-2-110,2 0-38,3 1 18,1 2 0,-2 0-43,3 7 300,2 4-14,-1 1-87,-3 1-88,-3 0-90,-1-8-126,4-8-57,2 0-40,-4 11 17,-5-15-107,1-1 1,0 1-1,0-1 1,0 1-1,0 0 1,0-1 0,0 1-1,-1-1 1,2 1-1,-1 0 1,0-1-1,0 1 1,0-1-1,0 1 1,0 0-1,0-1 1,1 1 0,-1-1-1,0 1 1,0-1-1,1 1 1,-1-1-1,0 1 1,1-1-1,-1 1 1,1-1-1,-1 1 1,0-1 0,1 0-1,-1 1 1,1-1-1,-1 0 1,1 1-1,0-1 1,-1 0-1,1 0 1,-1 1-1,1-1 0,9-4-20,-6 2-41,1-1-1,-1 0 1,0 0 0,0 0 0,0 0 0,-1-1 0,3-2 61,13-18-256,-7 3 75,-4 4 39,-4 4 14,-2 2 34,-1-7-14,0 4 74,-1 12 34,1 1 0,-1-1 0,1 0 0,-1 1 0,1-1 0,0 1 0,0-1 0,0 1 0,0 0 0,0-1 0,0 1 0,0 0 0,1-1 0,3-1 16,2 1 53,15 5 314,-17-1-251,-1 8-16,-2 14-25,-1-6-20,19 18 100,-5-12-85,3 3-1,1-8-43,-2-4-40,0 3-10,2 2-76,-17-18 64,0 0-1,1-1 0,-1 1 0,1-1 0,-1 0 1,1 0-1,-1 0 0,1 0 0,1 1 21,20 2-206,2-2-102,1-4-109,-1-2-113,-1-4-121,-4-5-125,-11 6 340,-2-2-35,-2-2-34,-1 0-35,-1 0 224,1-3-18,0-1 61,-4 0 82,-3 0 106,-4-4 162,-3-6 145,4 12-114,2 4-33,-2 1 39,-9-8 215,-2 1 113,0 1 88,-5-4 293,8 9-331,7 11 71,4 11 83,3 0-305,-1-4-183,1 1-67,0 29 412,2 1-72,1 0-66,2-1-58,1 1-51,1-1-45,8 40 105,-1-12-127,3 33 39,2 42-181,3 79-73,-19-153-36,-3-23-15,-2-8-30,-3 1-54,3-28 67,-1-1 0,0 1 0,0-1 0,-1 1 0,0-1-1,-1 0 1,0 0 94,3-6-43,-1 0-1,0-1 0,0 1 0,1-1 0,-1 0 1,-1 0-1,1 0 0,0 0 0,-1 0 0,-1 1 44,-14 5-273,-4-5-49,-14-9 42,3-10 102,3-7 86,2-6 68,-9-23 88,-3-23 125,32 55-111,1 0 0,0 0 0,2-1 1,0 0-79,0-12 138,1 0 1,2-1-1,1-18-138,2 27-44,0 10 75,0 0 1,1 0-1,4-13-31,5-2-20,-4 16-39,1 1-48,2 0-55,1 2-66,2 1-76,1 2-85,2 2-95,2 1-104,9 1-459,-12 3 474,-5 0 223,-1-1 27,-1-1 37,15-7-445,-22 10 721</inkml:trace>
  <inkml:trace contextRef="#ctx0" brushRef="#br3" timeOffset="-48879.74">18019 10387 771,'0'-3'571,"0"-7"568,-1 6-657,1 1-185,0 1 36,0 0 40,0 0 48,0 0 110,-1 0 73,1 0 82,0 1 90,0-1 99,-1 2 107,1-1 115,0 2 123,-16 10-522,4-2-5,1 6 100,6-6-473,-3 6 233,-3 4 133,5-7-277,3-2-131,1-1-82,4-7 3,2-1-104,2-1-95,-1 0-84,1 0-83,3-2 142,2-3-44,4-5-61,7-9-125,-17 13 164,0 1 0,0-1-1,0-1 1,-1 1 0,1-2 91,2-14-222,-8 5 258,-3 5 44,2 10-53,1 0 0,-1 0-1,0 0 1,0 0 0,0 0 0,0 1-1,0-1 1,0 1 0,0-1-1,0 1 1,-1 0 0,1 0-1,-2-1-26,0 0 30,-14-2 211,-8 5 40,19-1-161,-2 3 287,-2 7-53,-4 2 52,12-9-293,0 0 0,0 0 0,0 0 0,1 0 0,-1 0 0,1 1 0,0-1 1,0 1-1,-2 2-113,0 7 287,-6 15 182,5-7-235,3-6-115,4-2-93,6 8-4,3-1-45,4-5-64,6-9-82,-15-6 87,0-1 0,0 1 0,0-1 0,0 0 0,-1 0 1,1-1-1,0 0 0,3-1 82,18-14-468,0-14-182,-5-7-104,-20 27 637,-4 3 90,-3-1 34,-8-5 36,4 6-49,4 3-66,2 3-12,3 1-3,-1 1-14,1 0-34,0 1-190,0-1 32,-1 2-201,0-1 109,0 1 91,-1 0 89,1-1 54,-2 2-20,-2 0-23,4-2 88,0-1-50,1 0-68,-1 2-65,0-1 33,0-1-398</inkml:trace>
  <inkml:trace contextRef="#ctx0" brushRef="#br3" timeOffset="-47931.63">18562 10331 5140,'-11'0'163,"6"0"-26,2 0-5,2 0 55,1 0-17,0 0 47,0 0 133,0 0 88,0 1 88,0 1 88,0 1-34,0 0-37,0 0-35,0-1-35,0 4 377,1 0-121,-1-1-109,0 1-100,0-1-87,1 0-79,0 2-16,0-1-78,1 5 53,2 8 67,-1-11-187,0 1 67,1 1 96,13 39 589,-10-24-523,-1 1-35,0 0-35,-1 0-38,0 1-39,0-1-39,1 4-17,-1 0-55,1-1-57,1 0-59,-4 7-26,-3-39-22,1-45 33,-5-16 84,-16-82 72,7 41-143,8 22-46,3 1 0,4-5 0,0-19 0,-2 97 1,1 0 0,0 1 0,0-1-1,1 0 1,0 1 0,0-1 0,1 1-1,0-1 1,1 1 0,0 0 0,2-3-1,1-2 13,-2 0 22,2 1 0,0 0 1,0 0-1,1 1 0,3-4-35,19-9 142,-25 22-110,1-1 1,0 1 0,-1 0-1,1 0 1,0 0 0,1 1-33,31-1 285,-3 10-74,-5 9-73,-4 7-73,-4 5-73,-3 2-72,-4 1-72,-3 0-72,-2 10-77,-9-1 47,-2-30 183,-1 0-1,0 0 1,-1 0-1,0 0 1,0-1-1,-1 1 1,-1-1 0,0 0-1,-5 8 72,-27 34-355,-8-7-96,13-18 71,-2-3-84,13-10 119,-29 16-332,34-21 420,0 0-60,-2 1-132,9-6 178,0 1-36,1 0-39,-1-1-44,0 1-47,0-1-50,-1 3-402,5-4 459,0 0 35,-2 0-133,-5-3-122</inkml:trace>
  <inkml:trace contextRef="#ctx0" brushRef="#br3" timeOffset="-47459.87">19066 10387 1670,'0'-4'57,"2"0"104,2 0 87,0-1 75,0 1 17,0 0 37,20-14 1538,-16 12-1241,-5 4-394,-1 0-50,2-1 1333,-4 3-628,0 0-285,0 0 36,0 0 384,-4 0-335,0 0-83,0 1-76,1 0-72,0 0-67,0 0-63,0 1-57,1-1-54,-1 2-9,0-1-62,0 1-52,1 0-45,-1 0-27,0 1-39,-4 9-22,4-9 20,0 1 44,0 0 65,-1-1 84,-1 4-95,-1 0 33,-3 8 238,0 0 67,-7 25 711,13-26-837,-1 0-34,1 10 120,0 1-32,-3 6 214,6-10-277,3-9-180,3-1-57,3-2-69,5-3-81,9-2 1,-1-4-59,-1-3-55,-1-5-48,-2-2-44,-1-3-38,11-20-395,-10 1 74,-13 22 390,-2-1 1,1 0-1,-1 0 0,0 0 1,-1 0-1,-1 0 1,1-1-1,-1-5 233,-5-24-762,-2 20 488,-5 4 43,-17-12-138,-2-4 22,27 27 228,0 1 38,-14-7-124,12 9 78,0 2-90,1-1-11,0 1-77,0 0-87,0 0-101,2 0 171,0 0-37,26 4-721,-7 3 286,-3 0 61,0 0-86,-2 0 28,-1-1-89,-3-3 446,0 1 50,1 1-30,6 2-153,-15-7 567</inkml:trace>
  <inkml:trace contextRef="#ctx0" brushRef="#br3" timeOffset="-47150.36">19511 10291 6168,'-3'-2'102,"-1"-2"63,-1-2 151,-1-1 110,-1 1 112,1 0 112,-1 2 114,1 1 112,0 3 114,2 3 115,2-1-522,1 2-41,0 0-6,-1-1-55,-1-1-119,0 1-51,0 0-45,1-1-42,-2 1 84,0 1-83,0 1-39,-6 8 177,7-6-188,-1 2 52,0 1-1,1-1 1,0 1-1,1 0 1,0 0 0,0 0-1,1 0 1,1 1 0,-1 5-227,2 8 407,-1 0-36,1-5-100,-1 1-41,1-7-134,2 3-36,9 15-15,-11-29-46,0 1-1,0-1 1,1 0 0,-1 0 0,0 0-1,1 0 1,-1 0 0,1 0-1,0 0 1,-1-1 0,1 1 0,0-1-1,0 1 1,0-1 0,0 0 0,1 0-1,-1 1 1,0-2 0,0 1 0,1 0-1,-1 0 1,1-1 0,1 1 1,-2-1-4,16 0-49,1-1-38,-16 0 65,1 1-1,-1-1 1,1 0 0,0 1 0,-1-2 0,0 1 0,1 0 0,-1-1-1,0 1 1,1-1 0,-1 0 0,0 0 0,0 0 0,1-2 26,10-14-210,0-4-96,1-9-156,0-10-338,-13 11 217,-11 2-70,-6 2-85,-4 1-103,2 3-30,4 0-112,7 9 104,5 11 767,1 1 0,0-1 1,-1 1-1,0 0 0,1-1 0,-1 1 1,0 0-1,0-1 0,1 1 0,-1 0 1,0 0-1,0 0 0,0 0 0,-1 0 1,1 0-1,0 0 0,0 0 0,-1 0 112,-2-1-269,1 1-39,-1-2-398,0 0-70,0-4-1133,3 4 1357,1-1 40,0 0-24,0-2 103,0 2 255,0 0 39,0 1 14,0-1 49,0-1 32,0-2 32</inkml:trace>
  <inkml:trace contextRef="#ctx0" brushRef="#br3" timeOffset="-46825.05">19666 9888 14135,'0'1'563,"3"1"-120,2 5 135,-1 0-47,-1 0-45,-1 1-41,-1 1-39,0 0-37,-1 10 269,0-7-313,0 0-38,3 13 189,1-7-125,-1 0-61,-1 1-53,0 0-43,1 15 76,0 44 229,-2-41-89,3-2-86,1-2-73,1 0-61,1 5-37,-1-8-69,1 1-32,-4 4-59,-3-25-98,0 5 73,0 9 33,0-16-48,0 0-48,0-2-32,0 1-53,0 0-62,0-1-70,0-1-7,0 1-61,0-1-64,0 0-71,0 0-74,0 0-80,0 0-86,0 0-89,0-5 72,0 0 89,1-1 84,-1 1 79,0 0 73,1-1 67,0 0 63,-1 1 58,1-1 64,0 0 40,0 0-48,1-1 119,-1 1 59,3-3 97,-2 2-96,-2 2-29,1-1-36,-1 1-46,0-1-51,2-2 29,-1-1 62,-1-1 40,1-2 40</inkml:trace>
  <inkml:trace contextRef="#ctx0" brushRef="#br3" timeOffset="-46341.83">19975 10368 3726,'0'0'246,"0"0"-42,1 0 144,0 0-118,1 0 49,8 0 1067,15 0 1907,-15 0-2146,1 0-4,-6 0-595,1 0-35,0 0 6,0 0-55,0 0-60,0 0-68,-1 0-73,1 0-80,0 0-84,0 0-93,6-2 259,-3-1-51,-1-3-44,-3 1-38,0 1-38,-1 2-35,12 3-85,-6-1-9,-6-2 58,3-9-5,6 4 22,-10-9 22,-3 15-19,0 0 0,0 1 0,0-1 0,0 0-1,0 0 1,-1 0 0,1 0 0,0 1 0,-1-1 0,1 0 0,0 0 0,-1 0 0,1 1 0,-1-1 0,1 0 0,-1 1 0,1-1 0,-1 0 0,0 1 0,1-1 0,-1 1 0,0-1 0,1 1 0,-1-1 0,0 1 0,0 0 0,1-1 0,-1 1 0,0 0 0,0-1 0,0 1-1,1 0 1,-1 0 0,0 0-3,-38 0 114,19 0-93,14 2 1,-1 2 37,-3 6 84,0 3 46,-6 18 223,10-14-187,4 7 82,2-7-35,-1-7-83,-2 1 49,2-9-216,0 0 31,0 1-1,0-1 1,0 1-1,0 0 1,1 0-1,-1-1 1,1 1-1,0 0 1,0 2-53,7 21 233,-4-6-207,3 9 7,2-12-67,-1-10-29,2-3-41,4-5-52,2-5-60,-8 2 105,-1 1-62,1 0-53,0 0-43,7-3-351,19-6-967,-23 9 1160,-1-1 71,4-2-479,-6-1-129,-6 6 538,0 1 40,0-1 41,0 0 36,-1 1 36,1-1 32,1 1-149,-1-1 209,0 1 34,1 0-57,0 0 83,1 0 87,-1 0 29,0 0-62,-1-1-65,1 1-98,9-8-535,-8 5 463,-1 1-44,0 0-52,1 0-831,-1 2 736,0 0 131,1 0 42,1 0-25,3 0-128</inkml:trace>
  <inkml:trace contextRef="#ctx0" brushRef="#br3" timeOffset="-45680.96">20228 10464 385,'-11'0'164,"6"0"-28,3 0-4,1 0 46,1 0-20,0 0 38,0 0 114,0 0 74,1 0 76,1 0 78,0 0 644,-1 0-108,1 0-102,0 0-99,0 0-91,1 0-88,-1 1-82,1-1-78,-1 0-113,0 0-55,1 0-51,-1 1-48,0-1-43,1 0-40,2 0 79,0 0-117,-1 0-81,11-1-72,-10 0 76,-3 1 22,0-1 50,-1 0 61,1 0 73,0-3-184,-3 2-34,1-3-15,20-19-40,-18 23 0,-1-1-1,1 0 1,-1 1 0,1-1-1,-1 0 1,0 0-1,0 0 1,1 0-1,-1 0 1,-1 0 0,1 0-1,0 0 1,-1-1-1,1 1 1,-1 0-1,1 0 1,-1-1 0,0 1-1,0 0 1,0 0-1,0-1 1,-1 1-1,1 0 1,0 0-1,-1-1 1,0 1 0,1 0-1,-1 0 1,0 0-1,0 0 1,0 0-1,-1 0 1,1 0 0,0 0-1,-1 0 1,1 1-1,-1-1 1,0 1-1,1-1 1,-1 1 0,-1-1-2,-4-4 21,-1 0 0,0 0 1,0 1-1,-1 0 1,1 1-1,-1-1 0,0 2 1,0-1-1,-6 0-21,9 2 69,1 1 0,-1 1-1,0-1 1,1 1 0,-1 0-1,0 0 1,1 0 0,-1 1-1,-1 0-68,1 1 88,0-1-1,0 1 0,1 0 0,-1 1 1,1-1-1,0 1 0,0 0 1,-2 2-88,1-1 115,1 0 0,0 1 0,0-1 0,0 1 0,1 1 0,0-1 0,-1 1-115,-9 19 452,4 2 37,6-8-93,0-2-37,1 16 260,3-3-109,5 1-81,0-9-120,1-9-54,2-2-47,2-1-43,0-1-74,7 6 74,0-2-79,7-1-55,-19-10-35,1-1 1,-1 1-1,1-1 0,-1-1 1,1 1-1,0-1 1,0 0 3,40-4-96,-12-2-34,-17 3 25,0 0-35,-7 2-89,1-1 47,25-7-282,-20 4 235,-6 2 58,-1 0-36,3-2-116,-1 0-88,0-1-105,-1 0-121,-4 3 268,-2 0-38,1 0-38,0-1-41,-1 0-44,1 1-45,-1-1-47,0 0-50,-2 2 425,2-2-257,0-1 83,-1 1 85,0 0 88,-1 0 102,-2 0 57,1 0 38,-1-2 37</inkml:trace>
  <inkml:trace contextRef="#ctx0" brushRef="#br3" timeOffset="-45107.28">20752 10331 2056,'-12'-11'120,"2"1"69,-1 3 95,1 2 118,3 2-57,-1 1 71,0 1 77,-1 0 85,2 1 206,0 0-86,2-1-79,0 0-72,0 0-62,1 0-56,1-1-46,-1 1-40,-2-1 256,-8 0 672,8 4-745,2 0-207,0 0 33,0 0 39,-1 1 44,-8 6 344,-15 13 1212,20-14-1439,0 1-75,3-3-196,1 1-61,-1 1-70,0 0-81,1 1 30,1-1 42,-2 9 240,1-1 81,1 23 696,3-26-850,0 0-52,2 9 106,4-6-114,3-1-90,1-1-65,-1-4-54,-3-1-17,5 5-14,0-5-48,4-4-49,7-3-48,2-3-38,-1-3-54,-1-3-67,-2-3-79,-1-4-92,-3-3-105,-1-4-116,-8 9 297,-1-2-35,0-4-138,0-1 34,2-21-443,-3-1 104,-1-1 82,1-6-52,-3 26 542,-2 0 95,0-1 85,-2 0 74,0-1 66,-1 1 54,0 0 45,0 0 36,-4-24 250,-1 3 19,-3-1 44,-3-13 301,3 5 468,3 26-445,6 22-610,0 1 50,1 0 190,0 3 59,1 4 531,1 2-410,-1 0-252,1 1-107,-1-4-173,0 1-38,0 0-41,0-1-46,2 20 446,0-2-112,3 4-60,0-7-116,0 0-33,7 28 79,-7-13 32,-2 45 147,1 19 88,2-56-287,3 4-38,0-2-51,-2-2-55,-4-13-33,3 15-46,-2-17-6,0-4-21,2-1-45,-1-1-87,1 1-137,-1-2-90,-3-6 58,1 4-286,2-9 266,5-1-73,12-5-133</inkml:trace>
  <inkml:trace contextRef="#ctx0" brushRef="#br3" timeOffset="-43528.61">21312 10444 5525,'0'-3'926,"1"0"-80,-1 0-75,1 1-72,0-1-67,-1 0-65,1 0-59,1 0-57,-1 0 22,1 0-68,0 0-61,-1 0-56,2-1-5,-1 0-58,2-1 31,0 0-65,2-4 75,-3 4-47,0 1 28,0-1 87,3-6 92,1 0-55,0 1-48,0 1-43,8-9 174,1 2-106,23-28 298,-17 17-402,-1-2-79,-9 13-90,-1 0-1,-1-2 1,0 1-1,1-7-74,13-17 192,-8 15-138,-7 1-78,-9 24 16,0-1 0,0 1 0,0 0 0,0-1 0,0 1 0,0-1 0,0 1 0,0 0 1,-1-1-1,1 1 0,-1 0 0,1-1 0,-1 1 0,1 0 0,-2-1 8,1 0-21,-1-1 0,0 2 0,0-1 0,0 0 0,0 0 0,0 0 0,0 1 0,0 0 0,-1-1 0,1 1 0,-1 0 21,1-1-10,-1 1 0,1 0 1,-1 0-1,1 1 1,-1-1-1,1 0 1,-1 1-1,0 0 0,1 0 1,-3 0 9,2 0-15,1 0 0,-1 1 0,0-1 0,1 1 0,-1 0 0,0 0 0,1 0 0,-1 0 0,1 0 0,-1 1 1,1-1-1,0 1 0,-2 1 15,-25 29-176,14-10 112,10-14 58,4-5 2,-1 1 0,0-1 0,1 1 0,0-1 0,0 1 0,0 0 0,1-1 0,-1 1 1,1 0-1,0 0 0,0-1 0,0 1 0,0 0 0,0 0 0,1-1 0,0 1 0,0 0 0,0-1 0,0 1 0,2 2 4,3 15-28,1 4 2,5-4-37,-8-15 22,0 0 0,1 0 0,0-1 0,0 1 0,3 1 41,5 3-125,1 0 1,0 0-1,1-2 1,11 6 124,-14-8-68,2-1-39,7 4-135,8 10-219,-18-10 336,11 13-76,-17-9 141,-7 0 39,-5 0 55,0-1 60,-8 10 217,-6 11 229,12-17-341,5-10 76,-3 2-52,-8 10 162,9-7-79,5-5-64,4-1 56,5-2 69,5-1 85,11-5-161,3-3-76,3-3-69,1-3-65,0-1-60,-1 0-53,-2 0-49,-3 1-43,-25 11 121,29-14-116,0-6-95,5-7-129,-26 20 196,0-1 0,-1 1 0,0-1 1,3-7 146,13-33-375,-3 5 129,-12 23 212,-5 3 70,-5 1 51,-4-1 38,-1 4 76,-4 2-59,-5 2-27,-13 3 7,-2 8 30,11 5 16,5 2 38,2 2 80,-5 9-65,14-14-158,0 1 1,0-1-1,0 1 0,1-1 1,0 1-1,1 0 0,-3 6-63,-1 8 172,1 4 41,-1-4-56,4-14-113,0-1 0,1 1 0,-1-1 1,1 1-1,0 0 0,1-1 0,-1 1 0,1 0 0,1-1 1,-1 1-1,1 5-44,15 28 234,-6-20-152,0-3-34,-7-13-47,0 0 1,-1 0-1,1 0 1,0 0-1,0-1 1,1 1-1,-1-1 1,1 0-1,-1 0 1,1 0-1,-1 0 0,1-1 1,0 0-1,0 1 1,0-1-1,3 0-1,11 4-2,18 3-21,3-5-40,-19-4-12,0-1 0,-1 0 0,1-2 1,15-4 74,-9-2-78,-2-3-82,-2-2-51,23-26-348,-22 14 282,9-20-204,-14 13 200,-6 5 87,-3-1 47,-2-8 47,-7-1 111,-2 20 44,-3 0 35,-1 1 38,-2 0 41,-10-11 106,0 1-36,15 22-172,0 1 46,-6-4 209,9 9-300,-1 0-1,0-1 1,1 1 0,-1 0 0,1-1-1,-1 1 1,0 0 0,1 0 0,-1 0 0,0-1-1,1 1 1,-1 0 0,0 0 0,1 0-1,-1 0 1,0 0 0,0 0 0,1 0-1,-1 0 1,0 1 0,1-1 0,-1 0-1,0 0 1,1 0 0,-1 1 0,1-1 0,-1 0-1,0 1 1,1-1 0,-1 1 0,1-1-1,-1 1 1,1-1 0,-1 1 0,1-1-22,-3 6 217,4 0-57,2 1-48,2 0-40,2 6-12,-3-2-49,5 15-21,-5-16-12,0 1 1,1-1-1,1 0 0,3 5 22,28 39-20,-8-12 12,-1 1 1,-2 2-1,5 17 8,-21-41-39,5 16-60,-6 0-72,-10-20 46,-4-1-33,-6-1-38,-6-1-44,3-5 33,0-2 35,9-5 107,0 0-1,0 0 1,0 0-1,-1-1 0,1 0 1,0 0-1,-2 0 66,-12-1-227,-2-2-76,-3-2-106,0 1 42,7 1 88,-1-1-46,2-4-61,1-3-78,11 6 504,0 0-96,0-1-88,0 0-78,0 1 9,1 0-36,-2-5-340,0 0-98,1-1-69,0-16-1476,7 15 1342,0 6 442,1-1 43,1 1 52,2 0 62,-1 1 197,1 0 36,16-8 17</inkml:trace>
  <inkml:trace contextRef="#ctx0" brushRef="#br3" timeOffset="-43197.39">22669 10215 771,'11'-13'400,"-8"7"-199,-1 0 116,-1 3-106,0-1 45,0 1-3,-1 0 40,0 0 43,0 0 49,0 0 52,1-1 57,-1 1 59,0-1 65,-2-5 1015,-1 3-81,-1 4-102,1 1-769,0 2-33,0-1-35,0 2-39,0-1-40,0 1-43,0 1-45,1 0-49,0 0-50,0 0-54,0 1 288,0 2-71,1-1-67,0 1-60,1 4 94,0-1-100,1 1-79,-1-1-58,1 13 242,-1-13-353,0 3 73,-1 6 137,2 27 533,0-31-653,2-1-53,-2-7-95,0 0-23,1-1 0,-1 1 0,1 0 0,0 0 0,1-1 0,-1 1 0,3 3-48,9-2 4,8 2-136,30-25-404,-51 15 519,0 1-1,-1-1 0,1 1 0,-1-1 0,1 1 0,-1-1 0,1 1 1,-1-1-1,1 0 0,-1 1 0,0-1 0,1 0 0,-1 1 1,0-1-1,1 0 0,-1 1 0,0-1 0,0 0 0,0 0 1,0 0 17,2-5-115,7-27-380,-5 1 41,-3 21 317,-1 1 0,0 0-1,-1 0 1,0 0 0,-1 0 0,0 0-1,0 0 1,-1 1 0,-3-9 137,-3-2-244,-19-30-164,15 32 220,-2 2-70,-1 3-102,8 7 133,-1 1-37,7 4 210,-2 0-67,0 1-57,0-1-46,-4 1-265,-3 3-780,12 0 901,3 2-231,1 4-147,-2-2 207,-3 5-108,0-12 634</inkml:trace>
  <inkml:trace contextRef="#ctx0" brushRef="#br3" timeOffset="-42524.67">22883 10139 771,'0'-1'322,"3"-2"-66,0 0-64,0 0 42,1-1 60,-1 1 78,-1 1 95,-1 2 97,-1-1 101,0 1 102,0 0 280,0 0 1590,0 0-1750,1 1-58,0-1-60,1 2-63,1 1-63,0 1-57,1-1-53,-1 0-46,-1-1-41,-2 0-38,1 0-37,-1 2-33,-1 4 83,0 5 51,2-2-106,0 0 9,2 0 90,-1-4-281,6 24 470,-3 4-100,-5-21-370,3 1-71,1 1-58,2-1-46,8 6-61,-13-19 44,1-1 0,-1 0 1,0 0-1,1 1 1,-1-1-1,1 0 0,-1 0 1,1-1-1,0 1 0,-1 0 1,1 0-1,0-1 0,0 1 1,-1-1-1,1 0 1,0 1-1,0-1 0,0 0 8,2 0-39,-1 0-1,0 0 0,0 0 0,0 0 1,1-1-1,-1 0 0,0 1 0,0-1 1,0 0-1,0 0 0,0-1 1,0 1-1,0-1 0,-1 1 0,1-1 40,13-17-270,-2-10 87,5-15-258,10-26-194,-13 22 309,-7 6 165,-7 21 131,-1-1 38,-1 17-27,0 1 80,1 2 69,-1 0 57,0 2 205,0 4 317,0 1-187,0 0-201,0-1-86,-1 1-38,0-1-71,1 0-39,-1 0-47,0 0-51,-3 11 228,-4 12 47,7-22-225,0-1 1,0 0-1,1 1 0,-1-1 1,1 1-1,1-1 0,-1 1 1,0-1-1,2 4-39,3 13 157,7 24 109,4-1-92,-5-24-133,2-3-38,3-3-43,2-6-47,26 7-202,-30-10 150,-13-5 83,1 0 0,0-1 0,-1 1 0,1 0 0,0-1 0,-1 1 0,1-1 1,-1 1-1,1-1 0,-1 0 0,1 1 0,-1-1 0,1 0 0,-1 0 0,0 0 0,1 0 0,-1 0 0,0-1 1,0 1-1,0 0 0,0 0 0,0-1 0,0 1 0,0-1 0,0 1 0,-1-1 0,1 1 56,7-12-323,-2-1 55,-1 2 74,-2 2 90,3-11-215,0-3-133,2-15-364,-7 22 490,-1 0 39,-1 1 67,-6-15-209,-1-7-32,6 11 238,2 18 175,0-1 38,0-10 81,0-31 408,1 45-257,2 2 49,10-9 328,-10 11-328,0 4-49,9 10-75,-2 1-72,0 1-62,0-1-53,5 13-132,17 39-432,-20-41 429,0-1 74,-7-11-17,0 0 1,0-1-1,-1 1 0,2 11 118,-5-18-35,0-1 1,0 0-1,-1 1 1,1-1-1,-1 1 0,0-1 1,0 1-1,-1-1 1,1 0-1,-1 1 1,0-1-1,0 0 0,-2 3 35,-1 14-232,5 2 107,-1-9 118,3 5-14,-2-19 15,-1 1 1,0 0-1,0-1 0,1 1 1,-1-1-1,0 1 0,1 0 1,-1-1-1,1 1 0,-1-1 1,1 1-1,-1-1 0,1 1 1,-1-1-1,1 1 0,-1-1 1,1 0-1,0 1 0,-1-1 1,1 0-1,-1 0 0,1 1 1,0-1-1,0 0 0,-1 0 1,1 0-1,0 0 0,-1 0 1,1 0-1,0 0 6,5-1-108,0-2-57,0 0-15,0 1-53,1 0-64,1 1-71,-1 1-84,0-1-78,9-9-1401,-8 3 1182,-5 4 398,1-1 37,8-8-499</inkml:trace>
  <inkml:trace contextRef="#ctx0" brushRef="#br3" timeOffset="-41861.36">23871 9984 771,'-5'-5'-38,"0"1"98,0 1 91,0 1 85,1 0 77,-1 1 70,1 0 64,-1 1 56,-2 1 402,-1 0 98,-1 2 291,-6 3 727,1 0-276,4-2-659,7-3-957,0 1 0,0-1 0,0 1 0,0-1 0,1 1 0,-1 0 0,0 0 0,1 0 0,0 1 1,-1-1-1,1 0 0,0 1 0,0 0 0,0-1 0,1 1 0,-1 0 0,1 0-129,-11 26 1033,4 1-71,0 1-12,5-18-465,2 3-49,3 7-19,-1-16-273,1-1-1,-1 0 0,1 0 1,1 0-1,-1 0 1,1 0-1,0 0 1,1 1-144,10 11 317,-5-9-195,2-1-44,0-1-51,1-1-58,0-1 53,40 15 70,-17-12-67,-28-7-35,-1 0-1,1-1 0,0 0 1,-1 0-1,6-1 11,11-4-76,1-5-41,19-9-53,-9 3-5,-12 4 12,-4-1-17,0-3-53,3-5-60,-1-1 36,0-1 41,-2-1 43,0 0 48,-3-1 52,-1 0 55,-3 0 59,-1 4 50,1 3 66,-4 7 1,-1-1 57,-5-3 234,-10-2-76,7 16-326,1-1-1,0 1 1,0-1-1,-1 1 1,1-1-1,-1 1 1,1 0 0,-1 0-1,1 0 1,-1 0-1,0 0 1,1 0 0,-1 1-1,0-1 1,-1 0-47,-6 4 271,-4 3-61,0 3-47,1-1-34,4-3-24,-8 6 72,4 1-50,-11 24 101,15-20-118,2-6-1,0 2-1,0-1 1,1 1-1,-1 6-108,2-5 88,1-1-1,1 1 0,0-1 1,0 3-88,2 27 160,4-1-76,-3-36-83,1 0-1,-1 0 1,1-1-1,-1 1 1,1 0-1,1-1 1,0 2-1,0-2-16,0 0 0,0 0 0,0 0 1,0 0-1,1-1 0,3 3 16,27 14-172,5-9-57,-31-10 171,0 0 1,-1 0-1,1-1 1,0 0-1,0-1 1,0 1-1,0-2 1,-1 1-1,1-1 1,0 0-1,-1-1 1,0 0-1,1 0 1,-1 0-1,0-1 1,-1 0-1,1 0 1,-1-1-1,4-3 58,17-22-561,-2-4-43,-10 11 166,-2-2-36,-6 9 247,0 1 63,-1 0 59,-1 0 51,0-2 48,-1-1 54,-1-8 101,-1-2 60,-2 19-87,0-3 93,-2-1 149,2 13-344,-1-1-1,1 1 1,0-1-1,0 1 1,-1-1-1,1 1 1,0-1-1,-1 1 0,1-1 1,-1 1-1,1 0 1,-1-1-1,1 1 1,-1 0-1,1-1 1,-1 1-1,1 0 1,-1 0-1,1-1 1,-1 1-1,1 0 0,-1 0 1,1 0-1,-1 0 1,1 0-1,-1 0 1,0 0-1,1 0 1,-1 0-1,0 0-19,2 0 220,-1 1-50,1 0-42,1 1-37,0 2 5,4 6-28,-5-8 37,3 6 63,-3 0-56,-1 1-49,0-1-37,2 16-74,14 18-268,0-1 3,-12-9 64,-3-18 69,0 2-13,-2-5-45,0-2-79,-1-5 105,1 0-40,0-2 137,-1 1-40,0 1-256,0 1 20,0-1-46,-6 11-1130,4-9 928,1-3 295,1 0 38,-1 0 30,-1 0 65,1-1 77,-1-1 87,-2 1-57,-1-1 41,-2-1 26,-5 0 27</inkml:trace>
  <inkml:trace contextRef="#ctx0" brushRef="#br3" timeOffset="-41350.44">24510 10004 8224,'-3'0'-42,"1"0"43,-1 1 39,1 1 37,-2 1 176,1 2 112,2-1-8,-1 1 46,1 2 124,0 3 310,1 4 154,0-5-392,1-1-168,0-1-83,0-1-137,-1-1-84,1 0-94,1 0-109,12 42 959,-8-27-570,0 0-42,-1 0-57,-1 1-72,-1 0-86,-2-1-99,-3 0-114,0-11 30,-1 1-32,-1-2-64,-1 0-68,-2 0-61,0-2-56,-2 0-47,1-1-43,-8 5-595,0-1-256,8-4 285,0 0 109,1-2 113,0 0 118,1-1 120,0-1 127,2-1 287,1 0 33,-1 0 33,0 0 35,-1 0-68,0 0 62,0 0 41,-2 0 39</inkml:trace>
  <inkml:trace contextRef="#ctx0" brushRef="#br3" timeOffset="-40347.96">17999 11598 1285,'-3'0'-150,"-5"0"34,3 0 82,2 0 96,3 0 112,-3 0 340,-8 0-386,3 1-36,-3 2 11,3 4-67,6-3-9,-1-3 24,0 0 22,-2 0 38,2-1 296,3 0-295,0 0-96,0 0-68,0 0-89,0 0-22,0 0 27,0 0-105,0 0 139,0 0 93,0-1 45,0 0 39,0 0 37,0 0-347,0 0 78,0 0 72,0 0 68,0 0 66,0 0 61,0 0 56,0-1 54,0 1 108,0-1 63,0 1 57,0-1 50,0 0 156,0 0 49,0 0 190,0-1 505,0 0 541,0 2-730,0 0-299,0 1-500,0 0-34,0 0 39,0 1-68,0 0-77,0 0-83,0 0-92,0 1-99,0 0-108,0 1-115,-1 0 841,-1 0-50,-3 2-249,1 2 89,1 1 165,-1 6 360,3 2-43,1-6-393,0-1-179,0-1-118,0-1-139,0-1-108,1-5 176,2 1-57,2-1-37,3 0-26,-5 0 23,17 5-4,-7-9-46,-4 0-1,-2 1 10,2 0-44,1-1-49,1 0-43,11-5-255,-4-2-107,-5-4-70,-11 4 343,-4 4 112,-34-14 169,13 17-43,4 3-9,7 3-25,5 0-24,1 1-37,2 1-49,2 0-64,1-1 27,1 0-39,0 0-43,1-1-46,1 2-151,0-1-87,2 0-97,0 0-104,0-2-112,2 1-121,-3-3 443,0 1-33,0-1-35,0 0-35,1 0 27,0 0 69,0 0-41,3 0-217</inkml:trace>
  <inkml:trace contextRef="#ctx0" brushRef="#br3" timeOffset="-39789.49">17942 11694 1670,'-2'-2'71,"-2"-2"14,-3-5 54,4 2 23,1 3-12,1 0 62,1-2 74,0 0 87,0 3-251,-1 1 37,0-2 260,-1 2-31,0 0 53,-2-2 553,-4-4 1140,7 5-1473,0-2-68,1 5-131,0 0-55,0 0-49,-1 1-47,0-1-44,1 1-40,-1-1-36,0 1-34,-1 1 84,0-1-104,0 1-71,-2 1 2,2-1 45,2-2 27,0 0 77,-7 7 451,0 0-68,2 0-61,-1-1-57,1 0-54,0 1-48,1-1-44,0 0-39,-2 6 150,2-1-88,0 0-80,-1 24 390,5-18-349,2-8-168,4 0-50,2-2-55,3-1-57,2-2-60,1-2-64,0-2-67,-1-2-70,7-9-94,-9 0 89,-3 0 14,-2-2-37,-1 1 16,-2 0-37,-1-1-40,-1 0-45,-1 11 140,0-1 54,0 1 48,0 0 44,0-1 24,-1 0 45,1-1 36,0-2 52,-1-3 42,1 3-75,-1 1-67,1 0-86,0 1-60,0 0-91,0-1-108,0 1-121,0 1-14,0-1-104,0 1-110,1-1-120,-1 3 391,0-1-33,0 1-34,1-1-36,-1 0-35,0 1-38,1-1-38,-1 1-39,0 1 304,0 0 50,0 0-30,0 0-153</inkml:trace>
  <inkml:trace contextRef="#ctx0" brushRef="#br3" timeOffset="-38873.39">17942 11790 771,'0'-3'114,"1"1"2,-1-1 81,0 1 68,0 0 131,1 1 70,0-1 160,0 0 389,1 1 6,-1 0-386,1 1-159,-1 0-66,1-1-131,-1 1-67,0 0-77,1 0-87,-1 0-56,2 0 1470,-3 0-568,1 2-324,1-2-70,-1 1-65,1-1-60,-1 0-56,1 0-51,-1 0-47,0 0-41,1 0 34,0 0-76,-1 0-45,-1 3-31,-2 4 4,-1 0 36,0 1 47,-2 2 78,2-3-245,-3 3-109,-4-8-92,7-2 37,2 0-64,1 0-91,0 0-97,0-3-287,0 0 92,0 1 78,0-1 65,0 0 60,0 1 36,0-7-779,0 5 639,0 0-82,0 0-106,0 0 258,0 0 50,0-1-34,0-2-170</inkml:trace>
  <inkml:trace contextRef="#ctx0" brushRef="#br3" timeOffset="-34650.99">18717 11598 385,'0'-8'151,"6"-10"130,-3 12-143,0-1 65,1 0 82,-1 1 90,1-1 120,6-8 782,14-6 729,0-2 144,-12 6-773,-10 13-1001,-1 0-53,1 1-48,0 0-43,0-2 109,0 0-98,0 1-68,-1-6 181,-2 7-215,0 0 36,-1-1 53,-1 1 63,0-2 74,-1 1 88,-4-3 176,0 2-86,-1 2-79,-2 1-70,0 2-63,0 1-56,-1 0-49,0 2-40,-2 1-7,-1 1-35,-27 14 242,28-11-184,-48 37 502,27-12-277,5 5-47,10 5-44,12-14-24,0 0 0,0 9-314,1-5 216,6-27-185,-7 32 178,1 23 163,7-51-303,0 0 0,0 0-1,1 1 1,1-1 0,0 1-69,13 31 157,-10-32-153,1 1-1,1-1 1,0 1-1,2 1-3,23 19-62,-9-17-35,3-4-61,4-5-75,2-7-87,-14-2 276,1 0-86,0 0-81,1-2-71,0 0-65,0 0-56,0-2-50,1 0-41,3-2-143,0-2-36,-8 3-89,1 0 1,-2-2 0,7-5 761,3-6-938,-17 14 674,0-1 34,9-9-140,2-7 52,3-11 0,-11-5-9,-7 22 231,0 2 72,0 1 86,-2-1 106,-4 1 69,-2 1 55,-1 1 41,1 3 8,3 7-44,0 0-90,-3-7 208,3 9-286,-1 0 56,0 1 68,-2 0 129,3 1-143,-2 1 37,1-1 40,0 1 43,-1 0 47,0 1 49,1-1-338,-1 0 0,1 1 1,1-1-1,-1 1 0,0 0 0,0-1 1,0 1-1,1 0 0,-1 0 0,1 0 1,0 0-1,-1 0 0,1 0 0,0 1-117,-4 10 522,0 0-33,-2 7 81,-2 0-109,1-3-141,3 0-66,0 5 27,3 35 293,2-32-311,0-18-202,0 6 42,2 0-34,3 7-15,8 3-41,-5-9-25,10 14-70,-17-26 73,1-1 0,-1 0 0,0 0-1,1 0 1,-1 0 0,1 0 0,-1 0 0,1 0 0,-1 0 0,1-1 0,0 1 0,-1-1 0,1 1 0,0-1 0,0 1 0,-1-1 0,1 0 0,1 0 9,16-1-278,0-6-238,-7-9 17,-7 1 250,-1-5-201,-4 0 34,-2 0 35,-2 1 39,-1-1 41,-2 2 43,0 0 47,0 0 48,-1 1 51,3 4-119,-1 1 33,2 5 66,0 0 0,0 1 1,0 0-1,-1 0 0,0 0 0,-5-4 132,-5-3-302,-2 0-82,6 7 156,-8-7-315,12 4-36,3 3 164,0 2-62,1 3-73,2 5-85,8 5-793,-1-5 865,-2-3 237,0 0 38,7 0-448</inkml:trace>
  <inkml:trace contextRef="#ctx0" brushRef="#br3" timeOffset="-34140.39">19181 11578 8481,'24'-2'247,"-11"-2"-7,-2 0 73,-6 1-103,1 0 43,8 2 1036,-4 5-457,8 9 470,-7-3-561,-2 1-71,-2 0-83,-2-2-97,2 18 158,-1 0-94,-2-1-83,-1 2-72,-2 0-60,0 2-50,-1 38 187,0-38-311,1-31-283,2-1 43,13-15-96,-9 4 86,-1-1-34,2-18-193,10-21-285,10 6 181,-14 27 266,-5 6 78,-1 2 46,8-12 85,-9 16 10,-1 5 54,-2 4 86,-1 5 113,-2-1-111,-1 2 38,0 5-87,0 3 151,0-1 1,1 0-1,2 13-313,2-10 208,2 0-36,3 0-48,3-2-60,0 3-37,0 1-32,-1-11-19,6 1-65,3-5-87,0-8-114,-21 3 282,5-1-129,0-1-44,0 1-39,-1-1-34,1 0-90,0 0-36,0-1-111,2-2-290,2-7-528,-5 3 520,-1 1 235,-3 3 326,0 0 36,0-16-1841,0 12 1174,0 1 48,0 1 65,0 0 83,1 2 276,-1 2 50,1-1 55,0 1 61,2-3-201,1 1 72,0 0 64,-1-1 81,-2 1 100,0-1 42,0-2 26,-1-5 27</inkml:trace>
  <inkml:trace contextRef="#ctx0" brushRef="#br3" timeOffset="-33799.9">19705 11502 13878,'0'1'486,"0"1"-94,0 2-18,1 0-47,0-1-43,0 1-38,2 3 146,1 0-105,1 3-31,3 8 62,0 3-104,10 13 206,0 2-17,-7-12-198,-1 4-49,-1 2-68,1 7-50,2 15-63,-11-46 8,1 0-1,-1 0 1,0 0 0,0 0-1,-1 0 1,0 0-1,0 1 1,0-1 0,-1 0-1,0 0 1,0 0-1,0 0 1,-1 0 0,0 0-1,0-1 1,-1 1 17,-5 13-90,-3-2-67,8-14 112,0 0 0,0 0 0,0 0 0,0 0 0,0 0 0,-1-1-1,1 0 1,-1 1 0,0-1 0,1 0 0,-1-1 0,0 1 0,0-1 0,-2 1 45,-2-1-66,0 0-37,0-1-38,-1 0-35,1-2-34,-1 1-33,-7-5-338,1-2-117,1-3-109,4-3-99,2-3-89,7 10 638,-1 0-42,1-7-338,3-18-1072,0 22 1298,1 0 51,0 1 106,0 1 65,2 0 79,0 1 89,1-1 17,0 1 41,3-2 27,5-5 25,-14 14 11</inkml:trace>
  <inkml:trace contextRef="#ctx0" brushRef="#br3" timeOffset="-33401.52">19938 11578 5525,'-2'-10'423,"0"5"-92,-1 3-8,0 1 58,0 2 196,1 1-240,1 0 36,-1 0 41,1 1 42,1 1 47,-1 0 48,1 0 263,0 0-71,0 0-66,0 1-62,0-1-61,0 0-55,0 0-53,0 0-49,-1 2 129,1 1-95,0-1-83,0 0-70,0 1-34,0 1-52,1 14 289,0-12-232,0-5-56,1 1 44,3 15 353,4 14 249,-2-12-345,-1-6-150,2-2-84,2-1 0,-2 0-94,0-3-79,-1 0-49,11 13-53,-17-23-1,-1 0 0,1 0 1,0-1-1,0 1 0,-1-1 1,1 1-1,0-1 0,0 1 0,0-1 1,0 0-1,0 1 0,-1-1 1,1 0-1,0 1 0,0-1 1,0 0-1,0 0 0,0 0 16,1 0-31,0-1 0,0 1 0,-1-1 0,1 0 0,0 0 0,-1 1 0,1-1 0,0 0 0,-1 0 0,1-1 0,-1 1 0,1 0 0,-1 0 0,0-1 0,0 1 0,1-2 31,1 0-121,11-13-344,-1-2 41,-3-1 39,-2 0 40,-2-1 37,-2 0 37,-1 0 36,-2 1 34,-1-3 38,3 3 45,3-14-7,-1 11 103,5-17 63,0 18 68,-9 16 10,1-8-62,-1 7-7,0 1 38,-1 1 62,1 2 82,-1 1 100,7 11 51,-2 2-34,-1 3-36,-2 1-36,-1 1-39,-1 0-39,-1 0-40,0-1-42,1-1-42,-1-2-44,2 12 44,2-4-46,4 18-79,-2-13-52,-1 16-107,-4-25 81,1-8 11,0-1-21,2-2-53,-1 0-18,1-1-56,1 0-64,2 1-71,-2-2-100,8 12-758,-9-11 854,-2-1 42,-2-2 102,1-3 176,0-1 33,0-8 14</inkml:trace>
  <inkml:trace contextRef="#ctx0" brushRef="#br3" timeOffset="-32850.28">20344 11578 2570,'4'-4'161,"1"0"-64,6-7 33,-6 6-48,-1 0 85,-2 2-42,0 0 37,1-2 201,-2 3-130,-1-1 38,1 1 41,0-1 45,-1 1 47,0-1 51,0 2 375,0 0-96,1 1-88,-1-1-83,1 1-76,0-1-72,-1 1-64,1 0-60,0 0-11,0 0-66,0 1-57,1-1-46,0 1 4,2 0 36,-3 0-55,-1-1 60,1 0 80,-2 0 99,3 1 45,-1 1-35,1 2 248,0 0-114,0 2-95,1 0-26,-1 1-81,3 12 370,-4-13-297,4 12-176,-1 0 36,3 16 297,0-1 69,3 42 851,-7-52-1023,-2 0-41,1 2-48,-1 0-71,-1 0-87,1 2-101,3-12-110,6-12-80,-9-4 115,1 1 0,-1-1-1,1 1 1,-1-1 0,0 0-1,1 0 1,-1 1 0,0-1-1,0 0 1,0 0 0,0 0-1,0 0 1,0-1 0,0 1-1,0 0 1,0 0 0,0-1-1,0 1 20,5-14-300,1-2-11,2-8-84,1 5-251,-1-1 1,5-17 645,-4 2-465,-4 16 295,3 1 50,2 0 50,1 0 52,1 2 55,0 1 54,0 2 58,-1 1 59,-8 7-31,-4 3 55,-1 5 48,5 8 37,2 1 43,-1 1-50,0 1-43,0 0-37,4 20 213,-3 19 110,-2-16-287,2-13-118,1 3-47,-5-12-94,-2-1-36,5 12-178,6-12 77,-10-12 124,5 3-154,1-3 41,5-7-33,2-10-59,-8 3 16,0-6-43,3-7-100,6-3-45,-1 0 60,-4 11 151,0-1 35,0 3 81,-9 14 57,0 0 1,0 0 0,1 1-1,-1-1 1,1 0-1,-1 1 1,1-1-1,0 1 1,0-1-1,0 1 1,-1 0-1,1 0 1,1-1-2,-2 2 2,0 0 0,-1 0 0,1 0-1,0 0 1,0 0 0,0 0 0,-1 0 0,1 0 0,0 0-1,0 0 1,0 0 0,-1 0 0,1 0 0,0 1 0,0-1 0,-1 0-1,1 1 1,0-1 0,0 0 0,-1 1 0,1-1 0,-1 1-1,2 0-1,1 3 6,1 1-1,-1 0 1,0-1-1,0 1 1,0 1-1,-1-1 0,0 0 1,1 2-6,7 15-63,1-6-106,3 5-122,-5-1-63,-4-7-82,-1-3-83,-1-6 100,0 0-76,0-2 15,1 0-73,0 0-80,0 0-90,2 1-93,1 0-107,-3-1 438,-1 1 49,2 2-39,2 1-185</inkml:trace>
  <inkml:trace contextRef="#ctx0" brushRef="#br3" timeOffset="-32165.56">21158 11694 4112,'0'-8'761,"2"1"42,-1 5-413,0-1 0,0 1 0,0-1 1,1 1-1,-1-1 0,1 1 0,-1 0 1,1-1-1,0 1 0,2-2-390,6-4 1290,-5 4-698,1 1-45,-1-1-53,1 1-60,-1-1-67,1 1-76,-2 0-113,1 1-60,-1-1-65,0 0-70,0 1-72,0-1-78,-1 1-82,0-1-86,3-5 198,-5 0 96,-5 1 81,-3 1 63,-8-2 153,-2 3 209,0 8 288,1 7-79,1 4-74,2 3-69,1 1-64,3 2-60,1-2-53,4-3-50,0 4 77,3-1-88,1 0-72,1-1-52,-1 4 9,2 7 5,4-4-48,4-4-52,4-3-55,3-4-61,4-4-64,3-3-69,3-4-74,1-3-20,0-2-63,0-4-73,-3-5-81,-2-4-119,0 0-93,-10 8 316,1 1-52,3-2-188,0-1-63,-2-2-50,-1-3-38,-3 1 101,-5 5 315,0 1 37,6-8-212,0 2 109,-1 2 82,3-3-25,-3 1 121,-3 1 113,-3-1 105,-2 0 98,-2-1 88,0-1 81,-1-2 74,0 13-272,-1 1 68,-1 1 62,1 0 52,-2 0 107,-1 2 53,0 0 129,-4 2 318,-1 1 1,3 1-317,1 0-130,1 0-52,0-1-106,0 1-53,0 0-61,1 0-68,-16 21 806,14-16-557,0 1 0,0 0-1,2 0 1,-1 0 0,1 0 0,0 0 0,0 5-303,-1 12 597,2 2-62,1-8-228,1 6 2,0-9-134,1-3-60,3-2-36,9 17-29,-12-28-53,-1 0 1,1 0 0,0 0-1,0 0 1,0 0 0,0 0-1,0 0 1,0 0 0,0-1-1,1 1 1,-1-1 0,0 1-1,0 0 1,0-1-1,1 0 1,-1 1 0,0-1-1,1 0 1,-1 0 0,0 0-1,2 0 3,19-3-131,-6-8-48,-3-5-71,-1-6-93,-5 9 116,1-2-35,3-5-36,-3-2-60,1-5-129,2-17-308,4-16-201,-11 45 733,-1 0 36,3-17-130,-3 0 120,-1-1 102,-1-7 86,-3 0 99,-3-6 101,-7-21 167,8 50-92,1 1-106,0 0-71,-2-21-4,4 26-1,0 0 36,0-2 81,0 0 90,1 6-72,0 0 35,0 0 39,-1 0 42,1-1 44,0 1 48,0 0 52,0-1 55,0 19-2,0-1-46,0 0-44,0 0-42,0 9 209,0-1-120,0 0-106,0 0-89,0-1-84,1-1-51,1 13-1,3 18-5,-2-26-39,1 1 47,1 1 68,7 48 22,-4 3-80,0-4-72,3-1-53,8 50-44,-15-93-6,-1 0-35,2 12-134,-3-19 56,1-1-40,-1 6-299,-1-13 221,0 0-93,1-5 43,0 1-85,0-2-8,0-1-81,2 1-90,-1-1-100,-1-3 276,-1 0 41,0-1-34,-1 1-159</inkml:trace>
  <inkml:trace contextRef="#ctx0" brushRef="#br3" timeOffset="-30795.45">22455 11136 9637,'0'-4'-334,"1"0"110,-1 0 104,0-1 95,0 0 73,1 0 58,-1 1 54,0-1 48,0-2 183,0 1 78,0 0 62,-1 1 43,1 5-516,0-1-1,0 1 0,0 0 0,0-1 0,0 1 1,0 0-1,0 0 0,0-1 0,0 1 0,0 0 0,0-1 1,0 1-1,-1 0 0,1 0 0,0-1 0,0 1 1,0 0-1,0 0 0,-1 0 0,1-1 0,0 1 0,0 0 1,0 0-1,-1 0 0,1-1 0,0 1 0,0 0 1,-1 0-1,1 0 0,0 0 0,0 0 0,-1 0 0,1 0 1,0 0-1,-1-1-57,-1 3 468,-1 0-33,-1 2-43,0 2-54,-10 20 585,3 2-102,3 0-95,4 2-87,1-1-80,2 1-71,2 0-64,-1 0-57,1 21 168,-1-13-55,0-4-102,0-2-86,0-5-71,1-5-61,1-3-54,2-1-29,2 5-22,-2-9-25,7 12-7,-10-24-24,0-1 0,0 0 0,0 0 0,1 0-1,-1 0 1,0 0 0,1 0 0,-1 0 0,0-1-1,1 1 1,-1 0 0,1-1 0,-1 1 0,2-1 1,2 2-7,12 0-74,1-12-99,-7 2 77,-6 4 57,4-1-27,0 0 0,0-1 0,-1-1 0,0 1 0,0-1 0,-1-1 0,2-1 73,4-9-225,20-25-258,-16 23 285,1 2 41,9-4 25,3 5 107,-29 16 33,1 0 1,-1 0-1,0 1 1,0-1-1,1 1 1,-1-1 0,0 1-1,1-1 1,-1 1-1,0 0 1,1 0 0,-1-1-1,1 1 1,-1 0-1,0 0 1,1 1-1,-1-1 1,1 0-9,8 13 70,-3 6-80,-3-7-19,-2-8 15,0 0-1,-1 0 1,1 1 0,-1-1 0,0 0-1,-1 1 1,1-1 0,-1 1 0,1-1-1,-1 1 1,-1-1 0,1 1 0,-1 2 14,-3 10-10,0-1 1,-1 0 0,-7 15 9,-10 7-28,-6-8-45,-44 15-23,50-33 42,17-8 28,-1-1-1,0 0 1,0-1 0,-1 1-1,1-1 1,-1 0 0,1-1-1,-1 1 1,-4-1 26,-11 0-103,-1-2-33,-4 1-73,24 0 166,-1 0-1,1 0 1,0 0 0,0-1 0,0 1-1,0-1 1,0 0 0,0 0 0,0 0 0,0 0-1,0 0 1,1-1 0,-1 1 0,0-1-1,1 1 1,-1-1 0,1 0 0,0 0-1,-1-1 1,1 1 0,0 0 0,0-1-1,1 1 1,-1-1 0,0 0 0,1 1 0,0-1-1,-1 0 1,1 0 0,0 0 0,0 0-1,1-1 44,-1 0-61,0 0-1,1 0 0,0 0 0,0 0 1,0 1-1,1-1 0,-1 0 0,1 0 0,0 0 1,0 0-1,0 1 0,1-2 62,0 0-75,1 1-1,-1-1 1,1 1-1,0 0 1,0 0-1,0 0 1,0 1-1,1-1 0,-1 1 1,1 0-1,1-2 76,26-14-503,3 2-99,10 0-219,24-5-536,0 0-17,-23 5 495,-10 0 197,-2-3 69,-18 11 504,-1 1 66,1 0 63,-2-1 62,-1-2 57,0-4 50,8-14 47,-12 21-25,-2 1 135,-2 2 94,-3-4 91,-1-6 82,0 13-484,0-1 26,0 1 39,0-4 285,0-1 214,-2-3 445,1 5-585,-1 2-49,1 2-208,-1 0-44,0 1-80,0 1-41,0 0-44,0 1-51,-1 5 513,-1-1-49,-2 0-13,1-1-10,2 1-80,1 4-76,2 7-75,0 3-96,0 39 329,0-42-379,0-4-58,0-11-37,0-1 0,0 0 1,0 1-1,0-1 0,0 0 1,1 1-1,-1-1 1,0 0-1,1 0 0,-1 1 1,1-1-1,-1 0 0,1 0 1,-1 0-1,1 1 0,0-1 1,0 0-1,0 0 0,-1 0 1,1 0-1,1 0-5,10 14 38,-1 2-63,2-5-43,5-5-56,12-8-114,-23 0 158,0-1 1,0-1-1,0 1 1,0-1-1,7-4 80,0-1-94,-1-1 34,12-6-111,3-4-99,-1-5-38,-17 15 273,0 3 48,0 4 63,-2 11 81,-5 20 118,-1-8-162,11 47 205,-2 4-35,-3 1-50,-5-1-60,1 21-45,-4-93-128,6 79 0,-6-66-26,-1 0 1,0 0-1,-1-1 0,0 1 1,-2 0 25,-11 39-158,-8-4-91,19-42 176,0 1-1,-1-1 1,0 0-1,0 0 1,-5 3 73,-12 8-236,-4-4-39,7-5 93,-2-3-45,-20 0-332,4-6-26,26 0 380,1-1 1,-1 0 0,1-1-1,0 0 1,0-1 0,0 0 0,-1-1 204,-15-10-457,3-4 66,3-4 92,4-2 113,7 6 138,3-2 68,2 0 76,3-2 83,0-6-144,0-12 58,1 34-65,0 0-1,1-1 1,-1 1-1,2 0 1,-1 0-1,1 0 1,0-1-28,8-12 28,4 0-42,2 0-42,-1 2-43,0 0-60,1 2-6,-1 1-99,2 1-95,0 3-91,1 0-85,0 1-81,0 0-75,1 1-72,0 0-108,0-1-67,0-1-63,0 0-56,-8 3 552,1 0 56,2-1-33,6-4-179,-20 13 659</inkml:trace>
  <inkml:trace contextRef="#ctx0" brushRef="#br3" timeOffset="-30531.65">23581 11195 11051,'0'-3'19,"0"2"37,0 1 155,0 2 120,0 2 100,0 1-27,0 1 44,0 2 132,0 6 345,0 5 202,0-6-409,0-2-164,0-1-59,0-2-138,0-1-60,0-1-72,0 0-79,0 17 312,2 2-36,0 0-40,1-1-45,0 1-50,1-2-55,-1-2-59,1-2-65,0 1 22,0-3-48,-1-6-56,0 0-33,-2 0-35,0 2-40,-1-9 38,0 29-384,0-12 61,0-12 170,0 0-35,0 1-42,0 0-47,0-5 101,-1 0-105,0-1-88,-1-1-71,-2-1-396,-7-4-546,7-1 1028,0 0 46,0-1-27,-2-3-141</inkml:trace>
  <inkml:trace contextRef="#ctx0" brushRef="#br3" timeOffset="-30203.05">23347 11079 5525,'-11'-11'164,"6"6"-28,3 2-4,1 3 46,1-1-20,0 1 38,0 0 113,0 0 70,1 0 69,1 0 65,4 1 473,0 1-103,0 1-101,0 1-97,2 0-51,2 2-106,4 0-24,0 0-63,2-1-62,2 0-59,8 4 24,2 1-105,9 4-63,3 3 81,7 4 98,-9-1 557,30 20-912,-36-17 292,45 44 505,-28-15-355,-13-9-186,-21-21-180,-2-1-41,-9-14-36,0 0-1,-1 1 1,0 0 0,0 0 0,0 1 1,-2-2-19,1-1-1,-1 1 1,-1 0 0,1 0-1,-1 4 20,-7 32-171,-12-4-61,15-32 167,-1 0-1,-1 0 1,1-1-1,-1 0 0,0 0 1,-1 0-1,-2 1 66,1-2-77,0 1 0,-1-1 0,1-1 0,-1 1 0,0-2 0,-1 1 0,1-1 0,0-1 0,-1 1 0,-4-1 77,-7 0-145,-1 0 0,1-2 0,-1 0 0,1-2 0,0 0-1,-11-3 146,-21-7-371,27 4 143,1-1-37,-10-9-338,17 4 170,4 2 33,3 1-48,7 7 331,1 0-62,0 0-55,1 1-47,-1-1-107,1 1-45,0-7-1005,3 4 582,0 2 334,1 1 136,0-1 58,0 2 107,0-1 57,1 0 64,0-1 71,0 1-85,1-1 44,1-1 30,2-2 29</inkml:trace>
  <inkml:trace contextRef="#ctx0" brushRef="#br3" timeOffset="-29587.57">24065 11212 11051,'0'1'735,"0"0"-446,0 0 36,0 4 179,0 0-45,0 0-42,1 0-39,-1 0-38,1 0-35,0 6 208,0-5-260,-1 0-37,2 6 120,1 3-62,2 8-14,-2-5-81,-1-6-24,0-3 18,-1 1 55,4 19 243,3 22 339,-6-19-356,-1-17-199,1-1-52,2 0-43,0-1-38,2 12 37,-5-23-147,-1 1 0,1 0-1,-1 0 1,0 0 0,0-1-1,0 1 1,0 0 0,0 0-1,-1 0 1,0 0 0,0 0-12,-11 25 33,4-20-43,0-4-33,-1-3-44,8-1 77,0 0-1,0 0 1,-1 0 0,1 0 0,0-1 0,0 1 0,0 0-1,0-1 1,0 1 0,-1-1 0,1 1 0,0-1 0,0 1-1,0-1 1,0 0 0,1 0 0,-1 0 0,0 1 0,0-1-1,0 0 1,1 0 0,-1 0 0,0 0 0,1 0 0,-1 0-1,1 0 1,-1-1 10,-5-17-159,2-3-54,1 2-61,-12-63-723,9 40 553,1 0 46,1 0 55,1 0 63,1 0 69,1 1 78,5-10-36,5 7 89,-6 27 72,5-12 23,2 9 45,-1 8 18,1 0 37,-7 10-83,-1-1 18,1 1 0,-1-1-1,1 1 1,0 0 0,0 0 0,1 1 0,-1-1-1,0 1 1,2-1-50,11-3 180,4 3-44,-7 1-86,-13 2-49,35-6 114,-27 5-93,-1 1 1,0 0 0,1 0 0,-1 0 0,1 1 0,-1 0-1,0 1 1,0 0 0,7 2-23,-1 0 38,13 5 68,8 7 104,-29-14-179,-1 1 0,-1 0 0,1 0 0,0 0 1,-1 0-1,1 1 0,-1 0 0,0-1 1,0 1-1,-1 0 0,1 0 0,1 3-31,-1 0 26,13 26 53,-7-3-110,-8 2-122,-4-15 28,-4 2-35,-6 12-81,-25 45-458,26-56 552,0-3 78,1-3-48,3-2 42,-5 8 14,3-5 57,-6 15 29,16-28-18,-1 0 1,1 0 0,0 0-1,0 0 1,-1-1 0,1 1 0,0 0-1,1 0 1,-1 0 0,0 0-1,0-1 1,1 1-8,1 3 25,0 0-1,1-1 1,0 0 0,0 0-1,0 0 1,0 0 0,0 0-1,1 0 1,0-1 0,1 2-25,9 10 8,14 27 167,-18-22-153,0-1-99,-9-18 68,5 13-177,-5-12 161,-1-1 0,0 0 0,-1 0 0,1 0 0,0 0-1,0 1 1,0-1 0,-1 0 0,1 0 0,-1 0 0,1 0-1,-1 0 1,1 0 0,-1 0 0,0 1 25,-1 1-49,-4 5-200,-4-2 74,-6-1 40,-12-1 31,-3-5 32,12 0-3,5-1-28,3 0-55,-10-3-112,0 0-86,2 0-116,10 3 185,1-1-41,3 1 307,1 0-57,1 0-54,0 0-48,0-2-170,1 0-81,1 0-64,1-1-49,8-13-1782,-2 13 1620,1-1 101,-1 3 244,1-1 40,2-1-24,5-2-127</inkml:trace>
  <inkml:trace contextRef="#ctx0" brushRef="#br3" timeOffset="-29230.03">24665 11347 10794,'11'-12'372,"-2"3"-50,1 0 92,-6 4-159,1 1 38,0 0 43,0 0 49,2 0 213,-1 1 107,1 1 120,-4 2-364,0 0 34,-4 0-75,0 2-85,-2 1-77,1 0-66,-1 1-59,0-1-49,0 1-28,-42 30-37,18-15 27,4 4 39,18-18-44,1 0 0,0 1 1,0-1-1,1 1 0,0 0 0,0 0 1,0 0-1,1 0 0,-1 0 1,2 1-1,-1-1 0,1 1 1,-1-1-1,1 7-41,2 13 41,0-2 56,0-15-19,1 1 1,-1-1-1,2 0 1,-1 0-1,1 0 1,4 7-79,10 13 162,-5-11-149,7 9 38,-12-8-66,-5-1-69,-7 3-95,1-11 141,-2-1-72,-1-1-58,-2-2-41,-24 9-460,16-11 406,-1-1-6,-1-1-43,-1-1-43,-1-1-41,-1 0-41,1 0-39,-1-1-39,1 1-38,-10-2-382,3 2-85,21-1 235,4-1 306,-2-3 92,-6-6-94,10 10 471</inkml:trace>
  <inkml:trace contextRef="#ctx0" brushRef="#br3" timeOffset="-28082.02">17980 13191 385,'2'-15'182,"5"3"118,-2 6-101,0 1 33,0 0 36,0 1 38,2-3 285,-5 5 61,-1 1 452,-1 1-652,0 0-56,0-1-51,0 1-49,0 0-45,0 0-41,0-1-38,0 1-34,0-1-21,0 0-33,0 0 2,0 0-76,0-3-64,0 3 70,0 0 40,0 0 80,0 0 97,0 0 25,0 0 81,0 1 91,0 0 101,0-1 111,0 1 121,0 0-333,0 0 35,0 0 35,0 0 36,-2 6-30,-2 0 43,-20 14 1192,8-8-900,9-6-462,0 0-39,-1 3 39,3 0-102,2-4-93,2 11 196,1-9-175,0 0 15,0 0 76,0-6-292,0-1 0,0 1-1,0 0 1,0-1 0,0 1 0,0 0 0,0-1 0,0 1 0,0 0 0,0-1 0,1 1-1,-1-1 1,0 1 0,0 0 0,0-1 0,1 1 0,-1-1 0,0 1 0,1-1 0,-1 1-1,1-1 1,-1 1 0,1-1 0,-1 1 0,1-1 0,-1 1 0,1-1 0,-1 0-1,1 1 1,-1-1 0,1 0-4,10-1 30,-11 1-30,9 0-35,2-1-62,2-2-80,7-3-167,8-9-248,-21 8 442,-2 0 46,1-5-3,-2 1-44,-4 10 121,1 0-1,-1 0 1,0 0 0,1 0 0,-1 0 0,0-1 0,0 1 0,0 0 0,0 0 0,0 0 0,0-1 0,0 1 0,0 0 0,0 0 0,-1 0 0,1 0 0,0 0 0,-1-1 30,-6-4-212,1 4 147,-1 0 37,-5 1 60,-2 0 97,1 1 36,-1 0 134,-7 2 235,12 0-289,1 3-52,3-1-107,2 1-44,-2 3 133,-3 1 162,0 1 138,6-1-242,2-6-134,3 0-48,-1-1-60,-1 0 0,1 0 1,0 0-1,0-1 0,0 1 0,0-1 0,0 1 0,1-1 0,-1 0 0,0 0 0,1 0 9,6-4-97,-7 2 57,2-2-27,0 1 1,0 0 0,0 0-1,1 0 1,-1 1-1,1-1 1,0 1 0,-1 0-1,1 1 1,1-1 66,4-2-450,1-9 241,-6 1 77,-4 3 61,-3 1 46,1 6 28,0 0 0,0 0 0,0 0 0,0 0 0,0 0 0,0 0 0,0 0 0,0 0-1,0 1 1,-1-1 0,1 0 0,0 1 0,0-1 0,-1 1-3,1-1-11,-9-1 56,1 1 36,-11-2 114,12-1-170,-15-8 80,22 11-99,0 1 0,0 0 0,0-1 0,1 1 0,-1 0 0,0 0 0,0 0 0,0 0 0,0 0 0,0 0 0,0 0 0,0 0 0,0 0 0,0 0-1,0 0 1,1 1 0,-1-1 0,0 0 0,0 1 0,0-1 0,0 1 0,1-1 0,-1 1 0,0-1 0,0 1-6,-1 7-13,4-3-103,2-2-121,1 0-99,1 0-23,8 3-553,-7-3 358,0-1 76,4-1-94</inkml:trace>
  <inkml:trace contextRef="#ctx0" brushRef="#br3" timeOffset="-27290.1">18523 12979 2056,'0'-1'572,"0"-1"-95,0 0-173,0-1 89,1 1 75,0-1 63,1-2 539,4-8 1619,-4 9-1994,0 0-62,0 0-80,0 0-103,-1 1-217,0-1-60,0 1-67,1 0-73,3-8 423,3-1-63,2-4 18,-1-2-43,-1-7-91,4-22-28,-8-1-24,-8 20 9,-1 18-87,-3 2 81,-2 1 129,-10 1 280,0 6 25,8 2-260,3 1-118,1 0-67,1 3-16,1-1-39,-3 7 66,3 0-102,-2 18 69,3-14-36,-1 13 201,1 0-1,1 1 1,2-1 0,1 15-360,0 25 557,1-56-454,1 16 261,1 1 0,1-1 0,5 17-364,5 9 442,0-10-126,2 0-71,0-1-93,1 0-116,-2-7-114,-1 0-114,-11-26-73,-3-2-99,-3-2-94,-1 0-89,2-3 110,1 0-41,0-1 70,0 1-140,1-1 47,-1-2 48,1 0 47,0-1 48,-1 0 45,0-2 48,-1 0 45,-1-1 0,-3-2 79,1 1 26,-1 0 45,-2 0 30,-5-3 29</inkml:trace>
  <inkml:trace contextRef="#ctx0" brushRef="#br3" timeOffset="-27019.87">18483 13210 10794,'0'1'68,"0"0"-1,0-1 1,0 1 0,0 0-1,0 0 1,0-1 0,1 1-1,-1 0 1,0-1 0,0 1-1,0 0 1,1 0 0,-1-1-1,0 1 1,1-1 0,-1 1-1,0 0 1,1-1 0,-1 1-1,1-1 1,-1 1 0,1-1 0,-1 1-1,1-1 1,0 1 0,-1-1-1,1 1 1,-1-1 0,1 0-1,0 0 1,-1 1 0,1-1-1,0 0 1,0 0 0,-1 0-1,1 1 1,0-1 0,0 0-68,13-1 1050,0-3-253,1-2-102,-7 3-395,-1 0-37,0-1-40,0 1-44,2-1-15,-1 0-93,-1 2-100,-2 0-110,32-6 262,-8 2-111,-2-3-104,-15 5 17,-1 1-74,2-1-108,6-1-227,4-1-178,-8 2 282,-2-1 149,0-1 113,3-2 34,7-4 61</inkml:trace>
  <inkml:trace contextRef="#ctx0" brushRef="#br3" timeOffset="-26386">18872 13075 4497,'-2'0'70,"-1"0"0,1 0-1,0-1 1,0 1-1,0 0 1,0-1-1,0 0 1,0 1-1,0-1 1,0 0 0,0-1-70,-4-2 302,1 0 65,3 3-33,0 0 55,1 2 57,-1 0 56,2 0-499,-1-1 33,0 1 128,0 0 25,0 0 50,-1 0 43,1 1 38,-3 1 494,-6 7 1251,7-6-1412,1-1-228,0 1-86,0-1-107,2-1-161,-1 0-35,-1 5 279,1 1 44,0 8 313,0 25 986,2-28-1197,-1-1-53,1-2-143,-1-2-49,0 1-58,0-2-66,2 12 272,1-2-41,4 0-46,1-3-53,3-2-59,2-2-65,1-4-70,1-4-78,24-4-172,-31 1 173,1-1 1,-1 1-1,0-1 0,0-1 1,0 0-1,0 0 0,0 0 0,0-1 47,16-11-220,-22 13 149,0 0-1,1 0 0,-1 0 0,0-1 0,-1 1 0,1 0 0,0-1 0,-1 1 0,1-1 0,-1 1 0,0-1 0,1-1 72,9-36-781,-6 19 284,-2 10 61,-2 0 45,0 0 41,-2 0 39,-3-10-210,-4 0 115,0 5 148,-1 1 45,-21-24-285,26 35 523,0 0 0,-1 0 0,1 1 0,0-1 0,-1 1 0,0 0 0,-1-1-25,-2 1 75,-1 0 34,0 1 64,-1 1 66,0 0 79,-1 1 92,10 0-19,0 1-109,1 1-91,-1 1-73,1 0-49,0 5-40,0-6 31,0-2 21,0 12 80,0-1-53,2-3-100,5-2-87,7-1-76,14 8-32,-4 5 95,-17-13-80,1-4 78,-1 0 18,12 12-53,0-10 108,-1-2 77,-16-1-32,0 0 0,1 0 0,-1 0 0,0 1 0,1-1 0,-1 1 1,0 0-1,0 0 0,0 0 0,0 0 0,0 0 0,2 1-24,7 8 40,9 5-40,-18-14 0,0 0 0,0 0 0,-1 0 0,1 0 0,0 1 0,-1-1 0,1 1 0,-1-1 0,0 1 0,1-1 0,-1 1 0,0 0 0,0-1 0,0 2 0,3 4-4,-2-3-6,0 0 0,0 0-1,-1 0 1,1 1 0,-1-1 0,0 0 0,0 1-1,0-1 1,0 1 0,-1-1 10,-6 20-1,2-14 80,-3 10 48,5-8 6,1-5-11,1 0 47,0 1 60,0 2 69,0-8 100,1 1-88,0-1-76,0 0-63,1 1-33,0-1-54,5 3 59,-5-3-49,-1-1 68,10 8 287,1-4-81,-1-2-73,2-2-68,-1-2-61,1-1-54,-1-1-47,1 0-41,8-3-59,-2 2-62,-4 1-28,-2 0-59,1-2-79,-2-2-96,-7 4 250,-1 0-92,0 1-80,1 0-66,0-1-263,8-7-1331,-9 5 1187,-3 2 464,0-1 40,-1 1 45,0-1 53,0-2 47,0-1 42,0-1 27,0-6 26</inkml:trace>
  <inkml:trace contextRef="#ctx0" brushRef="#br3" timeOffset="-25537.62">20093 13038 4112,'-3'-4'-95,"0"1"122,0 0 112,0-1 101,2 2 0,-1-1 47,1 1 41,-1-1 38,1-3 459,0 0 95,1 5-219,0 1-95,0-1-87,-1 1-80,1 0-74,-1-1-67,0 1-60,0 0-52,0-1-13,0 1-62,-2 0-27,-1 0-47,3 1 6,-1-1 55,1 0 81,0 1 71,0-1 105,1 1-132,0-1 33,0 1 36,0-1 37,0 7 586,-1-1-121,0 1-110,0 0-99,-1-1-90,1 1-78,-1 0-67,0-1-58,-1 5 100,-3 22 437,5-25-627,1-1 32,0 22 365,0 0-61,0 0-54,0-3-49,1-11-164,2-3-109,0-2-76,8 8 41,-9-16-109,17 20 111,0-10-88,2-7-61,2-7-62,1-5-63,0-4-66,-1-1-67,-1-2-68,-3 1-70,-12 7 212,0 0 0,-1 0 0,1-1 0,-1 0-1,-1 0 1,2-3 204,10-16-487,0-3 38,-10 15 276,0 1 45,3-12-148,-1-4 40,-2 0 55,-2 1 72,-1 8 84,0 4 59,0-3 48,-4-6-65,0 15 77,-1 4-4,1-1 34,0 12 627,0 5-115,-1 4-86,0 3-102,1 3-91,-1 1-79,1 6-33,0 1-78,2 3-42,2 7-20,4-8-90,-2-6-59,-3 2-77,-3-16 74,1 1-66,1-1-64,1 0-59,0 1-58,0-1-54,0-1-51,0 1-47,2 2-278,-2-5 87,7 4-418,-4-8 545,-1-1 50,-1-3 195,-1-1 44,-2-1 127,0 0 37,0-8 15</inkml:trace>
  <inkml:trace contextRef="#ctx0" brushRef="#br3" timeOffset="-25157.47">20597 12979 2570,'0'-13'14,"0"5"37,0 2 37,0 2 59,0 2 405,0 0-62,1 0-57,-1 0-53,1 0-48,0 1-45,0-1-38,0 1-36,1 0 96,0-1-73,4 0 339,-5 2-261,-1 0-51,0 0 72,6 13 3489,-5-9-3228,0 0-34,1 0-43,-1 0-51,1 0-124,-1-1-47,0 0-52,0 0-56,0 0-62,-1-1-67,1 0-71,-1-1-77,2 13 681,-1 0-36,-1 0-39,0 0-37,-1 1-14,1 0-44,2 0-46,0 0-45,9 31 445,-8-26-472,-1 4-22,-1 1-85,-2-17-178,1-6-20,0 0 0,0 0 0,0 0 0,0 0 1,0 0-1,0 1 0,0-1 0,1 0 0,-1 0 0,1 0 1,-1 0-1,2 1 0,-2-3 0,1 1 0,0-1 0,-1 0 0,1 1 0,-1-1 0,1 0 0,0 0 0,-1 0 0,1 0 0,-1 1 0,1-1 0,0 0 0,-1 0 0,1 0 0,0 0 0,-1-1 0,1 1 0,0 0 0,-1 0 0,1 0 0,-1 0 0,1-1 0,-1 1 0,1 0 0,0 0 0,-1-1 0,15-14-69,0-21-188,-6 12 69,0 8 83,-1 0-40,21-41-501,-16 35 407,-4 7 65,-2 1 93,2-3 93,0 5 102,-3 8 132,-2 2-54,0 3-44,-1 1-34,5 16 201,-7-14-216,18 67 505,-13-47-431,1 1-32,0-1-47,1 0-59,-2-9-51,1 0-37,0-1-39,2-1-45,6 4-196,9-2-43,-10-6 100,-3-3-74,-2 0-90,-1-3-48,12 0-725,-6-5 535,-6 0 337,0-1 33,15-8-500</inkml:trace>
  <inkml:trace contextRef="#ctx0" brushRef="#br3" timeOffset="-23989.44">21759 12826 771,'0'-14'44,"-2"-3"81,-1-2 67,-1 0 57,-7-14 370,11 33-589,-1-1 1,1 0-1,-1 0 0,1 0 1,0 1-1,-1-1 0,0 0 1,1 0-1,-1 1 1,1-1-1,-1 0 0,0 1 1,1-1-1,-1 1 0,0-1 1,0 1-1,1-1 1,-1 1-1,0 0 0,0-1 1,0 1-1,0 0 0,0 0-30,1 0 351,1 0-43,-1 0-39,0 1-36,1 0 131,1 1-117,-1-1-105,0 1-69,2 1-61,3 4-138,-5-6 156,0 0 81,7 7-180,3 7-162,7 15-43,-16-26 248</inkml:trace>
  <inkml:trace contextRef="#ctx0" brushRef="#br3" timeOffset="-19616.71">21158 12423 385,'0'-9'37,"0"-1"66,0 0 59,0 0 50,0-2 95,0 0 43,0-18 814,1 15-182,2 5-92,2 3-73,1 1-55,-5 5-658,2-3 1223,-1-2 923,-1 4-1309,-1 0-29,0 0-68,-1 2-210,1-1-76,0 2-90,-1 0-102,1 1-116,0-1-172,-1 0-33,1 1-36,0 0-37,0 0-39,0 0-39,0 2 404,0 1-37,-2 2 160,1-1-179,-1-1-52,-1 5 80,-3 6 33,4-8-147,-1 11 72,1 0-39,3 40 251,0-21-161,1 31 887,5 11-1166,1 13 688,-6-32-294,-1-11-89,1 0-40,5 47 169,3 113 276,-10-120-354,0 7-89,0-48-180,0 0-37,0-2-43,0-1-46,-5-2-46,-7-14 41,9-24-49,-2-4 39,-6-6-34,2-13-21,0-16 104,7 27 12,0-5 45,0 0 0,0 0 0,1-1 0,1 1 0,0-8-52,2-12 78,-1 8-62,0-1-49,-1-52-211,0-98-262,1 154 363,1 0 0,1 0 0,4-17 143,-4 22-85,7-21-225,-8 31 256,0 0 0,1 0 1,0 0-1,1 0 0,-1 1 0,1-1 0,-1 1 1,1 0-1,1 0 0,3-3 54,7-7-137,8-4 44,-20 16 87,0 0 0,0 1 0,0-1 0,1 1 0,-1 0 0,1 0 0,-1 0 0,0 0 0,4 0 6,-2 1-14,0 0-1,1 0 1,-1 1-1,0 0 1,1 0-1,4 1 15,24 9-151,-26-8 124,-2-1 10,0 0 0,0 0 0,0 0 1,-1 1-1,1 0 0,-1 0 0,1 1 1,-1-1-1,0 1 0,0 0 0,-1 0 1,1 1-1,-1 0 0,0-1 0,1 3 17,10 21-82,5 25-128,-18-48 185,0 1 0,-1-1 0,0 0 1,0 1-1,-1 0 0,1-1 0,-1 1 1,0 0-1,-1-1 0,1 1 0,-1-1 1,0 1-1,-1-1 0,1 1 0,-1 0 25,0-3-24,0 1 0,-1-1-1,1 1 1,0-1-1,-1 0 1,0 0 0,0 0-1,-2 1 25,-32 19-262,-7-6-91,0-3-114,6-2-98,20-6 221,-2 0-86,-1-1-110,10-4 222,1 1-37,-1-1-39,1-1-42,0-1-45,0-1-49,1-1-51,0-1-54,0-1-57,2-1-61,-7-9-959,12 13 1326,-1-2-921,4 2 904,1-1 35,1-3-29,1-1 71,0-1 73,1 1 73,-1 1 86,0 2 37,8-9 15</inkml:trace>
  <inkml:trace contextRef="#ctx0" brushRef="#br3" timeOffset="-18983.34">21410 13171 7196,'1'-5'512,"1"0"84,0 2 15,8-5 1197,-5 5-1070,0 1-134,0-2-85,0 1-114,-3 1-252,0 0-38,4-4 337,-2-1-82,1 1-72,-1 0-59,0-1-35,1 1-40,11-11 229,3 6-154,8-6 36,-9-9-96,-4 3-80,24-17 33,-28 31-90,0-1 0,-1-1 0,0 1 0,2-6-42,17-23 230,-4 3-15,-22 32-197,0 1-1,-1-1 0,0 0 0,0 0 0,0 0 0,0 0 1,0 0-1,-1 0 0,0-5-17,0-2 18,1 7-8,-1 0 1,0 0-1,0 0 1,-1 0-1,1 0 1,-1-1 0,0 1-1,-1-2-10,2 5 2,0 0-1,0 1 1,-1-1-1,1 1 1,-1-1-1,1 1 1,0-1-1,-1 1 1,1-1-1,-1 1 1,1-1 0,-1 1-1,1 0 1,-1-1-1,0 1 1,1 0-1,-1 0 1,1-1-1,-1 1 1,0 0-1,1 0 1,-1 0-2,-1 0 1,0 0 0,0 0 0,0 0 1,1 0-1,-1 0 0,0 1 0,0-1 0,0 1 0,1 0 0,-1-1 1,0 1-1,0 1-1,-3 1 0,0 2 0,1-1 0,0 1 0,-1-1 0,2 1 0,-1 0 0,0 0 0,1 1 0,0-1 0,0 1 0,1 0 0,0 0 0,-1 2 0,-6 11 0,-4 23 38,11-35-20,1 1 0,1 0 1,-1 0-1,1 0 0,1 0 1,-1 0-1,1-1 0,1 1 0,0 0 1,0 0-1,0 0-18,10 19 30,3-1-42,0-9-83,10-2 67,-13-9 3,-1 1-44,-5 0-17,0 1-40,0 3-195,3 6-180,-5-6 90,-1-1-26,-2-5 176,-1 0-35,-1 1 0,0 1 43,-1-1 40,-1 0 37,0 0 36,-2-1 34,-4 6-16,-3-1 109,0-1 90,-2 0 74,1 0 55,-30 22 765,36-22-689,3-1 106,2 1 57,5 11 656,0-14-798,1-1-38,1 0-46,1 0-66,1-2-79,1 1-92,13-2 340,1-6-97,2-4-76,0-1-54,15-5 14,3 4-24,-22 3-111,-2-3-110,-7 4 14,1-2-43,1 1-150,0 0 23,-5 1-8,-1 1-66,-4 2 133,-1 0-40,0 0 12,0 0-33,0-1-35,-1 1-38,0-1-40,0 0-43,0-1-46,-1 1-47,0-19-1562,0 14 1276,0 4 344,0 0 49,0 0-40,0-2-183</inkml:trace>
  <inkml:trace contextRef="#ctx0" brushRef="#br3" timeOffset="-18603.1">21971 13114 8738,'-16'0'257,"13"0"-61,3 0-88,-1 0 38,2 0 99,-1 0 72,1 0 72,1 0 73,3 0 364,1-2-108,-1-1-108,0 0-112,-1 1-210,0 0-58,1 0-61,0 0-60,9-3 18,0 1-54,11-4-38,36-16-77,-47 17 12,13-5-133,-24 10 122,0 0 1,0 1-1,0-1 1,0 0 0,0-1-1,0 1 1,-1-1-1,1 1 1,0-2 40,3-5-79,-2 0 33,1-10 33,-4 3 64,-7-20 122,5 33-160,0 1 1,0-1-1,0 1 1,0 0 0,-1-1-1,1 1 1,-1 0-1,1 0 1,-1 0 0,0 0-1,0 1 1,0-1-1,0 0 1,0 1 0,0-1-1,0 1 1,0 0-1,-1 0 1,0-1-14,-23-4 146,-4 6 35,0 5 53,1 5 70,4 3 88,6 3 106,12-8-292,1 0 0,0 1 0,1 0 1,0 0-1,0 0 0,1 1 0,0 0 0,-2 9-206,1 1 304,1-3-51,0 11 218,3-5-105,4 0-43,-1-17-229,-1-1-1,2 1 1,-1-1-1,0 1 1,1-1-1,0 0 1,2 3-94,7 9 284,6 4-77,0-5-99,4-3-71,20 4-74,-18-8 21,-19-7-3,23 9-95,-6-6-15,-3-4-37,0-4-70,-15 2 234,1 0-50,1 0-60,-1-1-50,1 1-47,0-1-41,1 0-97,0 0-42,1-1-121,5-2-313,7-5-570,-8 2 550,-3-1 253,-5 4 348,-1 1 41,1-3 86,0 0 46,1-1 29,2-6 29</inkml:trace>
  <inkml:trace contextRef="#ctx0" brushRef="#br3" timeOffset="-17855.13">22573 12961 3726,'-1'0'808,"0"0"-500,0 0 33,-7 1 731,-1-1-116,1 2-107,-1-1-100,1 1-90,-1 0-82,0 1-74,0 0-65,1 0-92,0 0-41,-9 3 212,7-1-228,-29 14 779,30-14-730,0 0 55,-4 4-120,0 0-37,-7 5 99,-19 23 366,28-24-448,1 0 44,2 0 18,-1 0 58,2 1 70,-1 1 79,4-6-285,1 0 43,2-5-128,-1-1 0,2 1 1,-1 0-1,0 0 0,1 0 0,0-1 0,0 1 0,0 0 0,0 0 1,1 2-153,4 7 471,-1-7-279,2-1-40,1-1-45,1-1-54,2-1-59,2-1-68,8-2 58,0-2-53,0-2-48,0-1-41,3-3-79,0-2-39,3-5-95,10-9-227,-12 1-81,-9 2 31,-9 12 251,-1 0 1,-1 0-1,0-1 1,1-4 396,0-3-455,-1 0 37,1 2 80,-1 0 50,1 0-113,-1-1 49,1 1 46,-1 0 43,-1 1 41,1 0 37,1-15-83,-2 12 165,-1 0 38,1-17 28,-2-9 112,-6-26 146,1 41-59,-1-13 169,11-6 311,-9 26-314,1 4-53,2 6 5,3 3 53,-1 4-123,1 1 35,-3 4 175,0 0-97,-1-1-85,0 1-72,1-1-65,-1 1-41,-1-1-26,-1 2-22,3 0 43,-1 0 56,4 5 101,3 11 154,-1 21 312,-5-7-267,0-5-121,-1 1-66,0-4-92,1-2-89,0 108 761,0-74-485,0 6-22,0-2-89,4-6 1,5-7-78,-5-30-107,0 6 28,2 0-72,1-3-87,1-4-102,3-6-115,-5-7 114,0-3-35,2-2-35,-1-3-39,2-3-39,0-3-42,7-15-363,8-41-1108,-16 39 1189,3-1 79,-4 5 296,0-3 123,-3 8 124,1 0 52,1 0 50,2 2 46,4-10 64,2-3 6,-9 23-64,0 2 38,-4 5 112,-1 2-44,1-1-39,-1 1-34,1 3 73,1 3-40,-1-3-13,0-1 27,1 2 1,1 3 103,-1 1 0,1-1 0,-1 0 0,-1 1-1,1-1 1,-1 1 0,-1 0-278,1 7 366,0-2-66,2 2-6,2 6 62,3 15 209,-7-22-329,0 0 46,-2 0-70,1 1-76,-1 2-58,0-1-49,1-11-37,1 0 0,-1 1 0,1-1 0,0 0 0,0 0 0,1 2 8,3 2-71,-2-4-8,0-1-55,0 1-74,-1 1-97,-2 1-119,0-5 354,1 0-46,-1-1-43,1 0-39,-1-1-38,1 0-34,1-1-361,0 0 51,-1-2-53,2-1-180,1-3-475,1-3-276,-1 2 565,-2 1 224,1 0 73,-1 1 188,-1 1 77,1-1 89,-1 1 101,0-5 70,0 0 69,-1-4 46,1-7 45</inkml:trace>
  <inkml:trace contextRef="#ctx0" brushRef="#br3" timeOffset="-17596.02">22824 12595 9123,'-2'-12'215,"-2"8"-29,-1 3 20,0 0 65,3 1-42,1 0 40,0 0 41,1 0 39,0 0 740,0 0-679,0 1-141,0-1-72,0 1-73,0 0-71,1 5-73,-1 0-54,1 0-49,1-1-43,1 2-155,1 0-70,0 0-55,1-1-36,13 10-924,-10-9 847,2 0 17,-6-4 314,1 1 37,2 1 0,0-1 84,1 2 2,-1 1 42,3 1 26,4 6 27</inkml:trace>
  <inkml:trace contextRef="#ctx0" brushRef="#br3" timeOffset="-17402.6">23173 12787 2955,'-10'0'754,"-1"-1"-37,1 1-15,-1-1-39,1 2-36,0 0-35,0 2-35,1 2-34,-6 10 425,6-2-366,0 0-42,-17 25 1053,17-20-884,4-2-164,1 1 47,2-8-368,-1 1 34,-2 12 335,-6 26 683,7-28-768,0 0-29,4-10-286,-1-2-40,3 14 236,4-2-59,2-3-57,3-3-52,3-1-52,2-4-48,2-1-46,0-2-44,2-2-39,1-2-39,0-1-35,-1-2-33,20-4-203,-5-6-100,-28 9 418,0-1-89,1-1-83,0 1-74,-2 0 17,0 0-34,7-3-354,0-1-99,-1 0-74,26-20-1932,-30 20 2063,4-6-355,-6 6 562,-2 0 47,2-3-59,-1 0 52,0-3-31,2-7-164,-7 19 584</inkml:trace>
  <inkml:trace contextRef="#ctx0" brushRef="#br3" timeOffset="-11724.81">23618 12673 385,'-2'-2'0,"0"0"0,0 0 0,0 0 0,1-1 0,-1 1 0,1-1 0,-1 1 0,1-1 0,0 0 0,0 1 0,0-1 0,0 0 0,1 0 0,-1 0 0,1 1 0,0-1 0,-1 0 0,1 0 0,1 0 0,-1 0 0,0 0 0,0-17 0</inkml:trace>
  <inkml:trace contextRef="#ctx0" brushRef="#br3" timeOffset="-11289.43">23426 12442 385,'2'-3'-51,"1"-1"80,0 0 78,0 0 73,1-1 69,-1 0 65,0 0 62,0-1 58,-1 1 53,1 0 50,-1-1 45,0 1 42,0 1 38,-1-1 34,0-2 782,-1 0-46,0 1-128,-1 0-122,1 2-116,-1 0-110,0 1-105,0 1-97,0 1-93,0 0-86,0 1-81,0 0-73,0 1-69,-1 0-62,1 1-57,0 1-50,-1-1-44,0 4 10,-1 0-80,-4 17-53,4-13 66,2-5 16,-1-1 51,1 1 62,1-1 72,-8 44 259,-7 35 308,7-43-464,3-3-33,3 0-37,0-1-41,1 13 10,-4 4-79,0 0 6,5-19-2,1-2 32,3 4 79,0-2-56,6 39 294,1-38-380,-3-20-143,1-3-47,1-3 58,0-3-62,0-2-58,0-2-56,0-2-52,0-2-50,0-1-47,0-1-43,-1-2-42,0-1-38,6-10-504,-3-2-118,-4-1-94,-7 15 795,0-1-36,1-5-441,-1-1-61,0-18-1212,-1 21 1477,-1 0 44,0 0 49,0 0 76,-1 1 92,1 1 107,-2-1 91,0 0 53,-1-1 36,-3-5 34</inkml:trace>
  <inkml:trace contextRef="#ctx0" brushRef="#br3" timeOffset="-11039.05">23308 12769 2056,'-9'1'190,"5"-1"37,5 0 58,3 1 81,2-1 102,-2-1-189,0 1 33,-1-1 37,1 1 40,0-1 41,-1-1 44,4-1 291,0 0-58,0 0-56,0 0-51,1 0-51,-1 1-48,0 0-45,0 0-43,4-1 131,-1 1-84,1 0-75,0 0-68,0 1-59,0-1-51,0 1-44,0 0-35,4-1 3,28-4 139,-24 2-120,-2 0 42,1 0 78,11-4-170,3 2-37,1 0-38,0 1-39,-2 0-34,-3 0-35,-21 4-115,0 1 76,3 0 38,5 2 71,-9-1-24,-1 1-66,1 0-98,-1 0-68,0-1-112,-2 0 142,-1 0-35,1 0-37,0-1-41,0 1-42,0-1-45,0 1-48,0-1-49,1 1-53,-1-1-54,1 0-57,0 0-60,-2 0 614,1 0 57,1 0 38,3 0 37</inkml:trace>
  <inkml:trace contextRef="#ctx0" brushRef="#br3" timeOffset="-10662.06">23890 12750 385,'13'-2'201,"-8"-2"-20,-4 0 35,0-2 86,-1 5 50,0 1-42,0-1-38,-1 1-37,1-1 140,-1 1-111,0-1-88,-1 1-63,-3 0 93,3 0-62,1 0-28,-1 0 38,1 0 47,0 0 55,-1 0 164,1 0 118,0 0-219,0 0 36,1 0 38,-1 0 40,-5 0 192,0 1-42,1-1-37,0 1-38,-1 0-35,1 1-33,-4 1 347,-1 1-112,2 1-97,0 1-84,0 0-70,1 1-68,0 0-39,-14 20 607,13-14-503,-2 3 166,-4 11 229,-1 3-60,2 3-87,0 1-110,6-12-261,0-1-67,2-1-76,1-2-84,2-7 194,1 0-1,0 0 0,1 1 1,0 5-265,1-2 249,0-3-16,3-2-91,4-3-57,5 1-45,-3-3-5,10 6-39,-5-6-51,-1-7-68,1-3-84,4-1-68,-12 4 159,-2 1-14,1-1 1,-1 0-1,1 0 0,-1 0 1,0-1-1,5-2 130,-7 2-59,-1 1-1,1 0 0,0-1 1,-1 0-1,1 0 1,-1 0-1,0 0 1,0-1 59,10-19-369,6-45-569,-14 46 710,-1 2 64,0 3 85,-1-25-112,-2 15 169,2 13 63,0-2 45,-1 8 63,2-5-88,0-1-30,-1 4 66,0 1 77,-1 5-45,-1 0 34,1-3 194,0 3-134,-1 1 34,0 0 34,0-1 38,1 1 40,-1-1 43,0 10-21,2-1-72,0 0-59,1 0-49,1 1-10,1 5 44,2 16 176,0-4-154,2 4-55,5 15 8,-9 8-55,-2-19-188,0-10-25,2-4-33,0-1-53,-1-3-29,1 0-56,1 0-64,-1-2-72,-3-7 134,0 0-73,0 1-250,0-1-99,-2-4 576,1 1 0,-1-1-1,1 0 1,-1 0 0,1 1 0,-1-1-1,0 0 1,1 0 0,-1 0-1,1 0 1,-1 0 0,1 0 0,-1 1-1,1-1 1,-1 0 0,1 0-1,-1 0 1,1-1 0,-1 1-1,1 0 1,-1 0 0,1 0 0,-1 0-1,1 0 1,-1 0 0,1-1-1,-1 1 1,1 0 0,-1 0-1,0-1 1,1 1 0,-1 0 67,4-3-387,0 0 41,1-1-30,2-3-143</inkml:trace>
  <inkml:trace contextRef="#ctx0" brushRef="#br3" timeOffset="-9877.65">24122 12403 7581,'-5'0'-310,"1"-1"111,0 1 104,1-1 96,0-1 92,0 1 83,0 0 76,1 0 70,-1 0 253,1 0 110,1 0-111,0 2 42,-1 1 706,1 12 1441,0-5-1882,1 1-56,1 9-104,0 1-93,1 0-83,0 0-75,1 0-66,0 0-56,0 1-47,0-1-40,3 18 140,5 52 449,-9-63-538,-1 1 58,0 9-83,2-1-37,9 41 156,-10-17-152,-3-22-143,7-4-91,-6-33-20,0-1 0,0 1 0,1 0 0,-1 0 0,0 0 0,1-1 0,-1 1 0,1 0 0,-1 0 0,1-1 0,-1 1 0,1 0 0,-1-1 0,1 1 0,0-1 0,-1 1 0,1-1 0,0 1 0,0-1 0,-1 0 0,1 1 0,0-1 0,0 0 0,0 1 0,0-1 0,0 0 0,1 0-7,1 0-1,-1-1 1,1 1 0,-1-1-1,0 0 1,1 0 0,-1 1-1,0-2 1,0 1-1,0 0 1,0 0 0,0-1-1,0 1 1,0-1-1,0 1 1,1-2 7,29-36-132,-6 6 82,-3 11-73,35-26-300,-40 36 358,1 1 77,-18 11-12,0-1 0,0 0 0,1 1 0,-1-1 0,0 1 0,1 0 0,-1-1 0,0 1 0,1 0 1,-1 0-1,0 0 0,1 0 0,-1 0 0,1 0 0,-1 0 0,0 0 0,1 0 0,-1 1 0,0-1 0,1 1 1,-1-1-1,0 1 0,1-1 0,-1 1 0,0 0 0,0 0 0,0 0 0,1 0 0,14 18-9,-6-2-24,2 2-56,-10-16 74,0 0 0,-1 0 0,1 0 0,-1 0 1,0 1-1,0-1 0,0 0 0,-1 1 0,1-1 0,-1 0 0,1 1 0,-1-1 0,0 1 0,-1-1 0,1 1 0,0-1 0,-1 1 0,0-1 0,0 2 15,-13 31-187,-4 1-47,3-9-3,13-23 153,-1 0 1,0 0-1,0-1 0,0 0 1,-1 1-1,0-1 1,0 0-1,-3 2 84,0-1-153,0 1 1,0-1-1,-1-1 0,0 0 1,-4 2 152,-44 12-878,28-13 391,0-4-36,15-1 228,1-1 49,-2-2-1,-3-4-66,5-4 8,6 1 72,3 0 4,2-2-44,3 1-398,2 2 118,3 1 92,2 1 68,22-8-563,-17 9 513,-7 3 154,1 1-36,6-4-145,1 0-91,0 0-72,1 0-71,0-1-65,1 0-56,-9 3 500,-1 1 36,17-9-446</inkml:trace>
  <inkml:trace contextRef="#ctx0" brushRef="#br3" timeOffset="-9394.75">24471 12979 2056,'3'-3'-97,"1"0"61,-1 0 55,1-1 53,-1 1 49,1 0 43,0 0 40,-1 0 35,4-3 319,0 0 90,0 0 45,9-6 982,-6 4-734,-5 5-520,0-1-55,0 1-66,-1 0-77,2-1 219,-2 0-42,0 0-38,0 0-35,2-5 234,-1 1-103,1-1-62,4-3 106,-2 4-180,1 0-34,1-2 38,0 0-64,-1-1-66,0-4-70,3-4-56,9-7-7,-2 3 3,-8 7 12,-4 0 20,-2-1 41,-3 4-49,0-2 53,-2 0 48,1-1 42,-1-18 343,-1 1 110,0-8 393,-1 23-571,-3 8-82,-3 6-64,-3 4-45,-22 18 482,19-8-425,9-6-204,-20 19 362,4 6-112,4 4-90,4 3-69,7-14-103,2 0 0,0 0 1,1 0-1,1 0 0,1 10-158,0 22 275,0-3-46,3-2-46,5-1-44,8-1-44,1-14-8,-2-7 63,1 0-1,3 2-149,-2-7 62,-2-5-39,4-3-45,1-5-38,-10-6 8,-1 0 1,0-1-1,1-1 1,-1 1-1,1-2 1,1 1 51,8 0-101,5-3-89,0-5-111,0-5-89,-2-2-64,-13 7 171,1 1 1,-1-2-1,-1 1 1,0-1 0,2-3 282,5-12-573,19-49-1181,-24 47 1240,-2 1 88,-2 4 161,-1 0 103,-1 1 122,-3 9 71,1 1 37,-1-2-41,0-6 21,0 7 20,0 2 28,0-2 50,0 10-137,0 1 0,0 0 0,0 0 0,0-1 0,0 1 0,1 0 0,-1 0 0,0-1 0,0 1 1,0 0-1,0-1 0,0 1 0,0 0 0,0-1 0,0 1 0,0 0 0,0 0 0,0-1 0,0 1 0,-1 0 0,1-1 0,0 1 0,0 0 0,0 0 0,0-1 0,0 1 0,0 0 0,-1 0 0,1-1 0,0 1 0,0 0 0,0 0 0,-1 0 0,1-1 0,0 1 0,0 0 1,-1 0-1,1 0 0,0 0 0,0 0 0,-1 0 0,1-1 0,0 1 0,-1 0 0,1 0 0,0 0 0,0 0 0,-1 0 0,1 0 0,0 0 0,-1 0 0,1 0 0,0 0 0,0 0 0,-1 0 0,1 1-9,-18 16 408,-2 11-109,7-5-120,9-15-134,1 0 0,0 0 0,1 0 0,0 1-1,0-1 1,1 0 0,0 1 0,0 0 0,1 0-45,-1 26 102,1-23-94,0-7-13,0 1 0,1 0 0,0 0 1,0-1-1,0 1 0,0-1 0,1 1 0,0-1 0,0 1 0,0-1 0,1 0 0,1 3 5,20 17-85,7-9-49,-10-9-239,-1 0 16,-8-3 68,-2-2-14,0-1-79,-4-1 93,0 0-44,0-1-50,0-1-54,0 0-61,-1-2-64,1 0-71,-1-1-75,-1 1 295,0 0 41,1 0-34,2-3-159</inkml:trace>
  <inkml:trace contextRef="#ctx0" brushRef="#br3" timeOffset="-8117.17">18503 14325 10794,'0'0'128,"0"0"-27,0 0 34,0 0-2,0 0 42,1 0 44,1 0 46,5-1 198,0 0-48,-1 0-43,1-2-42,0 0-38,0 0-35,7-5 163,-3 0-164,0 0-56,5-5 18,0 0-63,11-9 81,-11 9-16,-2 4-113,12-8 56,-1 0-35,-7 4 5,0-1 0,15-15-133,21-31 191,-23 24-131,3 1-33,-19 20 20,-1-1 1,-1 0-1,0-1 0,-1 0 0,-1-1 1,6-13-48,-10 15 18,0-1 1,-1 1 0,3-13-19,-1-11-20,-5 0-43,-8 4 175,-6 18 33,10 18 67,0 1-77,0 3-45,-1 2-23,1-1-5,0-3 15,-9 25 261,-3 6-86,4 3-93,4-1-54,0 2 76,0 10 107,-3 24 220,-1 9 63,3-33-296,3-14-20,1-4-53,2 2-9,1 15 36,0 14 48,-2-26-149,0 11 14,3-16-128,0-12-62,3-1-58,1-1-69,4-2-80,-7-11 72,2-1 45,8-4-39,12-9-5,-18 8 70,20-9-318,-2-1-36,3-3-714,0-2 1,16-14 1179,-27 20-440,0 2 58,-1 1 52,0 1 46,3-3-5,-1 1 52,-1-2 44,-1-1 35,-7 3 1,0-1 73,-1-1 90,-3 1 106,-4 2 123,-2 7-67,-2 1 37,-1 1 38,-1 1 42,-2 3 43,-2 1 44,1 3 153,3 1-63,2 2-56,1 0-53,-1 6 128,-1-6-149,1-1-54,1 0-45,0-1-37,-1 6 111,1 20 302,1-23-366,1 2 65,0-6-137,2 12 294,3-2-109,3-2-95,2-1-80,5 0-49,2-4-72,-13-8-60,-1-1 1,1 1-1,0-1 0,-1 0 0,1 0 0,0-1 0,0 1 0,-1-1 0,1 0 0,0 0 0,0 0 0,0 0 1,-1-1-1,4 0 0,22-6-19,-4 2-80,-2-3-78,-1-5-77,-2-8-75,4-15-43,-18 23 199,-2 0-46,-2 1-10,-1-1-50,-2 0-59,-2-2-66,1 10 231,1 0 0,-1 1 1,0-1-1,0 1 0,0 0 0,-1 0 0,1 0 0,-1 0 0,0 0 0,0 0 0,-1 1 0,1-1 0,-1 1 0,-2-2 173,-21-15-1096,3 2 95,15 11 735,-4-2-162,5 3 68,1 2-11,-1 0-82,1 2 1,0 0-79,-1 1-88,0 0-99,7 2 288,0-1 47,0 0 45,1 1 42,-1-1 38,1 1 36,0 0-125,0 0 191,0 1 35,1 0-42,0 0 80,0 2-49,0-2-26,-1-2 24,0 0-50,5 2-345,6-1-120</inkml:trace>
  <inkml:trace contextRef="#ctx0" brushRef="#br3" timeOffset="-7711.77">20093 14054 7838,'-7'-5'39,"-1"1"70,0 0 61,-1 1 52,-2 2 77,0 0 38,-23 7 876,21 0-725,6-1-228,1 0-34,-8 11 532,2 0-46,-4 5 174,-3-3-73,4-6-100,1 0-72,1 0-64,2 0-53,-1 4 45,1 0-48,-14 38 903,19-39-1124,1-2-45,3-2-43,6-1-69,8 0-89,3-6-83,0-2-51,1-4-44,-1-2-33,10-6-142,10-8-192,-19 10 236,0-1-140,24-16-627,-25 11 554,-2-1-1,0-2-68,-4 2 210,-3 5 160,1 0 41,0 1 46,0 1 51,-1 2 83,-1 5 94,0 3 125,-1 6 259,-2 4 43,-1-4-225,-1-2-110,0-2-66,0-1-100,3 34 88,3-14-121,1-5-69,3-3-72,0-2-51,1-3-70,3 0-79,1-2-88,3 1-331,-8-3 166,0-2-1,1 1 0,-1-1 1,1-1-1,5 1 554,9-1-869,3-6 64,-18 0 700,1 0 42,2-1 27,8-3 26</inkml:trace>
  <inkml:trace contextRef="#ctx0" brushRef="#br3" timeOffset="-7292.74">20616 14133 4497,'1'-15'114,"0"-1"-15,-1 5 50,-2 3 71,1 3-67,-1 1 33,-8-18 1018,0 2 388,1 12-479,2 5-376,-4 1 43,-2 1 53,-5 0 61,2 2-591,0 1 33,-13 7 418,-4 8 259,26-12-689,0 0 0,0 1 0,0 0 0,1 0 0,-2 2-324,-12 20 961,9-8-352,3-3-129,1 1-35,0 13 202,6-15-377,0 0-41,2 1 50,4-1-47,2-2-50,2-1-51,3-1-54,2-3-55,2-1-57,1-3-60,10-3-34,-1-4-76,-1-5-73,-1-4-70,-1-2-66,-1-3-61,-1 0-58,0-1-55,-4 3 46,3-3-370,-3-2 80,-2-2 79,-3-1 77,-1-2 75,-3 0 73,-1-1 73,-2-1 69,-1 0 69,-1-1 66,-2 1 64,0-1 64,-1 0 62,0 1 59,-1 0 57,1 1 57,-1-9 147,0 1 109,1 12-56,-1 2-50,-7-31 457,4 31-370,-3 0 102,4 9-174,-1 0 42,0-3 118,-1-2 78,3 8 163,1-1-95,0 1-221,-1 1-34,-1-4 251,-1 7-66,-2 10-23,2 4 89,4 28 873,0-25-1066,0 2-40,3 45 470,0-27-452,1 1-38,-1 3-29,1 0-55,-2-2-63,-1-3-69,1 34 93,2-4-66,3-1-71,1 3-74,-6-50-4,1 5-5,2 1-66,2 2-77,0-1-88,1 1-98,1-2-110,-1-2-119,-4-10 239,0-1-35,5 6-1157,-8-13 1323,0 0 1,1 0-1,-1 0 0,0 0 1,0 0-1,1 0 0,-1 0 0,1-1 1,-1 1-1,1 0 0,-1-1 1,1 1-1,-1-1 0,1 1 0,-1-1 1,1 0-1,0 0 0,-1 0 205,10-1-1258,-3-2 269,0-2 74,-1-1 90,0-2 110,-3 2 506,0 0 82,0-3 54,3-4 53,-7 13 20</inkml:trace>
  <inkml:trace contextRef="#ctx0" brushRef="#br3" timeOffset="-6976.94">20983 14054 5525,'2'-17'214,"3"1"127,2 1 122,1 0 119,0 1 163,-2-1 123,-4 9-203,0 1-73,0 0-64,-1 1-56,1-1 112,0 0-67,5-10 997,-3 8-799,-2 3-336,0 0 37,-1 2-377,1 0 60,-1 0 55,2 0 47,0 0 94,0-1 48,1 1 117,3-2 286,5 1 490,-8 3-869,0 1-43,-2 0-93,1 1-43,-1 0-49,-1 1-57,14 43 909,-11-26-731,0 0-100,-2-13-136,6 38 179,0 6-59,-4-35-88,0 1 0,0-1-1,4 5-55,1 2 73,0 2-33,-6-15-37,0 0 0,0 0 0,-1 0 0,-1 0 1,1 10-4,-6 6-14,1-19-4,0 0-1,0-1 0,0 0 1,-1 0-1,0 0 1,0 0-1,-4 3 19,-5 5-6,11-12-5,-1 1 0,1-1 1,-1 0-1,1 0 0,-1 0 1,0-1-1,0 1 1,0-1-1,0 0 0,0 1 1,0-1-1,0-1 0,-1 1 1,1 0-1,0-1 0,0 1 1,-1-1-1,-1 0 11,-17 2-65,5 1 3,-3 0-24,-1 1-37,-7-1-134,5-1-74,12-1 116,-1-1-39,10 0-379,0 0 45,0 0 44,0 0 41,1 0 39,0-1 39,0 1 37,1 0 34,-1-1-257,2 0 118,0 0 104,1 0 91,0 0 40,2-1 86,1 0 32,5-1 5,-6 2 54,1-1-49,-2 1-72,1 0-93,-2 0-119,8-3-19,-2 0 49,2-1-29,5-2-153,-15 7 563</inkml:trace>
  <inkml:trace contextRef="#ctx0" brushRef="#br3" timeOffset="-6794.63">21216 14305 3341,'-1'0'32,"0"0"33,-1 0 159,0 0 110,0 0 92,-1 0 142,0 0 71,1 0 36,-4 0 955,3 0-687,1 0-434,0 0-57,1 0-152,0 0-47,0 0-53,0 0-60,0 0-64,1 0-73,-1 0-76,0 0-84,-5 1 597,4 0-269,0 0-35,1 1-39,0 0-40,0 0-45,0-1-46,0 2-122,0-1 28,0-1-36,0 0-35,0 0-39,-1 0-39,1 0-40,1-1-59,0 0-105</inkml:trace>
  <inkml:trace contextRef="#ctx0" brushRef="#br0" timeOffset="-3724.48">25672 2764 1670,'12'-13'330,"-10"9"-189,1 0 38,-2 0 8,0 0 45,0-1 50,-1 0 59,0 2 0,1 0-1,0 0 0,-1 0 1,1 1-1,0-1 0,1 0 0,-1 1 1,0-1-1,1 0-340,6-18 2798,-12 15-1349,-10 4 43,7 1-780,0 1-37,-5-1 256,1 1-81,-2 2-80,-2 4-82,-33 25 133,31-17-423,2 0 0,-1 2 0,2 0 1,0 0-1,-7 13-398,-9 15 689,4 3-36,4 0-52,3-1-66,11-19-265,4-8 26,0 1 0,2-1 0,0 2-296,0 12 347,2-4-103,0-2-92,0-18-125,2 19 125,3-6-89,5-1-68,12 4-77,-20-22 61,1-1-1,-1 0 0,1 0 0,0 0 1,0 0-1,0 0 0,1 0 1,-1-1-1,0 1 0,0-1 1,1 0-1,1 0 22,40 2-310,-32-3 216,11-1-38,-1 0-71,0-1-73,-1-1-74,1-1-75,-1-1-76,0-1-79,0-1-80,0 0-80,-1-2-83,-1 0-83,1-2-86,-1 0-86,0-1-89,-1-1-89,0-1-91,-8 4 640,0 0 129,-2 0 128,-1-2 129,-3 2 154,0 0 65,0-4 44,3-7 42</inkml:trace>
  <inkml:trace contextRef="#ctx0" brushRef="#br0" timeOffset="-3443.09">25943 2956 1670,'0'-16'59,"0"-1"109,0 0 98,0-1 87,0 1 77,0 1 65,0 0 55,0 1 42,0 13-248,0 0-1,0 0 1,0 0-1,-1 0 1,1 0 0,0 0-1,-1 0 1,0 0-1,1 0 1,-1 0-1,0 0 1,-1-1-344,-1-2 1312,-2 1-78,4 2-707,-1 1 296,1 0-72,-1 0-68,1 0-65,-1 0-61,1 1-59,0 0-54,0 0-50,0 0-48,0 0-44,0 1-41,0-1-36,0 2 129,0 0-106,-1 1-31,0 5 132,2-5-154,0-1-51,0-1 35,0 1 40,0-1 48,0 16 434,-1 0-112,1 1-101,-1 1-88,0-6-161,1 0-34,-1 14 123,1 3-53,3 37 270,1-45-289,-2-10-117,2 0-35,6 14 21,5 2-82,8 9-68,-22-35 10,0 0 1,1 0 0,-1-1 0,1 1 0,-1 0-1,1 0 1,0-1 0,0 1 0,0-1-1,0 0 1,0 0 0,0 1 0,0-1-1,0 0 15,0-1-18,0 1 0,0-1 0,0 0 0,0 0-1,-1 1 1,1-1 0,0 0 0,0 0 0,0-1-1,0 1 1,0 0 0,-1-1 0,1 1 0,0-1 18,2 0-48,-1-1 1,1 0-1,-1 0 1,1 0-1,-1 0 1,0 0 0,0-1-1,0 0 1,-1 1-1,1-1 1,0 0-1,-1 0 1,1-2 47,14-28-675,-12 22 396,-1 1-1,-1-2 1,0 1 0,-1 0-1,0 0 1,0-8 279,-2-11-569,-3 0 47,-5 2 68,-4 3 88,6 15 206,0 1 35,-7-9-39,-3-2 75,-12-6 40,13 15 4,-1 3-50,4 3-11,0 1-41,2 1-15,0 1-39,-1 1-45,0 1-50,9 0-158,1 1 86,1 0 74,0 0 64,0 1 52,0 0 38,2 6-363,-2-6 283,1-1-91,1 3-194,6 5-729,0-3 531,-2-2 291,1 0 40,2 0-35,5 4-158</inkml:trace>
  <inkml:trace contextRef="#ctx0" brushRef="#br0" timeOffset="-2691.88">26312 2783 5140,'6'-8'29,"-2"4"25,-2 0 35,0-1 59,0 2 31,-1 0 60,0-1 71,-1 0 79,1 1 2,-1 0 68,0-1 72,0 1 77,0-1 84,0 0 89,0 0 93,0 0 100,0 0-136,0 0 68,0 1 70,0-2 72,-2-3-143,-8 1 492,-5 5-37,3 3-523,4 1-357,-1 0-42,1 1-49,1 0-56,-1 1-63,2 0-71,0 0-77,1 0-84,3-3 17,1 1 0,-1 0 0,1-1 0,0 1 1,0 0-1,0 0 0,0 0 0,0 0 0,0 0 0,0 0 0,1 0 0,-1 0 0,1 0 1,0 0-1,-1 0-55,3 22 474,2-9-234,2 0-56,1 0-67,1 1-79,-2-4-76,-2-5 40,-1-1 1,2 0 0,-1 0 0,1 0 0,-1-1-1,1 1 1,1-1 0,-1-1 0,5 4-3,14 13-4,1 6-19,-3 4-40,18 33-148,-25-38 101,-2-9-33,6 12-154,-16-14 87,-8 0-61,-1-8 86,-2 0-46,-14 7-338,6-6 179,6-3-21,-1 0 0,0-2 0,0 1 0,-7 0 411,-22-3-767,19-4 427,0-1 43,-9-1-34,28 4 320,-31-4-201,2-5 99,17 3 108,1-3 41,2-3 47,1-3 53,7 4 31,5-1-50,6 0-27,8-3-14,-2 8-75,2 0-38,6-2-56,25-14-210,57-25-207,-88 42 389,-1-1-34,0 0-35,-1 0-34,0 0-34,0-1-32,13-9-388,-1 0-125,-1-2-124,-1 1-117,1-1-116,-7 5 228,1 0-60,-10 7 377,0-1 45,-1-1 44,0 0 44,-2 0 41,0-1 43,0 0 39,-2 0 41,0-1 39,0 1 37,-1-1 38,0 1 37,-1 0 34,0-1 36,0 2 33,0-1 33,1-35 230,-6 17 30,-1 5 64,2 12-103,-1 1 35,-2-4 110,0 1 65,0 0 75,-1 0 79,0 1 88,0-1 94,-1 0 101,0 1 109,5 8-532,-1-1 65,1-1 56,-1 0 52,-1-4 254,0 1 61,-1 0 239,-1-1 631,1 9-298,3 6-521,0 8 179,1 9-97,1-12-744,1 1-35,1 12 164,1 0-102,1 0-75,2 21 113,2 4-30,1-4-54,1-2-48,3 1-39,1 10-7,-2 2-46,5 18-32,5-1-82,-16-54-137,1 2 96,-1-1 62,7 26 110,-9-30-134,0 0-34,-1 2-63,1 0-85,-1 2-127,-2-9 95,0-1-39,-1 1-41,1-1-45,-1 1-47,1-1-51,-2-6-72,1-1-54,-2-1-52,-2 0-50,-3 0-525,-2-2 82,1-1 75,-1-1 69,1-1 64,-1 0 57,0-2 51,0 0 45,-4-5-361,0-1 75,2 1 146,-9-16-1109,12 16 846,-2-7-640,3 8 708,0-1 91,3 5 400,-1-1 77,1 2 153,0 0 73,0 0 82,-1 0 90,1-1 0,0 0 115,1 0 108,0 0 99,0-1 89,1 0 80,1 1 72,0-1 63,2-4 422,1 1 101,-2 9-822,1 0 0,0 0-1,-1 0 1,1 0 0,0 0 0,0 0-1,0 1 1,1-1 0,-1 0 0,0 1-1,1-1 1,-1 1 0,1-1-1,-1 1 1,1-1-226,3 0 674,0-1-63,1 1-61,0 0-55,1 0-54,-1 0-49,1 0-45,1 0-44,-1 0-31,1 0-38,7-2 137,4-2-75,2 2-95,1 0-86,2 0-75,0 1-65,0 0-55,0 1-44,-1 0-36,36-5-402,-28 4 81,-3 2 77,-2 1 81,-3 1 84,-9-1 129,-1 0 39,7 0-13,4 0 61</inkml:trace>
  <inkml:trace contextRef="#ctx0" brushRef="#br0" timeOffset="840.14">26002 4395 771,'-6'0'679,"0"0"-95,1 0 65,0 1 54,-6-1 785,-5 2 1062,10-1-1491,-1 1-43,0 0-98,4-1-497,0 0-39,0 0-41,0 1-47,0-1-50,0 1-55,0 0-58,0 0-64,-12 6 1426,12-6-1145,1-1 1,-1 1 0,0-1 0,1 1 0,-1 0-1,1 0 1,0 0 0,-2 2-349,0 8 760,1 0-64,-3-5-55,-1-1-40,5 0-415,0 0 86,1 1 22,2 7 455,2-5-282,-1-5-291,1-1-55,0-2-76,0 0-34,0 0-37,0-1-41,15 1 89,7-1-48,3-4-56,-19-9 18,5 5-135,-2 1 31,-5-1 85,-1-4-21,7-10-70,-9 19 106,-4 0 50,0 2 20,0 0 0,0 0 0,0 1 0,0-1 0,0 0 0,0 0 0,0 1 0,-1-1 0,1 0 0,0 0 0,0 1 0,-1-1 0,1 0 0,0 1 0,-1-1 0,1 0 0,0 1 0,-1-1 0,1 0 0,-1 1 0,0-1 0,1 1-2,-13-1 151,12 1-132,-27 4 163,24-3-150,0 1 0,0 0 1,0 0-1,0 0 0,0 0 0,1 1 0,-1-1 0,1 1 0,0 0 0,0 0 1,-2 3-33,2 3 235,3-5-174,1 0-31,-1-1-1,0 1 1,1-1-1,-1 1 1,-1 0-1,1-1 1,0 1-1,-1-1 1,0 1-1,0-1 1,-1 3-30,-1-2 37,-2 3 31,16 2-45,6 4-42,-9-6-27,2-4-39,-9-4-115,0-2 84,1-2 51,-1-2 32,0 3-45,7-7-86,-3 6 28,0-1-230,-4 2-71,-1-1-149,-5-1-343,-2 3 54,3 1 385,2 2 170,1 0 104,1-1 0,-1 1 49,1-1 44,-1 1 34,1-1-10,-1-2-22,1 2 34,0 0-58,0 0-84,0 0-102,0 0 120,0 0-33,0 0-37,0 0-38,0 0-170,0-1-79,0 1-86,0-1-92,0 0 313,0-1 48,0-1-29,0-3-153</inkml:trace>
  <inkml:trace contextRef="#ctx0" brushRef="#br0" timeOffset="1336.56">26506 4127 12464,'0'-6'1047,"0"2"-56,-1 2-55,1 3-57,0 1-59,0 2-62,0 1-61,0 1-64,1 1-65,-1 0-68,0 1-68,0 0-70,1 0-72,-1-1-73,1 0-75,0-1-76,12 70 1181,-5-24-457,-2-17-308,0 0-48,0 1-60,0-1-74,0 1-84,0 0-98,1 0-110,-1 0-122,-2-5-85,-3-16 46,-1 1-49,0 3-163,-1-9 135,1-1-35,0 0-24,-1 0-37,1-1-41,0 1-43,0-7-14,0-1-118,-1-1 222,1 0-35,-1 0-37,0 0-38,-1 0-337,-1 0-83,0 0-249,-4 0-639</inkml:trace>
  <inkml:trace contextRef="#ctx0" brushRef="#br0" timeOffset="1656.03">26331 4070 9123,'0'-10'72,"-1"0"-83,0-4-79,2 9 76,0 0 53,2 0 84,0 1 64,1 1 94,2 0 112,-3 1-150,1 1 34,8-3 474,-1-1-16,20-1 1076,-20 6-1280,1 2-33,10 3 75,0 2-34,21 9 438,-2 3-126,-3 5-119,-1 3-111,-3 3-103,-2 3-95,-3 3-86,-7-6-125,-2 1-46,-1 1-42,-2 1-38,5 18-20,-4 2-63,-4-1-48,-4 1-35,-9-46 66,0 0-1,-1 0 1,0-1-1,0 1 1,0 0-1,-1 0 1,0 0-1,0-1 1,-1 1-1,-1 5 15,0-7-20,1 0 0,-1 0 0,1 0-1,-1 0 1,-1 0 0,1-1 0,-1 1 20,-3 2-65,0 0 1,0 0-1,-1-1 1,-8 6 64,-12 5-173,-1 1-35,24-16 170,-17 10-142,-1-2 56,4-4 40,0 0 0,0-1 0,-6 0 84,-12 1-154,15-4 17,0 0-47,-1-1-58,1 0-71,-1 0-79,1-1-92,0 0-102,1 0-114,21 0 700,11-1-1111,-4-1 658,6-2-59,10-6-132</inkml:trace>
  <inkml:trace contextRef="#ctx0" brushRef="#br0" timeOffset="3000.32">26970 4127 8738,'0'0'567,"0"0"-153,0 0-30,0 0 50,0 0 318,-3 0 1173,-2 0-1125,2 0-49,3 0-50,1 0-54,2 0-53,1 0-57,1 0-57,1 0-60,1 0-62,0 0-62,1 0-66,-1 0-66,0 0-69,0 0-69,-1 0-73,-1 0-73,53-4 418,22-13 219,-2-1-68,-28 9-255,1 1-46,-2 0-50,0-1-38,3-2-36,1-1-34,3 0-66,-32 8 13,1 1-73,-1 2-103,-19 1 153,0 1-42,2 0-233,-1 2-213,-3 2-444,-6 0 7,0-3 713,0-1 33,0 0 75,0-1 33,-1 1 38,0-1 43,-2 0-19,-1 0 38,-15 0 16</inkml:trace>
  <inkml:trace contextRef="#ctx0" brushRef="#br0" timeOffset="3338.11">27204 4184 9637,'3'-27'62,"0"23"34,1-1 99,2 0 95,-5 4-166,0-1 35,1-1 252,-2 1 107,-1 1 88,1 3 495,3 9 691,1-3-986,0-1-122,-1-1-108,1 1-94,-2-3-174,0 0-38,3 5 180,4 24 716,-8-23-866,-1 0 55,1 13 157,1-1-72,2 0-65,-1 0-54,1 5-1,0 0-53,-2 6 1,-5 18 78,1-40-376,-1 2 59,-5 32 196,5-24-162,1 3-90,1-12-42,1 0-48,1 2-105,0 0-100,2-1-112,-1-6 170,0-1-33,1-1-36,0 1-38,0-1-38,1 0-40,0-1-44,1 0-43,0-1-46,1 1-49,-2-3-389,1 0 90,-1-1 91,0-1 90,0-1 88,-1 0 89,1-1 87,0 0 88,-2 1 189,1 0 35,-1 0 36,1 1 33,3-3-84,1 0 74,2 0 49,5-2 47</inkml:trace>
  <inkml:trace contextRef="#ctx0" brushRef="#br0" timeOffset="3887.45">27958 3974 9380,'0'0'279,"0"0"-146,0 0-9,-1 0 16,-1 0 41,-2 1 505,1 0-34,0 1-32,1 1-34,-1 6 490,1 1-129,1 2-127,1 0-126,0 1-125,1-1-122,-1-1-125,1-1-117,-2 8 419,1 1-58,-1-1-55,0 0-50,-1 0-44,0 0-42,-1 17 273,0-6-211,0-1-51,-1 59 650,9-32-699,1-17-153,0-9-74,0-4-55,-5-23-54,-1 0 0,1 0 1,0 0-1,0 0 1,0 0-1,0-1 0,0 1 1,1 0-1,-1-1 1,0 1-1,1 0 0,0-1 1,-1 1-1,1-1 0,0 0 1,-1 0-1,2 1-1,28 10-45,-6-8-35,-1-5-101,-1-3-81,-1-3-59,-11 2 64,0-1-1,0 0 0,0 0 0,1-3 258,10-6-416,-5 0-44,-2 0 52,3-8-131,-4-1 62,7-31-418,-8 14 241,-12 38 596,11-42-316,-1-2 100,-2-1 115,-4 24 128,-1 0 34,3-14 83,1 1 106,-7 32-97,-1-1-34,2-11 37,-2 10-29,0 0 66,0 1 99,0 1 28,0 0 90,0 24 383,0 2-96,0-5-197,1 1-56,-1 0-52,-1 0-52,1 0-50,-1-1-47,0 0-45,0-1-45,-4 18 114,0 6-12,1 0-38,2-16-64,1 1-1,1-1 0,1 1 0,2 0-94,3 17 82,1 5-62,-5-22-73,-1 0-60,-1-15-66,1 0 39,2 23-209,0-18 171,0 0-74,1 0-108,0-2-50,-2-7 160,0 1-33,0-1-37,1 1-38,-1-1-42,1 0-45,-1 0-46,1 0-51,0-1-51,0 0-56,0 1-58,0-2-61,0 1-63,0 0-66,-2-3 426,0-1 39,0 1 39,0-1 40,-1 0 40,1-1 41,0 1 40,0-1 43,0-1-7,2-1 68,-1 0 52,1 0 39,2-3 24</inkml:trace>
  <inkml:trace contextRef="#ctx0" brushRef="#br0" timeOffset="4468.18">29101 3839 10151,'-2'-13'386,"-1"9"-82,-2 2 27,-1 1 105,5 1 65,1 1-57,-1-1-55,1 1-49,-1 0-46,1-1-43,0 1-37,0 0-35,-1 2 71,1-1-75,0 1-40,0 3 114,0-5-124,1 1 87,-1-1 99,0 6 109,-1 1-39,1-1-35,0 0-34,0 8 220,-1 0-111,1-4-172,-1 0-44,1 11 102,0 0-97,2 30 209,0-36-239,0-1 57,5 28 150,-1 0-53,1 9-5,1-1-79,3-2-78,2-2-81,7-6-91,-14-25 0,11-13 22,-15-3-13,-1 0 0,1 1 0,0-1 0,0 0 0,0 1 0,0-1 0,0 1 0,0 0 0,-1-1 0,1 1 0,0 0 0,-1 0 1,1 0-1,0 0-9,14 8 86,1-7-64,21 4-75,-5 10-81,-20-7 47,-1 0 0,-1 1 0,0 0 0,4 6 87,-5-4-190,-4 6-238,-6-17 398,0 0 1,0 0-1,0 0 0,0 0 0,0 0 1,-1 1-1,1-1 0,0 0 1,-1 0-1,1 0 0,-1 0 0,1 0 1,-1 0-1,0 0 0,0 0 30,-12 11-221,6-8 114,0 0 1,0 0-1,0-1 1,0 0-1,-1 0 1,-2 0 106,-45 9-542,33-7 352,-24 1-243,40-6 369,-1-1 0,1 1 0,0-1 0,0 0 0,0-1 0,0 1 1,0-1-1,0-1 0,0 1 64,-26-13-277,19 9 148,-1-2 49,-4-6 33,2-2 60,14 14-6,0-1-1,0 1 1,1-1-1,-1 0 1,1 0 0,-1 0-1,1 0 1,0 0 0,0 0-1,0 0 1,1 0-1,-1-3-5,1 2-2,0 0 0,0 1 0,0-1 0,1 0 0,0 1 0,-1-1 0,1 1 0,1-3 1,8-13-127,-8 15 104,1 1 1,0 0-1,0 0 1,0 0-1,0 0 1,0 0-1,0 1 1,1-1-1,-1 1 0,3-1 23,11-4-139,0 0-73,2 2-99,-9 2 110,-1 1-34,6-2-180,-1 0-92,0 0-103,-1-1-112,24-9-879,-20 8 974,-5 3 266,0-1 41,2-1-24,7-2-128,-21 7 470</inkml:trace>
  <inkml:trace contextRef="#ctx0" brushRef="#br0" timeOffset="5141.75">29760 4223 4883,'-4'-3'-24,"1"0"76,0 0 70,0 1 61,0 0 107,0 0 64,-1 1 138,-2 0 335,-3 4 595,5-1-986,0 0-41,1 0-108,-1 0-44,1 1-54,-2 0-60,-18 14 1101,0 0-103,1 2-80,2 1-58,11-10-458,1-1 0,0 1 0,1 0 0,0 1 0,-2 4-531,-4 16 1176,8-15-609,3-2-78,3-1-74,1-2-68,3-2-66,1-1-58,1-1-56,2-2-50,7 2-24,2-2-96,-3-3-52,-1-1-37,14 0-166,-12-2 106,-3-2-65,2-5-161,-11 4 216,0 0 1,-1 0 0,1 0 0,-1 0 0,0-1 0,1-1 161,3-5-213,4-4-290,-3 4 145,-1 0 66,-1-1 55,-2 0 42,0-1-36,0 0 94,1 0 94,0 1 98,0 0 99,0 1 102,1 0 103,-1 0 106,-1 4 215,-4 5-108,-2 5-97,-2 4-89,-1 2-79,1 1-71,0 0-60,3-1-52,1 1 110,0 0-35,0 10 113,0-4-102,0 21 184,0-34-352,0 0 0,1 0 0,-1 0 0,0 0 0,1 0 0,0 0 0,0 0-1,0 0 1,0 0 0,1 1-42,5 8 144,1 2-86,-1-4-78,0-3-38,8-2-151,-2-8-26,8-9-186,1-11-108,-9 6 213,-5 4 105,-2 2 68,6-14-167,1 0 57,-4 7 114,-1 0 41,2 0 47,-1 0 51,0 0 57,0 1 61,1 1 66,-1 0 73,-5 11-149,1 0 58,1-1 94,5 0 209,7 3 355,-13 5-584,0 2-37,-2 2 46,4 7-6,0-3-151,9 16 74,-9-8-134,-1 5-43,-1-3-26,4 15-40,-8-31 59,-1 0 0,0 0 0,0 0 0,0 0 0,0 0 0,0 0 1,-1 0-1,0 2 18,0-2-14,-4 14-67,0 0-43,-1 0-49,-2-2-57,-1 0-61,-3 0-70,-2-2-75,-4 0-82,2-4 55,4-3-80,9-6 113,0 0 39,0 0 36,1-1 34,-3 1-227,1-2 109,0 0 109,1 0 63,-1-3-84,-2-3-127,5 5 244,0-1-62,1 1-83,1-2-174,1-1-68,2-1-129,9-8-1063,-7 8 1196,1 0-83,-1-1 98,-2 4 346,-2-1 37,1 1 40,-1 0 43,2-3 10,0-1 50,1-1 33,2-6 31</inkml:trace>
  <inkml:trace contextRef="#ctx0" brushRef="#br0" timeOffset="5806.46">30323 4338 385,'8'0'108,"0"-1"26,1 0 67,-1-1 65,0 0 61,0 0 61,0-1 56,0 1 54,-1-1 19,1 1 45,0 0 41,0 0 40,-4 0-285,1 1 56,0 0 47,0-1 38,5-1 559,8-3 751,-10 3-1061,-1 0-34,1 0-73,-1 0-86,-4 2-323,0-1-34,0 1-38,0-1-40,0 1-43,-1-1-47,9-4 545,-1 2-116,0 0-100,-1 2-83,-1-1-71,0 1-49,16-15 169,-17 11-299,18-19-8,-18 12-58,-10 2-49,-6 4 60,-1 1 55,-2 3 46,-1 0 39,-9 1 129,-12 2 201,18 0-231,-2 0 119,1 1 1,-1 0 0,-5 3-330,16-3 121,0 1 0,0 0 1,0 0-1,1 1 0,-6 2-121,-14 15 439,0 9 127,3 3-90,5 2-76,7-1-64,9-2 26,10-5-122,8-5-103,6-4-86,-1-5-60,1-3-33,44 12-198,-64-21 233,46 10-219,-15-6 38,-6-3-5,0-2-46,-3-1-1,-1-1-45,0-1-51,1-1-56,2-1-49,-6 1 22,1 0-56,-1-1-56,-1-1-58,0-2-60,-1-2-60,-2-3-62,0-3-63,-1-5 204,-2-1 104,-7 12 312,0-1 36,-1 0 41,0-1 44,1 0 46,0-1 60,1-1 66,0 0 69,1-2 319,-5 10-318,-1 0 1,0 0-1,0 0 1,-1-1-1,0 1 1,0-3-150,-2-7 392,-6 2 107,2 10-195,-2 1 42,-2 1 49,-1 2 53,4 1-105,0 2-34,-5 3 216,2 3-106,0 3-83,-3 8 82,-3 12 104,6-11-74,1-3-134,-10 20 518,15-30-657,1-1 0,0 1 1,0 0-1,1 0 0,0 0 1,0 1-1,0-1 0,1 1-175,0 17 399,0-2-48,1-9-89,1-5-54,2-2-48,-1-1-39,4 3 6,-1 2-72,1-3-35,7 0-70,2-8-105,0-7-82,3-7-125,-12 6 122,0 0-1,0 0 0,-1-1 0,4-6 241,7-17-814,-5-2 76,-4-2 87,-3-2 93,-2 0 102,-2 0 111,-2-1 119,1 20 160,-1 0 32,0-16 63,1 2 125,0-2 85,0 6-112,0-39 113,0 47-132,0 1 38,0 1 27,0 1 50,0 0 58,0 0 67,-4 1 317,-4 13 61,2 10 49,7 9 35,6 5-208,-2 0-108,-1 2-97,0-1-84,0 6-33,-1 0-84,0 6-43,1 17-19,-1-9-35,0-14-4,4 49 4,1 0-51,1 9-46,-1 4-44,-4-33-48,-2-14-41,-2-6-59,0 0-104,0-7-48,-1 0-104,-1-3-121,1-14 234,-1 0-36,-1 6-267,-6 15-933,5-23 1054,0 0 55,0-2 50,-1 2-34,-2 3-170</inkml:trace>
  <inkml:trace contextRef="#ctx0" brushRef="#br0" timeOffset="6888.08">25982 5990 3341,'0'-3'-5,"0"1"40,0-1 37,0 1 34,1-3 197,-1 0 104,1 1 70,0 0 56,3-9 1337,-2 8-1138,0 3-404,0 0-40,-1 0-49,1 0-56,2-1 642,-2 0-76,-1 0-71,0 1-68,-2 0-64,0 0-60,0 1-55,-1-1-52,0 1-48,0 0-44,0 0-41,-1 1-35,-1-1 119,2 1-97,1-1-86,1 2 385,-1 0-121,0 0-107,1 0-88,-1 2-54,0-1-77,0 5-24,0-4 12,1-3 4,0 1 37,-6 7 139,-3 0 259,-2 3 178,5 0-304,3 4-167,2-6-159,1 2-38,4-7-85,7-7-174,-10 2 108,9-15-149,-2 9 184,4 0-64,-1 0-18,-8 5 115,0 0 0,1 0 0,-1 0 0,0 0 0,-1-1 0,1 1 0,0-1 0,-1 0 0,0 0 0,1 0 0,-1 0 0,-1 0 0,3-4 61,0-9-108,3-7-93,1 11-25,-5 8 84,-6 1 48,-8-6 81,-3 3 95,1 3 31,0 1 36,-14 3 227,22 0-292,0-1 1,1 1-1,-1 1 1,0-1 0,1 1-1,-1 0 1,1 0-1,0 0 1,-1 0 0,1 1-85,-8 8 244,4 2-49,1 6 62,4-8-171,5-3-33,9 3-30,3-6-64,3-2-80,-2-3-38,4 0-11,-6 0 21,-5 0 6,4 0-311,6 7-452,-13-4 509,-3-1 127,1-1-40,0 1-48,0-1-55,1 1-63,-1-2-70,2 1-78,-1-1-83,9 0-1784,-10 0 1985,0 0 33,0 0-95,1 0 62,1 0-42,2 0-207</inkml:trace>
  <inkml:trace contextRef="#ctx0" brushRef="#br0" timeOffset="7507.83">25866 5913 3341,'-6'-6'106,"-4"-1"-41,6 5-6,0 1 62,0 0 88,0 2 55,0 0 99,1 0 116,1 0-191,0 0 35,0 1 37,0-1 40,-1 1 42,1 0 43,0 0 45,-1 0 49,1 0 50,-1 1 51,1-1-500,0 0 114,0 1 96,1-1 81,-1 1 54,1 0 48,-2 10 2292,3-9-2079,1-2-434,0 0-36,0 0-36,0 0-48,0 0-53,1-1-60,0 1-66,0 0-71,1-1-77,0 1-83,3 0 365,1 0-37,9 0 48,0-3-112,0 0-84,1 0-89,-6 2-39,6 0 35,-2 0 13,-5 0-18,-2-1-32,0-1-60,0 0-25,-1 0-59,1-1-68,-1 0-77,-1 0 103,2-2-104,-2 2 65,-3 0 142,1 1-34,0-1-147,1 1-94,0 0-2,0 0-89,0 1-100,0 0-109,0 0 212,0-1 104,0 0 104,-1 0 105,0-1 125,0-1 54,0-1 35,2-2 34</inkml:trace>
  <inkml:trace contextRef="#ctx0" brushRef="#br0" timeOffset="8775.12">26737 5951 1285,'0'-5'21,"-1"1"72,1 1 62,-1 1 55,-1 0 105,0 1 55,-1 0 127,-2 1 311,4 0-728,0 0 421,0 0 42,0 0 1197,1 0-348,0 0-742,0 0-37,0 0-38,0 0-36,0 0 446,0 0-104,-3 0-113,-2 0-554,2 2 79,0 0 134,-1 3 292,3 1-10,1-1-303,0 0-137,0-1-86,0-1-126,0-1-36,0 1 220,0-3-53,0 3 368,-1 4-384,0-3 323,2-6-354,-1-1-51,2 0-74,0 0-94,2 1 70,0-1 67,1 1 15,-3-2-105,-1-2-87,-1-2-115,0 7 221,0 1 0,0-1 0,0 1 1,0-1-1,0 1 0,0-1 1,0 0-1,0 1 0,0-1 0,0 1 1,0-1-1,-1 1 0,1-1 1,0 1-1,0 0 0,-1-1 0,1 1 1,0-1-1,-1 1 0,1-1 0,0 1 1,-1 0-1,1-1 0,0 1 1,-1 0-1,1-1 0,-1 1 0,1 0 1,-1 0-1,1-1 0,-1 1 12,-3-1-67,-2 1 34,0 0 45,-1 0 59,2 0 23,-1 0 43,5 0-129,1 0 0,-1 0 0,0 0 0,1 0 0,-1 0 0,0 0 0,1 0 1,-1 0-1,0 0 0,1 0 0,-1 1 0,1-1 0,-1 0 0,0 0 0,1 1 0,-1-1 1,1 0-1,-1 1 0,1-1 0,-1 1 0,0 0-8,-1 4 125,1 3 94,1-8-91,4 0 1,9 0 21,-10 0 64,-3 0-64,0-3-22,0 1-141,0-1 43,0-5 132,0 2-2,0-18 579,0 19-596,0 2-57,0 0 363,0 3-312,0 0 26,0-1-18,0-1-76,0-3-70,0 2-34,0-2-119,0-4-135,0-26-238,0 30 589,-2 1-56,-6-4-103,5 6 112,0-2 97,1 2-5,1 0 40,1-1 47,-1 0 52,1 15-26,0 2 16,0-11-197,1 0 0,-1 0 0,0-1 0,1 1 0,-1 0 0,1-1 0,0 1 0,0 0 0,0-1 0,0 1 0,1-1-39,9 17 272,2 3-14,0 4 52,-6-11-28,0 0-1,1 0 1,5 4-282,50 63 987,-32-49-603,-22-25-349,9 3-26,-17-11-9,0 1 1,0-1 0,0 0 0,0 1 0,0-1-1,0 0 1,0 1 0,0-1 0,0 0-1,0 0 1,0 0 0,0 0 0,0 0 0,1 0-1,-1 0 1,0 0 0,0-1 0,0 1 0,0 0-1,0-1 1,0 1 0,0 0 0,0-1-1,0 0 1,0 1 0,0-1-1,10-18 132,0-1-50,1-10-40,-3-25 76,-10-42 88,0 54-165,1 29-74,0 1-61,0-2-70,0 0-49,0-24-568,0 37 532,0 1-45,0 1-45,0 0-42,0 0-43,0 0-55,0 0-67,0 0-83,0 0-94,0 0-96,0 0-96,0 0-97,1-1-47,-1 1 123,1 0 115,-1-1 107,1 1 102,0 0 92,0 0 87,-1 0 78,1 1 89,0-1 55,0 0 51,-1 0 44,2 1 4,-1-1 80,2 2 140,-2-2-137,0 1-41,-1-1-51,0 0-62,0 0-71,2 2 45,-1 1 82,-1 1 54,1 3 53</inkml:trace>
  <inkml:trace contextRef="#ctx0" brushRef="#br0" timeOffset="10289.98">27494 5547 1285,'3'-7'75,"1"-2"108,0 1 91,-1-1 77,0 1 17,0 0 38,10-26 1655,-10 25-1453,-2 5-24,0-1-37,0 1-38,0 0-33,0-4 376,-1 0-119,0 0-108,0 0-95,-1 1-82,1 0-68,-1 0 36,1 0-70,-1-1 249,0 1-59,-1 1-55,-2 1-49,1 1-46,-2 0-41,0 2-38,-1 0-33,-3-1 105,-2 2-56,-2 1 12,-6 1 123,0 0 67,0 1-72,1 3-110,0 4-85,0 2-65,-25 25 205,27-20-201,16-16-197,-26 30 307,3 3-35,4 2 90,2 1 1,0 3-363,0-1 259,10-22-154,-23 57 386,26-62-401,1 1 0,0-1 0,1 0-1,0 1 1,1-1 0,1 5-90,1 5 132,1-1 0,1 1 1,1-1-1,0 0 0,2 0 0,3 8-132,11 21 200,2-5-79,-17-36-116,0 0 0,0-1 0,0 1 0,1-1 0,0 0 0,1-1 0,0 1 0,0-1 0,0-1 0,8 6-5,0-3-10,0-1 0,0 0 0,1-1 0,0-1 0,3 0 10,-8-2-54,-1 0 0,0-1 0,1-1 0,-1 0 0,11 0 54,9-4-181,0-5-32,-17 3 26,0-1-54,0-1-48,-1-1-44,0-1-37,0 0-34,9-12-480,-10 9-22,0-1 1,-1-1-1,5-9 906,0-3-1107,-12 18 718,1 1 0,-2-1 0,1 0 0,-1 0 0,0 0 0,-1-1 389,3-15-956,-2 8 345,1 0 57,1 1 64,-1 1 66,1 2 92,-1 0 67,-1-1 72,-2-1 77,0 5 87,0 0 37,0-1 35,0 0 34,0-8 176,0 1 123,-1 3 196,-9-7 618,7 16-797,0-1 54,1 0 70,2 0 91,0 5-307,-1 0-35,1 0 172,-2 0-113,1 1-94,-1 0-55,-1 1-82,-3 1 4,5-1 1,0-1-8,1 0 38,-3 4 243,0 0-49,0 1-46,0 1-39,1 1 3,0 0-40,-1 2-1,0 4 50,-1 5 68,-3 11 59,-1 33 406,7-41-507,1 5 44,0-1-143,0 27 136,3-29-151,3 2 71,5 0 82,-5-11-143,5 5 18,0 1-51,1-1-44,2-2-40,13 2-29,-24-17-30,0-1 0,1 0 0,-1 0 0,0-1 0,1 1 0,-1 0 0,1-1 0,-1 0 0,1 0 0,-1 0 0,1 0 0,-1-1 0,0 0 0,4 0 4,-2-1-44,1 1 1,0-2-1,-1 1 1,0 0-1,0-1 1,2-1 43,16-14-220,-6 0-9,-3-2-56,-5 2-4,-1-1-54,-4-1-62,-3 0-69,-1 19 447,0-24-498,-1 0 51,0 9 200,-1 0 43,-1 3 78,0 1 40,-2 0 44,-1 1 50,0 0-6,-2 0-1,1 0 0,-1 1 0,-1 0 0,0 1 0,0 0 0,-5-3 26,8 7-2,-1 1 0,0-1 0,1 2 0,-1-1 0,-6-1 2,-12-3 50,-2 6 49,1 4 15,24-2-94,0 0 0,1 1 1,-1-1-1,0 1 1,0 0-1,0-1 0,1 1 1,-1 0-1,0 0 1,1 0-1,-1 0 0,-1 2-20,2-2 17,0 0-1,0 0 0,0 1 0,0-1 0,0 1 0,1-1 1,-1 1-1,0-1 0,1 1 0,-1 0 0,1-1 0,-1 1 0,1 0-16,-1 19 53,2 8-70,7-1-54,-4-24 54,-1 0 1,1 0-1,0 0 0,0 0 1,0-1-1,1 0 0,-1 0 1,4 2 16,4 3-15,-5-4 11,0-1 0,1 0 0,-1-1 0,1 1 0,-1-1 0,1-1 0,0 0 0,-1 0 0,1 0 0,0-1 0,0 0 0,4-1 4,-5 1-16,12-2-42,0-4-44,-14 4 51,1-1 1,-1 0-1,0 0 0,0 0 1,-1-1-1,1 0 0,-1 0 1,0 0-1,4-4 51,7-14-160,-8 8 101,-3 0 37,2-11 19,8-25 28,-10 37 66,-2-16 58,-3 18-54,0-1 70,0-3 106,1 13-223,0 0 1,0 0 0,-1 0 0,1 0 0,-1 0 0,0 0-1,1 0 1,-1 0 0,0 0 0,0 0 0,0 0 0,0 0 0,-1 1-1,1-1 1,-1 0-49,-6-6 212,0 0-39,1 2-48,7 7-28,0 3-72,-1 2-67,1 2-55,0 19-355,1-20 321,4 2 7,1-1 42,9 9 12,-11-12 66,0-1 0,-1 1 0,1 0 0,-1 0 0,0 0 0,3 6 4,-1 2-56,-2-7 36,-1-1 0,2 0 0,-1 0 1,0 0-1,1 0 0,0-1 0,1 1 20,4 4-91,1 0-56,0 1-62,2 8-179,-3 17-320,-8-11 294,-1-8 173,-1-3 74,1 1 39,-1 3 34,0-1 114,1-1 95,0-6 12,0-2 34,1 2 129,2-2 38,-2-6-288,-1 0 0,1-1 0,0 1 0,-1 0 0,1-1 0,0 1 0,0-1 0,0 1 0,-1-1 0,1 1 0,0-1 0,0 0 0,0 1 0,0-1 0,0 0 0,0 0 0,0 0-40,18 2 397,5-3-113,-1-2-106,-1-2-96,-1-2-90,0-2-82,0-1-73,1-2-67,1-1-58,-13 7 205,1 0-37,11-6-169,-15 8 145,0-1 0,0 1 0,0-1 1,-1-1-1,1 1 0,-1-1 0,2-4 144,8-17-364,-5 1 207,2-3-96,7-18-212,-10 20 205,-6 10 260,-3 1 36,-3 0 46,-3 3 59,-4 3 71,-3 3 82,-3 6 95,-4 5 106,9-1-237,0 1 0,1 1 1,0-1-1,-6 5-258,8-4 191,0 0 0,1 0 0,0 1-1,-1-1 1,-2 6-191,-13 20 571,5 7-67,9-15-148,-4 14 178,2 0-35,4 0-38,8 2-41,10 14 54,-3-28-276,3-1-39,3-3-48,3-2-56,5-2-66,4-4-75,-18-9 26,1-1 1,-1 0-1,1-1 1,0 0-1,0-1 1,0 0 0,6 0 59,2-1-127,-1-2-38,-3 0-10,1-1-41,-1 0-48,1-1-54,0 0-62,0-1-67,1 0-74,0 0-81,-7 2 228,-4 1 152,31-11-1536,-22 6 1061,-4 1 249,-1 0 46,0-3-37,6-5-172,-15 14 605</inkml:trace>
  <inkml:trace contextRef="#ctx0" brushRef="#br0" timeOffset="10974.52">29044 5451 11565,'0'-9'207,"-1"0"-91,0 0-61,-4-10 17,2 7 60,1 6 15,1-1 72,-1 1 87,1-1 105,-1 1 120,2 2-216,0 1 36,-1 0 39,1-1 39,0 1 43,0-1 44,0 4-208,0-1-36,1 0 170,0 0-119,1 1-100,0 0-63,0 1-87,4 1-52,-4-1 55,-2-1 12,0-1 46,2 4 190,-1 0-42,1 5 177,-2 3-52,-1 7 41,0-7-77,2 3-41,0-2-56,1 0-46,0 0-38,2 7 53,-2 12 56,-7 27 151,0-22-167,3 1 76,2-12-56,-3-1-39,0-1-37,0 1-34,-4 23 104,4 2-103,3-36-179,0 28-30,12-51-67,-2 1 57,16-21-2,-1-4-42,-13 16-4,1 1-1,1 0 0,13-12 74,8 4-69,-24 20 31,15-8-26,-1 4 39,-22 9 25,1-1 0,-1 1 0,1 0 0,0 0 0,-1 0 0,1 0 0,-1 0-1,1 1 1,-1 0 0,1 0 0,-1 0 0,0 0 0,1 0 0,1 2 0,22 12-10,-4 4-73,-1 5-70,-17-16 92,0 0 0,0-1-1,-1 2 1,0-1 0,0 0 0,-1 1 0,1 3 61,2 15-119,-6 8-86,-11-2-82,-10-4-78,-6-3-74,-5-3-72,-1-4-66,-1-4-64,2-3-60,0-3 35,14-5 97,0-1 0,0-1 1,-2-1 568,-7 0-541,26-1 489,-1 0 0,0 0 0,0 0-1,0 0 1,0-1 0,1 1 0,-1 0 0,0-1 0,0 0-1,0 1 1,1-1 0,-1 0 0,1 0 0,-1 0 0,0 0-1,1 0 1,-1 0 0,1-1 52,-7-15-596,8 15 534,0 1 0,0-1 1,0 0-1,1 0 0,-1 0 0,0 0 1,1 0-1,-1 0 0,1 0 1,0 0-1,1-1 62,-1 1-63,0-1-1,1 1 1,-1 0 0,1 0-1,0 0 1,-1 0 0,1 0-1,0 0 1,2-1 63,14-7-428,3 0-71,3 1-66,2 1-57,0 1-52,1 2-45,19-3-828,-19 5 617,5 0-120,-10-1 417,-9 1 308,1-1 34,0-1 33,1 0 33,3-1-15,1 0 58,0 1 57,1 0 49,3 1 32,11-3 32</inkml:trace>
  <inkml:trace contextRef="#ctx0" brushRef="#br0" timeOffset="11554.69">29780 5741 385,'8'-4'127,"7"-5"59,-11 5-89,-1 0 54,0-1 69,0-1 129,-2 2-125,-1 0 38,1 0 40,-1 0 45,1-1 48,-1-1 51,0 2 28,-1 1-38,-1-4 338,0 2-268,-1 1-52,-4-3 341,-12-5 642,13 9-910,-1 0 66,1 1 97,3 0-302,0 1 34,-2-1 235,0 1-95,0 1-84,0 1-74,0 0 2,-1 2-70,-1 0 5,-3 2 111,4-1-120,3-2-81,-13 6 431,2 0-75,0 1-67,2 1-62,-4 5 138,1 1-104,3 1-82,2 1-61,5-8-154,1 1 0,0-1 0,1 1 0,0 0 0,1 0 1,-1 8-216,0 12 523,2-14-215,1 0 39,2 0-182,5-2-44,-6-12-104,1 0 0,0 0 0,1-1-1,-1 1 1,0-1 0,1 1 0,-1-1-1,3 1-16,19 10 27,-19-11-32,0-1-1,0 0 0,-1 0 0,1 0 0,0 0 1,0-1-1,1 0 6,-2 0-46,0 0 0,0 0 0,0-1 0,0 0 0,0 0 0,0 0 0,4-2 46,-5 2-57,1-1-1,-1 0 1,1 0-1,-1 0 0,0 0 1,0-1-1,2-1 58,-1-1-96,1 0 0,-1 0-1,0 0 1,-1-1 0,0 0-1,0 0 1,0 1 0,0-2 0,1-4 96,6-26-371,-5 0 103,-3 18 187,-1 2 44,-1 1 48,1 2 56,-1-13-56,0 5 50,0-64 231,0 84-191,0 1 44,0 1 48,0 0 53,0 2 607,0 2-549,0 2-152,0 0-54,0 20 97,0-6-41,-1-9-108,1-2-27,-1 0 0,2 1 1,-1-1-1,1 1 0,0-1 0,1 0 0,0 1 1,1-1-1,0 0 0,0 0 0,2 3-19,10 11 21,-13-18-21,1 0 0,0 0 0,0 0 0,1 0 0,0 0 0,-1-1 0,1 0 0,1 0 1,-1 0-1,5 3 0,-7-6-3,0 0 1,0 0-1,0 0 1,1-1-1,-1 1 1,0-1 0,0 1-1,1-1 1,-1 0-1,0 0 1,1 0 2,0 0-9,1 0-1,-1-1 1,0 0 0,0 0 0,0 0-1,0 0 1,0 0 0,0 0 0,0-1-1,0 0 1,1 0 9,28-26-102,-17 9 76,-5 7 28,19-26 33,17-15 63,-36 43-78,0 0 1,1 1-1,0 0 1,0 1-1,1 0 1,0 1-1,4-1-20,11-6 77,20-8 189,-45 21-253,0 1 0,0-1 1,0 1-1,0-1 0,0 1 1,0 0-1,0 0 0,0 0 1,0 0-1,0 0 0,1 0 1,1 1-14,-3-1 6,1 1 0,-1-1 0,0 1 1,1 0-1,-1 0 0,0-1 0,1 1 0,-1 0 1,0 0-1,0 0 0,0 0 0,0 1 0,1 0-6,7 14 23,0 11-29,-9-27 6,6 26-75,-1-4-64,0 31-248,-6-36 303,-1 0 41,0-7 7,-1-1 0,1 1 1,-2-1-1,1 1 0,-5 7 36,2-6-23,0-1 0,-1 1 0,-1-1 0,1-1 0,-2 1 0,1-1-1,-3 1 24,-29 21-114,-3-4-74,13-12 4,0-2-60,10-5-55,7-1 62,-1-1-86,0 0-96,7-3 166,0-1-35,1 0-38,-1-1-41,1 0-46,-1-1-47,1-1-53,0-1-56,-1 0-58,1-1-64,0-2-65,-1 0-70,4 1 209,0 1 69,0-1 62,1 1 58,0-1 54,0 0 49,1 1 45,0-1 41,-1-3-105,2 0 89,0 1 76,2-11-213,-1 10 190,1-2 66,1 0 53,2 0 36,1-5 34</inkml:trace>
  <inkml:trace contextRef="#ctx0" brushRef="#br0" timeOffset="12351.15">30536 5721 4883,'0'0'726,"-3"0"-146,1 0-463,0 0 78,0 0 70,0 0 59,1 0 130,0 0 54,0-1 1178,3 1-701,-1 0-400,0 1-166,1-1-80,0 1-130,0 0-77,0 0-87,0 0-97,2 1 417,0 2-57,2 0 32,1 0-97,1-3-90,1-3-84,0-4-9,4-1 62,7 3 38,-4 4-127,-3 0-66,-3-3-159,7-15 17,-15 16 145,0-1-1,0 0 0,0 0 1,0 1-1,-1-1 1,1 0-1,-1 0 0,0-1 1,0 1-1,0 0 1,0 0-1,-1-1 1,1 1-1,-1 0 0,0-1 1,0 1 30,-2-3-33,-2 0 51,-6-1 168,6 3 45,0 1-52,0 0-43,1 1-39,-5-2 28,-2 2-57,7 1-17,0 0 47,-11-1 220,1 3-83,-15 13 265,24-11-375,-13 10 441,3 2-78,2 1-73,2 2-66,2-1-60,1 1-54,2-1-47,1 0-41,3-11-67,0-1-1,1 1 1,-1 0 0,1 0-1,1 0 1,-1 2-80,1-3 61,0 0 0,0 0 1,0 0-1,1-1 0,0 1 1,1 3-62,19 23 268,7-6-92,6-4-82,3-6-73,0-3-64,-3-4-55,-21-6-82,0-1 81,8 0 60,13-5 109,-21 1-73,0-1-67,0-1-102,-2 0-95,-5 3 86,-1-1-35,0 0-40,1 0-41,-1 0-45,1-1-48,-3 2-186,1-1 44,0 0 41,-1 0 40,0-1 38,0 1 35,4-4-279,-4 2 320,0 0 37,4-5-197,-3 4 253,-1 0 33,3-4-57,-1 1 39,9-13-287,-5 8 84,-2 5 190,-1 0 36,7-9-105,-1 0 119,-2-1 101,-3 4 79,-1 0 45,-2-5 51,-1-10 104,-4 28-145,0 0 0,0 0 0,-1 0 0,1 0 0,0-1 0,-1 1 0,1 0 0,-1 0 0,0 0 0,0 1 0,1-1 0,-1 0 0,0 0 0,-1 0 0,0 0-43,-4-8 276,3 1 53,1 4-33,-1 2 45,-3 1 49,-4 1 53,8 1-367,-14 1 521,8 0-255,0 2 40,-4 4 204,-1 4 108,0 1-100,-2 0-8,5-1-108,1 1 16,5-6-205,0 2 32,-2 5-40,1 2 50,0 5 111,2 12 265,4 1-20,3-13-282,2-4-119,2-2-62,1 1 66,-1-4-128,-1-2-56,0 0-44,0-2-36,-5-6-28,-1 0 0,1 0-1,0 0 1,-1 0 0,1-1 0,0 1-1,0 0 1,-1-1 0,1 1 0,0-1 0,0 0-1,0 1 1,0-1 0,0 0 0,-1 0-1,1 0 1,0-1 0,0 1 0,0 0 0,0-1-1,0 1 3,18-7-125,-1-1-55,-2-1-49,-1-3-42,0-4-103,-1-1-42,0-7-126,3-15-319,-5-3-3,-5 15 325,-2 4 137,-2 1 62,0 3 116,-2 0 65,-1-1 74,0 0 85,-1 9 23,-1-104 190,0 77-111,-1 1 40,0 7 18,-1 0 46,0 1 57,-2 0 63,5 23-386,-1-1 69,0-1 64,1 0 57,-1-4 161,1-1 96,-1 2 75,1 0 55,1-5 1343,-1 19-1423,0 2-34,0 4-48,0 4-57,0 5 130,1-1-62,0-1-54,0-1-50,0 3-4,1 0-51,2 9 29,-1 0-58,7 48 230,6 20-188,-2-12-85,-8 8-83,-5-55-87,1 1-69,1 2-64,2-1-60,0 1-57,0 0-51,2-1-49,-1 0-44,-4-25-28,-1 16-668,-1-21 758,0-8 367,0 9-398,1-3 73,0-1 72,0-2 72,2-1 87,0-2 37,8 1 16</inkml:trace>
  <inkml:trace contextRef="#ctx0" brushRef="#br0" timeOffset="12609.15">31485 5759 10408,'2'-2'-1,"0"0"35,2-2 131,1 0 112,-1 0 90,1-1 161,6-6 1160,-8 9-1019,-1 0 98,-1 1-72,1 0-70,-1 0-67,0 1-62,1-1-60,-1 1-55,0 0-52,0 0-49,0 1-45,0-1-42,-1 1-38,2 0 56,-1 1-111,0 1-84,1 4-181,-1-4 158,-1-2 43,0 0 34,0 0 39,0 0 46,0 12 20,-1-7-104,0-2-60,0-1-60,0 0-48,-1-1-59,0 0-68,-1 1-76,1-1 39,0 1-44,1-1-241,0 2-129,0 0-128,1-1-128,0-2 96,0 0-66,0 0-244,0-1-643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24.794"/>
    </inkml:context>
    <inkml:brush xml:id="br0">
      <inkml:brushProperty name="width" value="0.05" units="cm"/>
      <inkml:brushProperty name="height" value="0.05" units="cm"/>
    </inkml:brush>
  </inkml:definitions>
  <inkml:trace contextRef="#ctx0" brushRef="#br0">95 296 2056,'0'0'276,"0"0"-72,0 0-63,-1 0-56,1 0-48,-1 0-102,0 0-63,-2 0-229,2 0 280,0 0 37,0 0 50,0 0 63,0 0 77,0 0 90,0 0 60,0 0 92,0-1 99,0 1 111,1 0 118,-1-1-313,1 1 33,0 0 35,-1 0 36,1 0 35,0-1 39,-11-9 571,9 7-106,2 3-567,0 0-106,0-1-91,0 0-79,0 0-72,0 1-46,0-2-9,-1-3 32,0 3-20,0 1 60,0 0 9,-6-6 483,1 0-71,0-1-97,3 3-283,0 0-34,-1-1 156,1 1 11,-5-8 491,3 5-393,3 5-279,-1 0-38,1 0-45,-1 0-52,0-1 250,1 0-59,3 1-48,1 1-38,13-4 200,-13 5-224,24-6 26,-1 3-36,10-3-19,6-5-44,15-9-18,1 3 0,0 3 0,1 2 0,1 2 0,18 1 0,-63 9-1,51-5-39,-3 3-67,-1 5-82,1 6-95,-60-7 237,2 0-33,4 3-173,2 0-107,0 2-86,-2 0-70,-2 1-49,-6-7 531,0 0 0,1 1-1,-1-1 1,0 0-1,0 1 1,0-1 0,0 0-1,0 1 1,1-1 0,-1 0-1,0 1 1,0-1 0,0 0-1,0 1 1,0-1 0,0 1-1,0-1 1,0 0-1,0 1 1,0-1 0,0 0-1,-1 1 1,1-1 0,0 1-1,0-1 1,0 0 0,0 1-1,-1-1 1,1 0 0,0 0-1,0 1 1,0-1-1,-1 0 1,1 1 0,0-1 34,-5 2-118,-3-2 86</inkml:trace>
  <inkml:trace contextRef="#ctx0" brushRef="#br0" timeOffset="300.26">390 264 6553,'1'-10'1632,"3"6"-123,1 6-127,-2 1-739,-1 0-33,1 1-34,0 1-32,0 0-35,-1 1-35,0-1-34,0 0-36,-1 0-36,-1 0-35,0 7 1,0 0-65,0-1-54,1 0-47,0 11 67,1 13 42,0-19-134,1 1 57,0 1 79,-2-11-198,-1 0 1,0 0-1,0 0 0,0 0 1,-1 1-1,0 0-81,-3 16 142,2-9-117,-1 1-69,2-1-83,0 0-100,1-9 80,0 1-64,-1-1-64,0 0-62,-1-1-59,0 0-57,-1 0-57,-1-1-52,3-3 272,0 0 34,0-1-398</inkml:trace>
  <inkml:trace contextRef="#ctx0" brushRef="#br0" timeOffset="1227.04">838 402 385,'0'0'134,"0"-1"-53,3-9 47,4 5-50,-5 4 21,0-1 65,0-1 85,-2-2 103,0 5-2,0 0-39,1 0-36,-1-1-33,1 1 149,0-1-105,0 1-69,1-1-84,0 0-57,1 0 30,-1 1 14,-2 0 10,0 0 60,3-3 333,-2-1 33,-3-9 1353,-2 9-1123,-2 0-51,-2 3-104,-2 1 73,0 1-62,0 0-55,0 0-51,0 0-46,1 1-41,-9 4 349,-2 3 29,16-6-632,-1 0 0,1 1 0,0-1 0,-1 1 1,2 0-1,-1 0 0,0 0 0,1 0 0,-1 1-195,-2 4 409,1-1-69,0 0-56,0 0-46,-3 6 106,-5 17 354,11-23-453,1-1-63,3 0-51,0 0-42,2 0-24,10 12 28,-7-12-24,-6-5-43,21 17-78,-20-18 50,0 0-1,0 0 1,0 0-1,0 0 1,0-1 0,0 1-1,0 0 1,1-1-1,-1 1 1,0-1 0,0 0-1,0 0 1,2 0 2,0 0-8,-1-1 0,1 0 0,-1 0 0,1 0 0,-1 0 0,0 0 0,0-1 0,3-1 8,20-13-110,-10 6-58,5-5-2,-14 9 85,0 0-35,-1 0-15,0 0-40,0-1-46,-1-1-54,18-18-307,-12 16 366,-2-1 33,3-4 27,-6 2 135,-4 7 57,-2 0 36,0 3 164,0 3 21,-5 2-54,2 0-55,1 2-44,2 1-36,7 17 55,-4-15-69,-1-1 38,1 2-34,-2-3-5,0 0-1,1 0 1,0 0 0,0 0 0,0 0 0,2 3-53,10 5 96,18 5-60,-15-11-58,2-2-38,6-3-92,3-5-99,-15-1-51,-6 2 108,-1-1-34,1 1-36,-1-1-43,0 0-44,0-1-50,0 1-52,0-1-57,-1-1-61,1 0-63,-1 0-69,0-1-72,0 0-76,0-1-80,-2 2 436,0 0 52,1-2-36,2-4-181</inkml:trace>
  <inkml:trace contextRef="#ctx0" brushRef="#br0" timeOffset="1675.36">1273 50 4112,'0'-5'227,"-1"2"111,0 1 95,0 1 78,-1 0 431,-1 4 630,0 2-431,2-2-422,0 0-166,0 1-58,0-1-136,1 0-58,-1 0-65,1 0-75,0 24 762,0 0-56,0 0-56,0 0-55,0 1-55,0 0-53,0 0-55,0 0-52,0 0-53,0 0-51,0 0-51,0-1-51,0 1-50,0-1-50,0 0-48,0 0-49,3-11-138,-3-16-1,1 0 1,-1 0-1,1 1 0,-1-1 0,0 0 0,1 0 0,-1 0 1,1 0-1,-1 0 0,1 1 0,-1-1 0,1 0 0,-1 0 1,1 0-1,-1 0 0,1-1 0,-1 1 0,1 0 1,-1 0-1,1 0 0,-1 0 0,1 0 0,-1-1 0,1 1 1,-1 0-1,1 0 1,1-1-13,-1 0 1,1 0 0,0 0-1,-1-1 1,1 1 0,0 0-1,-1-1 1,0 1-1,1-1 1,-1 1 0,0-1-1,0 1 1,0-1 0,0 0-1,0 0 1,1-1 12,2-10-111,3-6-112,-1 10 68,2-1-36,15-13-138,-4 4 98,-6 6 107,-4 4 51,-1 1 37,-6 6 25,0-1 0,0 1 0,0 0 0,1 0 0,-1 0 0,1 1 0,-1-1 0,1 1 0,-1-1 0,1 1 0,0 0 0,0 0-1,0 0 1,-1 0 0,4 0 11,-4 1-4,1 1 0,-1-1 0,1 1 0,-1 0 0,0 0 0,0 0 0,1 0 0,-1 0-1,0 0 1,0 1 0,0-1 0,0 1 0,-1-1 0,1 1 0,0 0 0,-1 0 0,2 1 4,9 19-59,-10-17 21,-1 1-1,0 0 1,0 0-1,-1 0 1,1 0 0,-2 4 38,1-3-51,-1 1 0,0-1 0,0 0 1,-1 0-1,-1 4 51,-9 13-100,7-18 49,0 0 1,-1 0-1,0 0 0,0-1 0,0 0 1,-1 0-1,0-1 0,0 1 0,-1-1 51,-18 7-206,-1-2-64,9-6 60,1-2-38,0-1-44,1-2-49,0-2-55,1-2-58,1-2-66,2-2-69,5-3-106,7 12 643,0 0 0,0 1-1,0-1 1,0 0 0,0 0 0,0 0-1,1 0 1,-1 0 0,0 0-1,1 1 1,-1-1 0,1 0 0,-1 0-1,1 0 1,-1 1 0,1-1 0,-1 0-1,1 1 1,0-1 52,22-14-1653,-13 13 704,-5 0 222,-1 1 283,-1-1 93,0 0 37,6-7-499</inkml:trace>
  <inkml:trace contextRef="#ctx0" brushRef="#br0" timeOffset="2314.42">1676 434 7196,'5'-1'25,"0"0"48,0 0 42,-1-1 38,1-1 73,0-1 40,0 0 94,2-4 232,6-6 395,-2 6-400,0 0 159,-1 0-104,0-1-95,-1-1-87,0-1-78,0 0-69,-1-1-61,0 1-51,1-4-18,0-1-47,28-56 308,-29 55-274,2-8 151,4-37 616,-11 44-696,1-5 114,-4 20-272,0-1 1,0 0-1,-1 0 1,1 0-1,-1 0 1,1 0-1,-1 0 1,-1 1 0,0-4-84,-5-8 306,0 11-118,-2 9-105,-2 6-79,-1 4-55,-18 34-177,22-33 189,-9 18 298,-11 34-259,8 1 265,9-9 66,9-30-114,1 1 39,1-22-220,-1 13 104,2 0 0,0 0-1,2 0 1,4 20-140,-5-36 29,0 0 0,0 0 0,0 0 0,1 0 0,0 0 0,0-1 0,1 0 0,2 5-29,17 10 69,8-7-44,-27-12-28,0-1 0,0 0 0,-1 0 0,1 0 0,0 0 0,0-1 0,0 0 0,-1 1 0,1-1 0,0 0 0,-1-1 0,1 1 0,1-2 3,47-25-93,-37 18 54,5-3-79,-2-2-64,2-7-94,8-16-187,-4-2 45,-11 12 220,-4 6 112,-1 1 92,-7 20-1,-1-1 0,0 1-1,1-1 1,-1 1 0,0-1-1,0 0 1,0 1 0,0-1 0,0 1-1,0-1 1,0 1 0,-1-1 0,1 1-1,0-1-4,-1 1 13,1 0-1,-1-1 0,0 1 0,1 0 1,-1 0-1,0 0 0,0 0 0,0 0 1,0 0-1,0 0 0,0 0 0,0 0 1,0 0-1,0 0 0,-1 1 1,1-1-1,0 0 0,0 1 0,-1-1 1,0 0-13,0 1 18,0-1 0,-1 1 0,1 0 0,0-1 0,0 1 0,-1 0 0,1 0 0,0 0 0,-1 1 0,1-1 0,0 1 0,0-1 0,-1 1 0,1 0-18,-21 14 79,15-7-53,1 0 0,1 0 0,-1 1 0,1 0 0,1 1 0,0-1 0,-1 4-26,3-8 22,1 1-1,0 0 0,1 1 1,0-1-1,-1 0 0,1 4-21,1-5 21,0 0-1,0 0 0,1-1 0,-1 1 0,1 0 1,0 0-1,0-1 0,1 1 0,0 1-20,5 9-77,1-1 76,2 0 51,18 16 125,-8-13-129,-8-8-76,2-1-60,-3-2-43,1 0-61,-1-1-69,1-1-78,0-1-86,0-1-95,0 0-103,0-2-112,-8 0 169,-1 0 57,0 0 54,0 0 50,0-1 47,0 1 42,-1-1 39,1 1 35,0-1-6,-1 0 38,3-2-117,-1 1 106,5-6-245,-4 4 321,-1-2 59,0-1 37,2-4 37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28.025"/>
    </inkml:context>
    <inkml:brush xml:id="br0">
      <inkml:brushProperty name="width" value="0.05" units="cm"/>
      <inkml:brushProperty name="height" value="0.05" units="cm"/>
    </inkml:brush>
  </inkml:definitions>
  <inkml:trace contextRef="#ctx0" brushRef="#br0">61 568 385,'0'-1'199,"0"1"-45,0-1 47,0-1-104,0-4 0,0 4-37,0 1 45,0-1 99,0 0 114,0 1-429,0-1 106,0 1 100,0-1 89,1 1 166,-1-1 115,0 0 95,0 0 79,-1 0 285,1-4 1886,-1 4-1663,0 0-233,0 2-511,1-1-45,-1 0-45,0 1-58,0-1-66,0 1-72,0 0-78,0-1-84,0 1-91,0 0-98,0 0 717,1 1-106,-1 0-91,1 0-79,-1 0-72,1 1-46,-1 0-9,0 2 32,1-3-20,0-1 60,-4 2 172,-4-1 302,4-1-384,1 1-49,0-1-73,0 0-96,1 1-118,0 10 94,2-8-107,2-3 0,8-2 22,-5-4 3,-6 0-73,1 4-294,-1 2 273,1 0 40,-1-1-35,-1 1 102,-5 1 46,4 1-45,3-1-96,0 0 63,-1-1 52,1 1 44,0 0 45,-1 2 190,1-1-166,0 0-69,0 0-88,0-1 4,0-1-33,0 1-37,0 0-40,0 1-44,0-1-48,0 0-50,0 0-55,0 0-42,0 0-57,0 0-61,0 0-64,0 1-68,0-1-70,0 0-73,0 0-77,0 1 448,0 0 50,0 2-34,0 1-170</inkml:trace>
  <inkml:trace contextRef="#ctx0" brushRef="#br0" timeOffset="432.41">0 876 5911,'0'0'320,"0"0"-89,0 0-79,0-1-69,0 1-61,0-1-36,0 0-103,0 0-76,0-2-319,0 2 400,0 0 48,0 0 63,0 0 82,0 0 99,0 1 115,0-1 78,0 1 116,0 0-197,0 0 34,0-1 34,0 1 36,0 0 38,0 0 39,0 0 41,0 0 42,0 1 44,0-1 45,0 0 46,0 0 48,0 1-775,0 0 61,0 1 51,0 0 41,0 0 84,0 7 477,0-6-418,0 0-87,0-1-83,0 0 74,0-2-49,4 14 78,5-11-67,18-12 11,-8 1-36,-11 6-5,-7 1-93,0 0 1,-1 0-1,1 1 0,0-1 0,0 0 1,-1 0-1,1 0 0,-1 0 0,1 0 1,-1-1-1,1 1 0,-1 0 0,0 0 1,1 0-1,-1 0 0,0-1-3,1-4 65,-1 0 64,0-4-129,-2 7-203,-8 5-75,9-1 74,1-1 54,0 0 40,0 0-14,0 1 91,-1 3 55,0-3-49,1 0-43,-1 0-91,1 1-110,0-2 72,-1 1-43,1-1-47,0 1-50,0-1-56,-1 0-58,1 1-63,0-1-68,-2 0 187,0 0 44,-1 0-26,-2 0-141</inkml:trace>
  <inkml:trace contextRef="#ctx0" brushRef="#br0" timeOffset="4658.74">77 93 1285,'0'-5'-194,"0"1"101,0-1 92,0 1 87,0-1 81,0 0 74,0 0 68,0 1 62,0-2 145,0 0 70,0 1 56,0-1 48,0 0 183,0-11 1682,0 10-1486,0 4-170,0 3-128,0 0-85,0 0 42,0 3-86,0 16-268,0 0-40,0 0-37,-1 0-33,1 19 174,-1 1-100,0-4-103,0 0-47,-5 77 292,3-66-237,-5 93 158,0 183 713,7-224-843,1 1-86,-2-54-22,-4-4-81,1 0-70,3 4-55,-2-11-126,1-23 67,-2 3-46,3-10 96,0 19-205,2-18 93,0-4 28,0-2-86,0-1-49,0-2 103,0-1-50,0 1-44,1-1-35,0-4-362,3-11-997,-3 14 1196,1 0 58,0 0 25,-1 3 240,0 0 40,0-3-231,0 1 51,-1 0 57,1 0 60,-1 0 77,0 0 32,0-13 14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6.213"/>
    </inkml:context>
    <inkml:brush xml:id="br0">
      <inkml:brushProperty name="width" value="0.05" units="cm"/>
      <inkml:brushProperty name="height" value="0.05" units="cm"/>
    </inkml:brush>
  </inkml:definitions>
  <inkml:trace contextRef="#ctx0" brushRef="#br0">77 16 2955,'-1'-1'-96,"-1"0"38,0-2 43,-1 1 118,0 0 96,1 0 44,-1 1 44,-6-2 754,5 2-646,2 1 86,2 0 280,-3 3 524,3-2-1287,-1-1 46,1 1 41,-1 1 36,0 0 210,-1 2 88,-2 4 698,2-5-676,1 0-47,0-2-251,0 0-45,-6 4 445,3-2-128,2 5-109,1-3-96,-2-1-51,0-2-44,0 1-37,1-1 1,11-1-56,-4-4-130,8-9 0,-1-3 85,-9-1 22,-3 16-7,1-9 25,-6 5-39,-8 1-76,7 3 98,-7 1 162,8 1-122,1 3-89,4-1-29,-1 0-46,1 6-477,0-2 87,3 11-948,-2-16 1118,0 1-35,0-1-55,1 1-60,0 1-70,1 0-84,-3-5 553,2 4-392,-1 0 89,-1 0 87,0 0 90,0-1 105,0 0 45,0 1 30,0 2 29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6.578"/>
    </inkml:context>
    <inkml:brush xml:id="br0">
      <inkml:brushProperty name="width" value="0.05" units="cm"/>
      <inkml:brushProperty name="height" value="0.05" units="cm"/>
    </inkml:brush>
  </inkml:definitions>
  <inkml:trace contextRef="#ctx0" brushRef="#br0">32 16 6939,'0'-4'32,"-1"1"61,1 0 50,-1 1 44,0 0 82,-1 1 37,-6 1 686,8 0-937,-3 0 1337,3 0-1030,0 0-48,0 0-45,-1 0-41,1-1-38,-1 1-33,0 0 68,-1 0-67,-5 0-23,6 1-71,0-1 43,1 0 36,-1 1 55,1-1 64,-1 1 75,1 5-127,0 19 352,3-14-242,4-9-175,-1-1-76,13-2-58,-9 0 49,-10 1-56,0 0 0,0 0 0,0 0 0,1 0 0,-1 0 0,0 0 1,0 0-1,0 0 0,1 0 0,-1 0 0,0-1 0,0 1 0,0 0 0,0 0 1,0 0-1,1 0 0,-1 0 0,0-1 0,0 1 0,0 0 0,0 0 0,0 0 1,0-1-1,0 1 0,0 0 0,0 0 0,0 0 0,0 0 0,0-1 0,0 1 1,0 0-1,0 0 0,0 0 0,0-1 0,0 1 0,0 0 0,0 0 0,0 0 1,0-1-1,0 1 0,0 0 0,0 0-4,0-5 56,-2 3 43,-1 1-67,-6-2-78,5-1-93,4 3-17,0 6-243,-11-2-20,9-3 233,1 0-54,1 0-60,0 0-66,0 0 23,0 0-37,0 0-889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4.868"/>
    </inkml:context>
    <inkml:brush xml:id="br0">
      <inkml:brushProperty name="width" value="0.05" units="cm"/>
      <inkml:brushProperty name="height" value="0.05" units="cm"/>
    </inkml:brush>
  </inkml:definitions>
  <inkml:trace contextRef="#ctx0" brushRef="#br0">35 95 7838,'-6'-21'-37,"2"17"96,1 0 91,2 3 178,0 1-37,-1 0 185,0 1-117,0 1-97,0 0-41,-3 5 179,4-5-168,1-2 26,-2 6 315,0 0-88,1 1-78,1-1-71,1 2-14,0-1-74,2 5 15,1 0-86,3 15 157,-5-18-169,-2 0 58,3 23 77,2 2-81,-1-6-82,0 15 21,-4-38-188,0 2 36,0 7 91,0 2 77,1 24 326,-1-28-376,0 0-38,0 1-53,0-1-96,0-6-18,1-1-39,-1-1-40,0 0-46,0-1-49,0-1-51,0-1-56,0-1-60,5-2 115,4 2-93</inkml:trace>
  <inkml:trace contextRef="#ctx0" brushRef="#br0" timeOffset="255.81">35 32 7196,'-5'0'-148,"3"-1"66,1 0 61,3-1 55,0 1 49,3-1 42,6-3 228,0 1 3,20-5 759,-21 7-681,6-1 195,0 2-82,1 0-75,0 1-67,4 2 3,0 0-69,10 3 67,-2 1-79,-21-4-154,-1-1-73,1-1-72,0 1-76,-2-1-47,0 1-52,0-1-53,0 1-54,-1 0-54,0 1-56,0 1-56,-1 0-58,-1 0-654,-3-1 679,0 2-59,0 5-132</inkml:trace>
  <inkml:trace contextRef="#ctx0" brushRef="#br0" timeOffset="456.21">19 278 6939,'1'6'-1,"1"-2"49,1-2 45,2-2 43,0 0 37,0-1 35,8-3 296,1-1 134,0 3 69,10 1 104,-1-3-110,-11 2-402,-1 0-38,1-1-42,-1 0-47,1 0-50,-1 1-52,1-1-58,-1 1-59,1 0-64,-1 1-68,1 0-71,0 0-74,-1 1-86,12-5-653,-17 0 793,1 0 64,-1-2 106,2-2 71,-8 9 29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4.132"/>
    </inkml:context>
    <inkml:brush xml:id="br0">
      <inkml:brushProperty name="width" value="0.05" units="cm"/>
      <inkml:brushProperty name="height" value="0.05" units="cm"/>
    </inkml:brush>
  </inkml:definitions>
  <inkml:trace contextRef="#ctx0" brushRef="#br0">465 62 3341,'0'-11'782,"1"2"39,-1-12 1428,-1 16-1537,-1 0-42,-2 1 84,2 2-419,-2 0-33,1 1-37,-2 1-39,0-1-45,-1 1-47,-7 0 213,1 1-43,0 0-38,0 0-34,-5 3 58,0 0-57,1 0-45,1 2-33,-46 24 378,40-17-294,0 0 80,5-2-76,-22 13 194,3 4-118,6 6-90,26-29-202,0 0 1,0 0-1,0 1 0,1-1 1,0 1-1,-1 3-27,3-5 9,-1-1-1,1 1 1,0 0 0,0-1 0,1 1-1,-1 0 1,1-1 0,-1 1-1,1-1 1,0 1 0,1-1 0,-1 1-1,1-1 1,-1 0 0,1 1 0,0-1-1,0 0 1,0 0 0,1 0 0,-1-1-1,1 1 1,-1-1 0,1 1 0,0-1-1,1 1-8,39 27 45,-21-18-73,-3-2-49,-18-10 69,31 18-96,0 2-73,-3 0-62,-3-1-55,-17-11 67,-2-1 39,-1 2 1,1 2-45,0 0 17,-3-4-5,-1 0-70,-3-1-130,-4 3-300,-3-3-28,0-2 277,1 0 120,-1-1 53,0 0 68,-6 3-202,0-2 72,0-1 65,0-1 61,0 0 54,0-2 49,0 0 43,0-1 38,-7-2 36,-1-1 59,-40-13 223,43 12-214,0 0-42,1 1-56,-1 0-73,7 2-9,-1 0-45,1 1-49,0 1-53,9 0-40,1 0-49,1 0-47,0 0-49,2 0-970,1 0 864,1 0 167,2 0 71,0 0 73,0 0 73,-1 0 86,-2 0 37,7 0 15</inkml:trace>
  <inkml:trace contextRef="#ctx0" brushRef="#br0" timeOffset="435.18">729 186 3726,'0'-6'53,"2"0"-40,11-13-140,-7 13 156,-3 3 28,-1-1 38,0 0 44,0 0 51,-1 0 57,-1-2 64,0 3 220,-1 0-37,1 0-35,-1 1-33,-2-3 327,0 1-118,-2 0-110,0 1-98,0 1-87,-1 0-78,1 1-100,1 0-37,-6 1 35,1 1-87,-8 6 16,8 0 30,2 3 72,3-4-56,-1 0 33,0 1 39,-2 0 44,-6 5 36,3-3-145,-16 19 167,15-14-145,3 0 35,0 1 71,-1 10 184,0 2-90,2 3-74,2 0-57,3 6-8,2-29-180,1 0 0,-1-1-1,1 1 1,0 0 0,1-1-1,0 1 1,0-1-1,0 1 1,1-1 0,3 5-45,10 14 164,3-3-87,-14-16-76,0-1 1,1 0 0,0-1-1,0 1 1,0-1-1,0 0 1,1-1 0,0 0-1,0 0 1,1 0-2,10-1-35,4-11-110,-14 4 68,8-3-95,16-8-174,-24 11 205,1 0-40,1-1-80,0-1-82,1-1-98,1-1-116,1-1 148,6-7-81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40.323"/>
    </inkml:context>
    <inkml:brush xml:id="br0">
      <inkml:brushProperty name="width" value="0.05" units="cm"/>
      <inkml:brushProperty name="height" value="0.05" units="cm"/>
    </inkml:brush>
  </inkml:definitions>
  <inkml:trace contextRef="#ctx0" brushRef="#br0">0 69 7581,'7'2'1194,"-3"3"-117,-1 3-113,-1 2-113,0 1-108,-2 1-107,0 1-104,0 0-103,0-3-145,0-1-69,0-1-68,1-1-66,0-1 50,3 19 325,0 2-75,-1 0-75,-1 0-75,-1 0-73,-3-2-74,-3-1-75,-3-2-73,5-15-21,9-59 32,-2 38 2,2 1-38,21-48-582,-12 20 294,-6 16 196,1 1 61,6-5-7,1 10 35,-3 5 56,2-6 34,-12 12 35,2-2 4,0 4 22,-1 3 32,1 1 53,-2 3 77,0 1-97,0 2-62,0 2-31,-2-3 45,13 19 216,-9 3-51,-5 27 174,-2-31-207,6 11 183,1 1 75,-6-16-291,2-1-40,2-2-48,3 0-56,-7-13-32,0 0 0,1 0 0,-1-1-1,1 1 1,-1 0 0,1 0 0,-1-1 0,1 1-1,-1 0 1,1-1 0,0 1 0,0 0-1,-1-1 1,1 1 0,0-1 0,0 1 0,-1-1-1,1 0 1,1 1 1,12-5-60,7-21-116,-20 23 157,13-20-169,13-37-311,-10 23 242,-9 19 165,1 2 36,16-33-39,-22 40 69,1 1-1,-1-1 1,2 1 0,-1 0 0,1 1-1,0-1 1,3-2 26,3-2-12,0 0 97,-3 0 78,-8 10-150,0 1 1,0 0-1,1-1 1,-1 1-1,0-1 1,0 1 0,0 0-1,1-1 1,-1 1-1,0 0 1,1-1-1,-1 1 1,0 0-1,0-1 1,1 1-1,-1 0 1,1 0-1,-1-1 1,0 1 0,1 0-1,-1 0 1,0 0-1,1 0 1,-1 0-1,1-1 1,-1 1-1,1 0 1,-1 0-1,0 0 1,1 0-1,-1 0 1,1 0-14,10 11 446,-2 11-28,-6 4-66,-1 10-70,4 5-48,-1 3-55,-2-4-82,-3-26-149,0-1 50,0 53 225,0-47-239,0-9-33,0 0-35,0 1-58,0 0-58,0-1-65,0 1-74,0-1-81,0 0-89,0 0-96,0 0-104,0-9 419,0 0 34,0-1-398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9.052"/>
    </inkml:context>
    <inkml:brush xml:id="br0">
      <inkml:brushProperty name="width" value="0.05" units="cm"/>
      <inkml:brushProperty name="height" value="0.05" units="cm"/>
    </inkml:brush>
  </inkml:definitions>
  <inkml:trace contextRef="#ctx0" brushRef="#br0">1 109 7196,'0'-5'159,"0"1"40,1-4 306,2 1 238,3 0 516,-2 4-501,0 1-282,0 1-109,-1 0-37,1 0-87,-1 0-37,1 0-40,0 0-45,2 0-42,2-1 314,1-1-48,0 1-43,0 0-41,9-3 157,-1-1-113,7-1-12,16-3 69,-23 6-178,0 1 64,1 0 89,11-1 16,14-1 120,-1 0-104,-21 3-238,1 1-44,-1 0-48,2 1-56,-10 0-26,-6 2-31,-3 0-35,-1 0-55,-2 3-137,-1-3 104,-1 1-36,-1 0-37,0 1-42,-2 0-45,0 0-46,1 0-134,-9 3-784,7-5 887,-2-1 47,-1 0 41,-2 0-29,-6-1-144</inkml:trace>
  <inkml:trace contextRef="#ctx0" brushRef="#br0" timeOffset="215.67">156 140 2056,'0'0'234,"0"0"-62,1 0-54,-1 0-43,2 0-22,3 0-58,-4 0 68,1 0 75,0 0 107,-2 0-76,1 0 37,0 0 39,0 0 44,-1 0 45,1 0 50,6 4 2096,0 2-912,-1 0-345,0 1-99,-1 0-276,0 0-96,-2 0-107,0 0-119,-2 0-134,0 1-37,1 10 263,-2 6 3,-1 14 192,0-15-279,1-8-141,0-1-102,-2 0-71,-1 0-62,-1 1-56,0-2-50,-1 0-43,-6 12-91,10-21 48,0 0-77,0 1-72,1-1-71,1 1-67,1-1-64,-1 0-60,2 1-57,-1-1-54,1-1-51,0 1-47,1-1-45,0 0-41,0-1-37,4 2-879,-3-3 1026,0 0 66,2 0-49,5-1-236</inkml:trace>
  <inkml:trace contextRef="#ctx0" brushRef="#br0" timeOffset="585.12">543 231 7196,'0'0'572,"-2"-2"-95,-2-2-119,1 3 71,0 0 159,0 4 384,2 3 25,1-1-366,0 0-149,0 1-58,0-2-192,1 0-34,-1 1-37,0-1-43,-1 16 473,1 26 472,0-43-987,1 0 0,-1 0 1,1-1-1,-1 1 0,1 0 0,0-1 0,0 1 0,0 0 0,1-1 0,-1 0 0,0 1 1,1-1-1,0 0 0,0 1-76,11 18 317,-2-3-72,-1-13-171,5-3-46,2-4-83,0-3-95,-4-1-32,0-3-39,-10 6 138,0 1 0,0-1 0,0-1 0,0 1 1,0 0-1,0-1 0,-1 0 0,0 1 0,0-1 0,1-1 83,3-15-323,-6-2 65,-5-1 113,-1 7-5,-1 0 1,-1 1 0,-2-3 149,-5-3-88,-2 2 88,-4-5 0,15 17-3,0 0 0,-1 0 0,0 0 0,0 1 0,0 0 0,0 1 0,-2-1 3,4 4 14,-1 1-48,0 1-55,0 0-63,2 2-73,1 2-79,3 0-88,2 2-97,-2-5 246,0-1 64,0 1 28,1 0 75,-1 0 53,2 2 51,-1-2-49,-1 0-24,1 0-34,0 0-43,-1 0-52,1 0-88,0-1-84,0 1-96,0 0-106,1-1-118,-2 1 285,1-1-34,-1 0-34,1 0-37,0 0-38,-1 0-40,2 0-50,1 0 69,0 0-41,2 0-217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8.032"/>
    </inkml:context>
    <inkml:brush xml:id="br0">
      <inkml:brushProperty name="width" value="0.05" units="cm"/>
      <inkml:brushProperty name="height" value="0.05" units="cm"/>
    </inkml:brush>
  </inkml:definitions>
  <inkml:trace contextRef="#ctx0" brushRef="#br0">274 70 771,'0'-3'105,"0"-1"36,0-4 242,1 0 114,-1 0 102,0 0 85,-1 1 68,-2-2 554,3 9-1220,-1-1 0,1 1 0,0 0 0,-1-1 0,1 1 0,0-1 0,-1 1 0,1 0 0,0 0 0,-1-1 0,1 1 0,-1 0 1,1 0-1,0-1 0,-1 1 0,1 0 0,-1 0 0,1 0 0,-1 0 0,1-1 0,-1 1 0,1 0 0,-1 0 0,1 0-86,-5 0 499,1 0-78,1-1-71,0 0-64,0 1-58,1-1-50,0 0-44,0 0-36,-1-1 0,-5 1 14,3 2-21,-1 2 71,3-1-40,-1 0 33,-9 6 307,-1 0-35,-2 1 44,0 2-51,0 1-53,1 4-51,-1 4 138,1 1 1,1 0-1,1 2 1,-6 13-455,13-23 223,0 0 0,2 0 0,0 1 1,0 0-1,0 8-223,-2 9 370,0 7 52,6-33-369,0 0 1,0 1 0,0-1-1,1 0 1,-1 0-1,1 1 1,0-1 0,1 0-1,0 0 1,0 1-54,2 7 86,9 17 101,-12-28-165,0 0 0,1 0 0,0-1 0,-1 1 0,1-1 0,0 1 0,0-1 0,0 0-1,0 1 1,0-1-22,41 17 109,-35-15-105,-1-1 1,1-1-1,0 1 1,0-1 0,0 0-1,-1-1 1,1 0 0,0 0-1,1 0-4,21-6-24,4-2-46,0-2-42,-1 0-38,0 0-51,10-6-349,-6-6-117,-3-3-97,-2-2-75,9-6-281,-28 22 639,-1-1 90,0-1 82,-1 0 72,1-4 38,-2-1 78,3-9 55,-4 0 92,-5 7 24,-2-3 65,-2 1 90,-2-1 114,-1 9-29,0 1 68,-1 1 77,0 1 85,1-3 222,0-2 45,3 16-773,-1 0 1,1 0 0,0-1-1,0 1 1,0 0 0,0 0-1,0 0 1,-1 0 0,1-1-1,0 1 1,0 0 0,0 0-1,-1 0 1,1 0 0,0 0-1,0 0 1,0 0 0,-1 0-1,1 0 1,0-1 0,0 1-1,0 0 1,-1 0 0,1 0-1,0 0 1,0 0 0,-1 0-1,1 1 1,0-1 0,0 0-1,-1 0 1,1 0 0,0 0-1,0 0 1,0 0 0,-1 0-1,1 0 1,0 0 0,0 1-1,0-1 1,0 0 0,-1 0-1,1 0 1,0 0 0,0 1-1,0-1 1,0 0 0,0 0-1,-1 0 1,1 0 0,0 1-1,0-1-14,-1 3 72,0-1-1,0 1 0,1 0 1,-1-1-1,0 1 0,1 0 0,0 0 1,0-1-1,0 1 0,0 0 1,0 0-1,0 0-71,2 18 300,-2-10-190,1-2-69,-3 13-4,-3 13 115,-1 4 48,4-14-97,2-6-58,0 12 92,6 45 253,-2-53-318,3 0-52,-5-19-20,0 0 0,0 0 0,0 0 0,0 0 0,1 0 0,-1 0 0,1-1 0,0 1 0,0-1 0,1 0 0,-3-1 0,1 0 0,0-1 0,0 0 0,0 1 0,0-1 0,0 0 0,0 0 0,0 0 0,0 0 0,0-1 0,0 1 0,0 0 0,1-1 0,-1 0 0,0 1 0,0-1 0,1 0 0,-1 0 0,0 0 0,0 0 0,3-1 0,13-4-29,-1-1-110,-1-1-96,0-1-86,1-4-161,-1-1-85,1-6-199,6-16-485,-15 16 718,0 2 117,-3 1 106,-1 0 95,-1 1 86,-1-2 74,-1 0 65,-1-2 53,-2 3 125,-4-2-5,1 4 3,2 1 37,2 3-15,-2 2 47,-1 0 56,-3 3 62,-1 0 44,2 0 273,4 3 41,2 8-39,0 0-438,5 101 673,-1-79-726,2-2-40,1-2-54,2-2-68,-2-9-70,-2-2-57,0 0-65,0-2-41,-3-6 101,0 0 1,0 0-1,0-1 1,1 1-1,-1-1 1,1 1-1,-1-1 1,3 2 92,14 9-272,-8-7 17,7 3-68</inkml:trace>
  <inkml:trace contextRef="#ctx0" brushRef="#br0" timeOffset="717.79">1204 132 771,'5'-5'101,"1"1"52,0 0 55,0 1 57,-1 0 60,1-1 64,0 0 66,-1 0 69,2-3 233,-1 1-51,2-1 233,10-15 1533,-13 11-1354,-3 0-25,-1 4-500,-1 0 39,-1 7-134,-3 0-97,3 0-379,-27 1 650,12 0-370,0 1-34,-6 2 24,2 4-92,5 0 26,0 0 40,-30 21 717,30-15-595,13-12-358,-1 0 0,1 1 0,1-1 0,-1 1 0,0-1 0,1 1 0,-1 0 0,1 0 0,0-1 0,-1 1 0,1 2-30,0-2 44,1 0 1,0 1-1,-1-1 1,1 0-1,1 1 1,-1-1 0,0 0-1,1 1 1,-1-1-1,1 0 1,0 1-1,0-1 1,1 0-1,0 2-44,12 19 288,4 0-67,-4-10-131,-2-1-57,4 2-43,6 7-32,1-2-34,-12-12 2,11 11 0,-16-12 27,-1-1-34,2 5-121,-3-5 53,-1 1-38,-2-7 143,-1 1 1,0 0-1,1 0 1,-1 0-1,0 0 0,0 0 1,1-1-1,-1 1 1,0 0-1,0 0 1,0 0-1,0 0 0,0 0 1,0 0-1,-1 0 1,1-1-1,0 1 0,0 0 1,-1 0-1,1 0 1,0 0-1,-1 0 1,1-1-1,-1 1 0,1 0 1,-1 0-1,1-1 1,-1 1-1,0 0 0,1-1 1,-1 1 43,-11 7-552,1-3 149,-1-2 77,2-1 101,5-1 159,2-1 33,-44-5-213,27-1 171,0-2 62,1-3 112,9 3-86,4 1-48,3-1 30,1 1-83,2 3-88,2 0-93,1 2-100,1 0-104,0 1-109,1-1-116,-1 2 71,0-1-75,0-1-79,0 1-81,-1-1 444,-1 0 51,1 0 98,0 0 38,0 1 40,0-1 39,2 1 16,0 0 54,2 1 35,5 0 34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3:18.861"/>
    </inkml:context>
    <inkml:brush xml:id="br0">
      <inkml:brushProperty name="width" value="0.05" units="cm"/>
      <inkml:brushProperty name="height" value="0.05" units="cm"/>
    </inkml:brush>
  </inkml:definitions>
  <inkml:trace contextRef="#ctx0" brushRef="#br0">2363 493 8224,'-13'3'1288,"12"-2"-1117,0-1-1,0 1 0,0 0 1,0 0-1,0 0 0,0 0 0,0 1 1,0-1-1,0 0 0,0 0 1,1 0-1,-1 1 0,1-1 0,-1 0 1,1 1-1,-1-1 0,1 1 1,0-1-1,-1 1-170,0 11 1100,0 0-96,2-6-551,-1 0-40,0 0-46,1-1-49,-1 0-80,0-1-49,0 1-52,1-2-57,-1 3 36,0 2 57,0 3 92,0 8 204,0 1 196,0-18-383,0-7-67,0-3-308,2 0 0,-1 1 0,1-1 0,0 0 0,0 0 0,1 1 0,0 0 0,2-4 93,-1 2-130,0 0 0,-1-1 0,0 1 0,2-9 130,-5 15-26,5-24-270,0 1 37,0 4-82,1 0 0,6-15 341,8-19-320,-7 14 136,6-16 1,-10 31 134,0 3 35,10-20 8,3 5 88,0 2 80,1 3 70,-10 13-59,6-2 133,-6 11-69,-2 4-5,1 3 42,-4 3 232,0 5-106,-1 3-91,-1 3-75,1 9 18,0 8-35,-5-20-165,8 51 99,-7-10-20,-2-1 0,-2 1-131,0 33 202,2-41-58,3 0 40,6 27 54,-7-49-218,0 0-38,0 0-51,-1-1-60,0 1-73,0 0-82,-1-1-95,-1 1-105,0-11-13,-1-2-89,-6 7-1554,5-10 1709,0-1 34,2-1 336,-1 2-425,0-2 89,0 0 88,-1-2 88,2 2 160,-2-2-24,0 0 33,-6-4 14</inkml:trace>
  <inkml:trace contextRef="#ctx0" brushRef="#br0" timeOffset="168.39">2421 422 5911,'0'-10'266,"2"1"41,5-6 407,5 0 274,15-1 623,-9 9-653,-5 3-354,-2 2-133,0 0-39,-2 1-109,0-1-37,0 1-43,-1 0-47,1 0-29,0 0-87,11-2 347,-2 0-123,-1 1-92,0 0-90,0 1-87,-1 0-84,1 1-81,1 1-79,0 0-75,-6 1 40,7 1-179,5 1-164,-7-2 231,-3-1 110,1-1 67,2 0 79,8 0 72</inkml:trace>
  <inkml:trace contextRef="#ctx0" brushRef="#br0" timeOffset="472.97">3132 296 2955,'5'-6'106,"-2"2"-5,-2 1 11,1-1 33,0-1 190,-2 2-117,1 0 41,-1-2 270,0 2-213,0 1 37,0-1 40,0 1 41,0-1 44,0 0 47,0 1 79,0-1 57,0 2-49,0 1-61,0-1-58,-1 1-55,0 0-51,0 0-46,0-1-43,0 1-40,-2 0 131,1 0-99,-1 0-107,1 0-38,-6 1 234,5 0-172,0-1 91,2 0-103,0 1 37,-7 2 315,0 2-68,-1 0-61,0 2-57,1 0-48,-1 2-45,-8 9 164,5-3-162,-19 26 358,21-27-317,-1 3 39,-16 33 540,18-29-484,2-2 2,3-1 65,2-5-84,3-1-57,2 0-54,1-1-48,3-1-45,0-1-39,12 8 45,-2-6-116,1-1-49,31 9-58,-31-15-39,23 0-27,-27-4 27,1-1-61,0 0-79,-5 1 6,0-1-58,1 1-64,0-1-72,-11 1 399,32-2-1441,-24 0 1104,5-5-243,5-9-146</inkml:trace>
  <inkml:trace contextRef="#ctx0" brushRef="#br0" timeOffset="1546.15">3488 323 9380,'-6'-4'65,"1"1"117,-1 1 99,-1 1 83,1 1 19,1 0 39,-16 4 1075,12-1-880,-2 0 26,5-2-374,0 0-44,-14 5 551,1 2-54,0 2-48,1 2-42,-2 6 80,2 1-41,-1 5 95,-2 16 341,14-13-447,7-16-378,3 0-33,3-2-35,1 1-37,3-1-38,2 1-39,17 8 122,4-4-94,3-5-98,1-4-100,2-4-104,-1-4-109,-2-4-111,-1-4-115,-2-2 26,2-3-44,0-1-51,0-3-62,-2-2-69,-3-2-78,-2-2-87,-3-3-96,-17 16 778,-1 1 38,-2 1 43,-2-1 51,-3 0 54,-1 0 62,-3-1 66,-1 0 73,-4-1 27,-4 5 63,-4 3 119,-13 7 277,1 9 15,11 1-266,6 0-113,3 1-54,-4 11-76,0 2 77,0 6 121,1 17 252,11-42-539,0 0 1,1 1-1,0-1 1,0 0-1,1 0 1,0 4-99,9 20 303,6-6-138,7-3-105,-20-18-65,0-1 1,1 0-1,-1 0 1,1-1 0,-1 1-1,1-1 1,0 0 0,-1 0-1,5 1 5,3-1-39,0 0 0,0-1-1,1 0 1,5-1 39,8 0-82,2 0-48,-2-3-42,-2-1-42,-2-3-43,-1-2-45,0-1-46,1-1-48,0-2-48,-12 8 266,14-11-411,0-4 76,-3-2 96,0-3 116,-11 13 200,-1-1 36,0 0 38,-1 0 42,0 0 44,0 0 45,-2 0 49,0 0 51,0-1 9,-1-1 56,0-9 217,-3 1 62,-1 20-407,0-1 1,-1 0-1,0 0 0,0 1 0,0-1 1,0 0-1,-1 1 0,-1-3-141,-5-7 344,-2 3-36,-4 3 188,5 14-116,4 7-91,4-1-62,1 7-12,2-2-63,0 0-53,1-2-43,4 12-30,11 19-60,-8-23 45,-6-16 0,16 39-16,7 13-4,-12-19-46,-7-14-16,-1 0-36,-3 0-43,-3 0-53,-1-22 98,0-1 1,-1 0-1,1 1 0,-1-1 1,0 0-1,0 1 0,0-1 1,0 0-1,-1 2 105,-4 5-362,-2-1-62,1-3 7,-2-2-71,0-1-85,0-2-97,1-1-33,1-1 54,0 0 52,0-1 51,0 0 49,0 0 48,0-1 45,0 0 45,0-1 43,1 0 41,0 0 40,0-1 39,0 0 36,1 0 35,-5-7-25,3 3 118,2-2 72,0 1 65,2-1 59,0-7 180,4 0 96,4 0 77,3 0 53,6-2-49,2 1-121,3 1-107,0 1-96,3 1-82,0 0-71,0 1-57,1 1-45,5-5-62,12-8-102,-17 11 74,0 1 37,1 0 43,0 1 53,3-2 70,-1 0 88,0-1 98,-2-1 112,-19 13-254,2 0 43,0-2 51,-1-1 59,-1 0 67,-2 1 74,-3-1 83,-4 2 91,1 4-368,-1 2-36,-10 8 222,6-1-145,3-1-40,1-1 8,1-1 46,-8 14 211,2 2-36,3 1-35,2 1-33,2 24 262,7 1-123,4 0-117,5-1-108,1-4-102,0-4-92,6 2-56,-4-4-75,-11-18-36,-4-1-60,-5 2-349,-7-5-88,-5-5-79,-2-4-68,-2-3-58,1-2-48,-12-4-938,23 2 1218,1 0 48,-1 1 48,2-1 46,-1 0 42,0-1 43,1 1 40,-1 0 39,0 0-2,-1-1 50,1 1 47,-1-1 44,-1 1-4,-1-1 45,-1-1 30,-6-1 29</inkml:trace>
  <inkml:trace contextRef="#ctx0" brushRef="#br0" timeOffset="-2114.04">100 422 2056,'0'-2'281,"0"0"-107,0 0-93,0 0-77,1 0-57,-1 0-44,0-3-340,-1 3 283,1 1 96,0 0 37,-1 0 48,1 0 61,-1 0 71,0 0 83,0 0 135,1 1-141,-1 0 34,1-1 36,-1 1 37,0 0 39,0-1 41,0 1 43,0 0 44,0 0 47,0 0 47,0 0 51,0 0 51,0 0 54,-1 0 55,0 0-232,-1 1-53,1 1-51,1 1-46,-1 0-42,1 1-39,0 5 253,0 0-201,1 0-53,1 19 542,-1-16-446,0-5-112,0 9 5,-1-1-39,-3 17 202,-1 0-104,0 0-74,-5 22 142,8-38-362,1-9-49,1-1-1,-2 1 0,1-1 1,-1 0-1,0 1 0,0-1 0,-2 4-55,-3 4 37,2 8-30,0-4-8,5-17 1,-1-1 0,1 1 0,0 0 0,0-1 0,-1 1 0,1 0 0,0-1 0,-1 1 0,1 0 0,-1-1 0,1 1 0,-1-1 0,1 1 0,-1-1 0,1 1 0,-1-1 0,0 1 0,1-1 0,-1 0 0,0 1 0,0-13-3,0 1 1,0-1-1,1 0 0,1-1 3,-1 9-10,5-49-144,16-23-140,-4 19 99,-9 23 58,0 1 36,0 0 34,1 0-13,14-31 80,-15 45-28,9-23-29,1 1 1,5-3 56,11-7-73,-34 50 71,11-14-28,2 0 38,14-17 98,-4 10 43,-18 18-102,0 0 0,0 0 0,0 1 0,0 0 1,0 0-1,2 0-47,12-1 268,-2 8-72,-3 7-59,-2 4-52,2 14-27,-4 10-74,-8-20-61,0 1 0,-2-1 0,0 0 0,-3 17 77,0-19-71,0 0-1,-1 0 0,-1 0 1,-1 0-1,-2 4 72,2-7-73,-1-1 0,0 1 0,-1-1 0,-1-1 0,0 1 0,-2 0 73,2-2-91,-1-1 0,-1-1 1,1 0-1,-2 0 0,1-1 0,-12 6 91,-51 21-340,41-23 116,15-6 33,-1-1-66,0 1-79,0-1-94,10-4 241,-11-1-177,7-3 49,13 3 312,0 0-1,0 0 0,0 0 1,-1-1-1,1 1 0,0 0 0,0 0 1,0 0-1,0 0 0,0-1 1,0 1-1,0 0 0,0 0 0,-1 0 1,1-1-1,0 1 0,0 0 0,0 0 1,0 0-1,0-1 0,0 1 1,0 0-1,0 0 0,0 0 0,0-1 1,0 1-1,1 0 0,-1 0 0,0 0 1,0-1-1,0 1 0,0 0 1,0 0-1,0 0 0,0 0 0,0-1 1,1 1-1,-1 0 0,0 0 0,0 0 1,0 0-1,0 0 0,0 0 1,1-1-1,-1 1 0,0 0 6,6-2-27,5 2 97,21 0 301,0 2 52,80 12 1123,-63-4-912,-20-4-292,0 0-40,0 1-49,0 1-57,-1-1-69,0 1-78,-1 0-87,-1 0-98,-5-3-175,-14-3 169,0-1-45,2 1-152,-5-1 118,1-1-38,-1 1-44,0 1-48,1-1-52,-1 0-58,0 1-185,1 1-380,-2-1 232,-2-2 305,0 0-7,0-2 54,-1 0-37,0-3-182</inkml:trace>
  <inkml:trace contextRef="#ctx0" brushRef="#br0" timeOffset="-1731.12">826 55 3726,'0'-1'-180,"0"0"58,0-1 57,0 0 54,0 0 53,0-1 50,0 1 48,0-1 47,0 1 44,0-1 42,0 0 39,0 1 39,0-1 36,0 0 34,0-2 513,0 1 110,0 0 95,0 1 76,0 1 61,0 2 311,0 9 2203,0-4-3351,0-1-68,1 0-62,-1 0-55,1 0 36,0 1-89,0-1-68,1 0-47,2 10 106,-3-8-76,0 1 63,1 33 283,-8 25 78,0-18-171,1 19 121,-1-2-100,-4 12-13,-13 40 100,1-13-198,-4 18-44,10-67-209,-2-1-74,9-27-18,1 0-34,0 0-40,0 0-46,1 1-66,3-8 16,-1-1-51,-1 1-46,1-1-44,-2 0-41,0-1-36,-11 12-551,11-20 680,-1-1 36,-17 10-446</inkml:trace>
  <inkml:trace contextRef="#ctx0" brushRef="#br0" timeOffset="-711.58">1097 478 3726,'0'-2'-90,"0"0"50,0 0 47,0 0 46,0 0 42,0-1 41,0 1 38,0 0 36,1-1 85,-1 0 45,0 0 39,0 0 37,1 0 124,-1 0 38,1-2 348,0 0 46,2-4 1019,0 4-705,0 2-288,0 0-102,-1 1-251,1 0-112,-1 2-314,0-1-36,0 1-37,0 0-40,7 1 779,-1 1-111,0 1-102,-1 2-95,0 0-86,-1 1-78,-1 2-70,0-1-61,2 7 61,-2 0-102,0-1-85,3 17 129,-3-14-51,17 79 442,-15-49-384,0 0-36,2 9 1,1 0-67,-7-41-156,2-1-44,0 3-75,-3-2-90,-2-11-60,1-9-85,0 0 101,-1 0 78,0 1 53,0-10-52,1 7 41,2-12-17,0-1-57,2-51-538,-5 41 456,1 13 151,-1-1 50,4-46-122,11 1 95,1 22 105,6 4 80,-10 25-41,-1 10 40,-10 3-90,0 1 1,0-1-1,0 1 1,0-1-1,0 1 1,0 0-1,0-1 1,0 1-1,-1 0 1,1-1-1,0 1 1,0 0-1,-1 0 1,1 0 0,0 0-1,-1 0 1,1 0-1,-1 0 1,1 0-1,-1 0-13,11 34 318,-7-16-194,0 1-6,1-3-42,15 31 30,-10-24 8,0 12 100,1 3 45,1-16-118,0-9 19,0 0-38,17 9 32,-4-13-97,-23-10-55,0 1-1,1-1 1,-1 0-1,1 0 1,-1 0-1,1 0 1,-1 0-1,1 0 1,-1-1-1,1 0 1,-1 1-1,0-1 1,1 0-1,1-1-1,-1 0-6,0 1 1,0-1-1,0 0 0,-1-1 0,1 1 0,-1 0 0,1-1 1,-1 1-1,1-2 6,1-2-21,0-1 1,0 0-1,0 0 1,0 0-1,-1-1 1,1-4 20,0-3-42,0 0 0,-1 0 0,0 0 0,-2 0 0,1-14 42,-3-25-151,-1 7 93,-10-65-13,-2 48-56,14 63 90,-2-4-66,1-1 66,-4-13 125,4 15-95,0 0-28,1 0-34,-1 1-42,1-1-49,-1-1-169,1 2 115,-1 1-38,1-1-39,0 1-43,0-1-46,0 1-48,0 6 97,1 0 55,0 3-99,6 7-388,-4-10 470,1 0-67,0 0-91,1 0-44,2-1-144,3 3-368</inkml:trace>
  <inkml:trace contextRef="#ctx0" brushRef="#br0" timeOffset="49783.68">441 1410 7196,'4'-7'19,"0"1"51,0-1 70,0 1 89,-1 2-18,-1 0 55,1 1 58,0 0 66,-2 2 153,0 0 810,-1 1-915,0 0-78,0 0-41,1 0-39,-1 0-37,0-1 146,1 1-113,0 0-77,0 0-87,0 0-59,2 1 9,-1 0 49,-1 1 22,0-1 72,2 7 512,-2 1-78,-1 1-76,0 1-70,0 5 82,1-1-114,7 33 550,0 4-8,-2 1-88,-3-18-381,-1-2-78,-2-17-236,1 0-37,0 0-37,2 0-34,2 13 11,0 0-124,-4-24-11,1 2 147,-1 0-63,0 0-59,-1 0-55,0 0-51,1-1-48,-2 1-42,1 0-40,-1 0-69,0 0-39,-3 7-425,-1-1-73,-13 15-1206,11-21 1444,-1 1 42,-2 0-30,-2 0 107,4-4 347,1 0 49,-3-1 32,-6 3 32,16-6 12</inkml:trace>
  <inkml:trace contextRef="#ctx0" brushRef="#br0" timeOffset="50058.83">214 2003 7838,'0'-1'297,"0"1"-60,-1 0-49,1-1-42,0-1 50,1-3 117,1 3-166,1 1 64,1-1 254,2 0 89,1 0 70,0 0 52,24-7 2188,-21 5-2180,0 0-86,0 0-76,-1 0-69,0 0-49,0 0-56,0 1-47,0-1-40,3 0 36,23-6 430,-19 6-385,0 1 20,0 1 78,35-3 361,-27 2-487,1 1-68,-1-1-97,-12 2-120,1-1-34,3-1-63,0 1-76,-1-1-85,1-1-93,-14 4 181,-1 0 33,3-1-28,-1 1 76,5-1 1,-5 1 11,-1 0-37,1 0-53,-1 0-66,1 0-79,-1 0-94,0 0 32,-1 0-65,1 0-69,-1 0-74,-1 0 553,-1 0-505,-7-1-1044,3 0 926,1-1 163,-1 0 50,-1-1-34,-4-2-170</inkml:trace>
  <inkml:trace contextRef="#ctx0" brushRef="#br0" timeOffset="50322.45">272 1594 385,'-5'-9'55,"1"0"102,0 0 92,1 1 83,-1-2 161,1-1 86,0-3 416,2-1 97,3-15 1153,1 20-1543,1 0-51,0 1-161,0 1-57,2-1-69,0 0-77,0 1 336,1 0-40,1 1-38,-1 0-37,1 0-37,0 1-36,1 0-35,0 0-35,9-4 267,2 2-126,0 1-121,1 1-113,0 2-107,0 1-99,1 1-94,0 1-86,-1 2-81,0 1-72,0 2-66,-1 0-60,-11-2 238,0 1-115,-1-1-100,1 0-85,1 1-136,0 0-64,22 7-1666,-18-5 1378,-6-3 433,1 1 56,-3-1 149,0 0 46,0 0 52,1 0 56,1 1-6,1-1 62,1 2 41,6 0 39</inkml:trace>
  <inkml:trace contextRef="#ctx0" brushRef="#br0" timeOffset="50609.6">969 1312 4883,'-3'-3'192,"0"1"-45,1-1-41,-1 1-32,-2-2-2,-6-4-40,7 5 11,1 1 45,-2-1 123,3 1-55,0 1 42,0-1 44,0 1 51,-1-1 54,1 0 60,0 1 64,0-1 68,0 0 75,0 0 77,0 0 84,-1 0 87,1 0 93,0 0 96,2 1-556,-1 1-46,1 0-45,-1 0-42,1 0-39,-1 0-38,0 0 183,0 1-120,0 0-102,-1 1-84,1-1-64,0 1-40,-1 2 2,1-2 54,0-1 65,1 0-47,0-1 33,-3 8 313,1 0-48,0 1-43,0-1-42,0 1-39,0 0-36,-1 8 170,2-6-231,0 0-38,-2 11 81,1 5-68,-1 13-20,2-12-26,-1-9 7,-6 78 340,-14 130 813,12-146-925,1-13-154,-3-1-113,6-34-103,0 1-39,-1-1-41,0 0-45,2-15-33,2-6 11,0-3-23,1 1-56,0-4 33,0 1-38,0-1-40,0 0-46,1 0-50,-1 0-55,1 0-59,-1 0-63,2-1-135,-2 3-376,-1 4-649,-2-6-11,1-11 642,3 2 882,0-2 74,1-1 49,0-4 47</inkml:trace>
  <inkml:trace contextRef="#ctx0" brushRef="#br0" timeOffset="50881.93">1140 1650 12207,'-8'-7'37,"2"4"128,-1 1 124,1 3 124,0 2 120,0 2 118,-1 1 116,0 0 113,0 1 11,1 0-409,0 0-48,0 1-45,1 0-42,1 0-38,0 0-36,-3 10 178,2-3-165,0 1-55,0 2-5,-1 11 53,-3 10 126,6-27-279,0 0 1,1 0-1,1 0 0,0 1 0,0-1 0,2 0 1,-1 1-1,1-1 0,1 0 0,1 3-126,15 43 516,-10-41-371,2-5-36,-9-11-99,1 0 1,0 0-1,-1 1 1,1-1-1,0 0 1,-1 0-1,1 0 1,0-1-1,0 1 0,0 0 1,0-1-1,0 1-10,25-2 27,2-8-69,-11 1-93,0 0 0,0-2 0,-1 0 0,13-11 135,-17 11-138,-1 0-1,0-1 1,7-9 138,9-18-315,-6-3-60,-8-4-75,-10-3-89,-5 30 277,-2 0 42,-9-19-114,-6 3 102,12 25 171,0 1-1,0 0 0,-1 0 1,0 0-1,0 1 0,-1 0 1,-5-3 61,-8-3-169,-1 3-47,9 7 48,1 2-34,-2-2-134,8 2-58,0-1 79,-8-2-519,11 5 615,0-1-35,-1 2-82,0 0-70,0 1-84,-1 1-96,4-3 503,-2 1 32,-5 6 14</inkml:trace>
  <inkml:trace contextRef="#ctx0" brushRef="#br0" timeOffset="51570.82">2164 1480 5525,'0'-2'124,"0"0"-42,0-1-19,0 0-96,0-5-161,0 6 166,0 0 43,0-1 80,0 0 110,0 1-41,0 0 43,0 1 48,0-1 52,0 0 54,0-1 61,0 1 64,0 0 67,0-5 1853,0 8-1265,0 1-73,0 2-93,0 2-115,0-3-481,0 1-37,0 0-40,0 0-43,0 15 228,0-1-80,1 0-70,-1 1-59,1-1-50,-1 0-36,6 68 550,-4-58-458,0-1 80,3 74 481,-5-57-517,0 6-34,-1-1-111,0-22-144,1-1-47,0 0-53,0-1-60,-1-7-40,1-7 8,-1-3-29,-1 0-69,0-1-24,0 0-70,-1-1-82,-1 0-92,-6 4-1088,7-9 1103,0-1 42,0-1 117,0-1 48,0 0 54,-1 0 63,2 0 113,-2-1-48,-1 0 46,-1 0 29,-4-2 29</inkml:trace>
  <inkml:trace contextRef="#ctx0" brushRef="#br0" timeOffset="51916.53">1951 1650 5140,'-5'-3'173,"0"0"73,-1 0 64,1 0 52,-5-4 462,-11-13 1285,15 13-1528,2 0-80,1 2-253,1 0-45,1 0-51,-1 0-57,-2-20 1204,2 0-122,2 0-121,2 0-122,4 0-124,4 1-123,5 0-126,4 2-125,2 4-171,2 3-57,3 2-46,0 2-39,18-2 21,22-2 25,-28 10-188,-22 3 47,1 2-1,-1 0 1,1 1-1,6 1-27,8 4-21,-1 3-88,-16-2 10,0 0-35,-1 1-40,0 1-44,-5-2 34,0 1-58,-2 0-51,0 0-45,-1 2-115,0 0-43,1 21-1133,-7-11 647,-1-7 367,-1-3 143,0 1 51,-1-2 115,0-1 50,-1 0 56,0 1 62,-1-1 23,0 1 46,-1 1 29,-3 5 29</inkml:trace>
  <inkml:trace contextRef="#ctx0" brushRef="#br0" timeOffset="53087.21">2363 1509 2955,'3'-3'-63,"-1"1"81,0 1 75,0 0 66,0 0 59,0 1 51,-1 1 45,1 0 36,0 2 396,4 10 1109,-4-7-1252,1 2 121,-2-1-81,0 1-76,0-1-69,-1 1-62,-1 0-54,1-1-50,0 1-41,-1 2 24,1 0-42,1 22 427,4 7-78,2 74 1259,-7-64-1121,1-4-161,-2-1-110,1-15-238,0 0-77,-2 0-6,-4-4-77,2-3-72,2 1-61,2-21-52,0-2-48,0 0-71,0 0 41,0-1-67,0-1 90,0-5-54,0 3 66,0-12-289,1 1 48,0-1 43,1 0 40,1-7-82,1 0 65,1 0 51,-1 0 38,7-34-254,-8 42 406,2-1 39,2-1 43,0 1 46,1-1 50,0 2 53,1 0 58,-1 2 60,5-1 85,-4 15-59,-7 1-250,-1 0 1,1 0 0,0 0-1,-1 1 1,0-1-1,0 0 1,0 1-1,0-1 1,1 2-55,4 10 213,1 5 194,-2-1-71,-3 4-2,-2 12 79,0 2 16,3-12-100,-1-9-170,10 34 336,-1-28-318,4-6-108,-14-15-73,0 0 1,0 0 0,0 1-1,0-1 1,0 0 0,0 0 0,0 0-1,0 0 1,0 0 0,0 0-1,0 0 1,0 0 0,0 0-1,0-1 1,0 1 0,0 0 0,1-1 2,18-11-135,10-16-185,-6-14-33,-1-29-57,-10 30 191,-8 23 180,0 0 41,5-18 104,-1 1 109,1 3 84,-9 28 44,0 2-39,-1 1-36,-1 2-33,-2 5 147,-1 4-97,0-1-113,0 1-36,-5 15 168,5 5-299,3-23 4,1 0 0,0 0 1,1 1-1,0-1 0,0 0 1,0 0-1,1 0 0,2 4-8,6 10-13,4-1-49,4-4-65,4-3-84,-15-8 156,1-1-33,9 7-165,19 10-507,-19-14 230,-10 1 86,-7 2 70,-7 4 57,4-9 226,-2 3 84,-2-1 39,-2-1 54,0-1 63,3-1-7,0 0 38,0 0 42,0 1 44,-17 10 605,13-10-573,6-3-197,1 1-43,1 0 161,4 0-95,2 0-60,2-1-34,-4-1 47,8-2 90,3-3-56,9-3-25,-5 3-41,0-2-45,0-2-39,1-2-32,22-18-201,-34 23 198,0-1 0,0 0 0,-1 0-1,0 0 1,0 0 0,-1-1 0,3-5 74,1-3-89,0-1 42,-1-1 42,-1 0 44,-1 0 43,-2 1 44,-4 1 44,-3 2 46,0-5 128,2 12-28,-9 15 31,2 1-88,2-1-49,1 2-44,0-1-36,-3 18 74,4 17-17,9-25-127,7-5-90,6-3-71,4-5-48,-14-5 86,0-1 0,0 0-1,0 0 1,0-1 0,0 0 0,0 0 0,0-1-1,0 0 64,16-5-173,19-17-275,-24 9 224,-4 1-12,-2-1-64,-3-1-84,-3 1-102,-6 10 361,1 1-1,-1 0 0,0 0 0,0 0 0,0 0 1,-1 0-1,1-1 0,-1 1 0,1 0 1,-1 0-1,0 0 0,0 0 0,-1 0 0,1 0 1,-1 0 125,-11-19-838,6 12 472,1 2 46,2 3 132,-1-2-327,-1 1 69,1 0 59,-1 1 50,-3-3-176,-13-8-497,12 10 480,5 2 218,1 0-44,-3-1-200,1-1-114,5 6 270,0-1 45,0 0 42,1 1 40,-1-1 37,0 1 33,0 0-114,-1 0 67,1 1 102,-1 1-78,1-1 54,1-1 35,0-1-46,6 9-1036,-1-6 725,1 0 24,-2-2 279,-1 0 38,2 0 36,3 0 84</inkml:trace>
  <inkml:trace contextRef="#ctx0" brushRef="#br0" timeOffset="53695.71">3231 1706 9123,'0'-2'-177,"0"0"51,0 0 48,0-1 46,0 1 44,1 0 41,-1 0 39,0 0 37,0 0 71,0 0 45,0 0 43,0 0 36,0-1 225,1 1 62,-1 0 49,1 0 35,1 0 1703,0 3-1631,-1 1-48,1 1 86,-1-1-452,0 0-39,0 1-44,0 1-48,1-1-53,-1 1-58,6 23 719,-2 1-126,-3 2-114,-1-1-105,0 7-24,3 0-123,2-2-103,7-2-87,-4-17-184,0-8-37,-7-7 59,-1 0 0,1 0 1,0 0-1,0 0 1,0-1-1,0 1 0,0-1 1,-1 1-1,1-1 1,0 0-1,0 1 0,-1-1 1,1 0-1,0 0 14,12-7-143,-1 0-45,5-6-204,-12 9 188,0-1 1,0 0-1,-1 0 0,0 0 0,2-4 204,2-5-269,-1-1 53,5-12-169,-4 1 86,13-30-173,-18 49 491,3-10-123,-6 12 107,0 0 52,0 2 25,-1 0 43,1-1 50,-1 1 56,0 22 40,1-1-79,0 0-75,1 0-66,0 0-61,1 1-54,0-1-47,2 1-41,0-4 86,2-3-64,2-1-62,2-3-56,1-1-52,1-1-49,1-3-45,1 0-41,9-3-335,0-3-78,3-3-247,6-10-650,-23 9 1406,0-2 61,-3-2 63,0-1 67,-2-1 69,-1 0 70,-2-1 76,-1 0 76,-2 1 79,-1-1 83,-1 1 84,-2 2 89,-1 0 89,-1 1 93,-2 3 96,-2 1 98,0 3-348,3 5-45,3 4-46,2 3-47,1 3-48,2 0-49,0 1-51,1-2-51,-1-2-73,1-2-32,0 15 185,2-2-71,1-1-54,1-1-39,4 20 38,1 34 8,-5-47-159,2 3 40,10 51 34,-12-50-79,-2-1-53,-1 6-119,-2-17 54,-1 0-39,-2-1-43,0-1-46,-2 0-51,-1 0-54,3-8 120,-2 0-36,-5 4-399,-4 0-277,2-3 176,-1-2-39,-12 2-870,8-4 612,4-2 249,2 0 91,-1-2 64,1-1 123,0-2 125,1-1 126,1 1 154,0-1 65,-1-1 44,-5-4 42</inkml:trace>
  <inkml:trace contextRef="#ctx0" brushRef="#br0" timeOffset="54121.31">3473 2115 385,'19'-52'133,"9"5"59,40-40 314,-11 17-52,-31 34-549,1-1-57,57-85-509,-49 68 415,-15 21 141,-1 1 44,0-1 56,-1-1 66,-1 1 76,0-1 87,-1-1 98,-2 1 110,-10 25-179,-1 2 88,0 2 89,-1 0 88,-1 5-53,-1-1-33,0 0 335,0 1-119,0-1-107,-1 1-201,1 0-49,-1-1-45,1 1-42,-2 0 100,1 0-109,-1 0-76,-1 1 81,2-1-95,0 1 17,1-1 45,0 0 54,-1 0 65,-3 2 478,1 1-73,1 0-67,0 1-60,1 0-52,0 1-47,-1 5 355,1 3-77,-2 0-169,-1 1-64,-1 1-64,-1 0-61,1-2-96,1 0-45,-1 1-44,2-1-42,-8 52 239,6-6 448,2 36-845,3-53 199,1-4-75,2 4-48,5 22-47,-7-38-36,-1-6-1,2-8-32,2-1-81,3-7-110,-2-8-154,12-50-515,12-16 161,-17 42 516,-2 3 72,-2 9 74,0 1 50,2 4 45,1 3 45,0 4 39,1 6 38,-9-1-108,-1 1-1,0-1 1,0 1 0,0-1-1,0 1 1,0 0 0,0-1 0,-1 1-1,1 0 1,0 0 0,-1 0-1,1 2-31,8 14 79,-3 0-63,-1 1-77,-1 1-90,1-1-111,-3-9 85,0 0-33,0 0-35,1-1-35,1 0-40,1 0-39,-1-2 52,4 1-93</inkml:trace>
  <inkml:trace contextRef="#ctx0" brushRef="#br0" timeOffset="55238.99">4271 1353 9894,'0'8'647,"-1"-2"-76,-1 0-58,0-1-43,-5 17 927,5-9-882,1 1-65,0 0-59,0 0-51,1 3 9,0 0-54,0 5 3,1 10 76,1 8 48,-2-14-108,1 31 270,5 30 334,0 3-8,-5-30-366,-1-33-469,0 0 41,0 114 583,0-99-566,0-2-103,0-14-92,0-2-86,0-2-100,0-4-112,0-52-74,0-1 70,0 9 132,0 0 34,0-26-111,1 1 99,1-1 74,1 4 42,2 1 1,3-1 0,4-12 93,8 1-33,10 0 73,-22 47 4,0 0 1,1 0-1,5-4-44,-7 9 49,0 0 0,0 1 0,1 0 1,-1 0-1,5-1-49,3 0 64,-1 4 47,-12 3-86,0 1 1,0-1 0,-1 0 0,1 0-1,0 1 1,0-1 0,0 1 0,0 0-1,-1-1 1,1 1 0,0 0 0,-1 0-1,1 0 1,-1 0 0,1 0 0,-1 1-1,1-1 1,0 1-26,11 18 246,-8-5-149,-2-1-80,-2 0-73,-1-9 15,-1 0 0,1 0 0,-1 0 0,0 1 1,0-1-1,-1 0 0,0 0 41,-17 32-187,8-23 94,0 0 1,0 0 0,-10 7 92,1-3-132,-1-1-98,0-1-98,-1 0-96,1 0-114,0 0-101,0-1-141,8-9 189,3-1 19,-3-1-98,7-1 70,0 0 33,2-3-97,3-1 288,2 0-35,0-3-37,2-1-41,10-8-665,3 2 56,3 0 74,2 0 90,0 0 68,-11 6 483,-1-1 38,11-7-217,0 0 107,-1-1 90,0 0 77,-1 0 65,0 0 45,62-55-481,-57 47 368,-11 11 105,-1 0-34,-8 8 237,0 0 35,0 0 34,0 0 34,0 1 34,-1-1 33,3-2 287,-2 2-133,0 0 44,0 0 45,0 1 43,-1-1 43,1 1 42,-1-1 41,0 1 42,0 0 888,-2 2 48,-1 0-824,0 0-47,-1 1-46,1-1-44,0 1-42,0 0-40,0 0-39,0 1-38,0-1-34,1 1-35,-1 1 296,0 1-115,0 0-99,0-1-158,1 1-47,0-1-42,0 1-34,0 2 88,0 7 259,0-9-311,0-2 56,0 7 32,0 1-39,1 11 174,0 1-114,2 1-88,1 4-29,-3-21-157,1 1-1,0-1 1,0 1-1,1-1 1,-1 1-1,1-1 1,2 2-60,8 6 91,3-9-104,0-8-86,0-5-67,3-6-94,-13 9 123,-1-1-1,0 1 0,0-1 0,0-1 1,0 0 137,9-24-414,-4 8 143,-1 6 120,4-7 91,8-18 64,-12 26 10,-2 7 48,-1 6 17,-1 1 22,1 1 42,-5 1 47,-1 1-46,1 2 34,-1 0-106,0 5-2,0-6 26,-6 38 538,-1-7-135,8-9-262,15 42 119,-9-45-278,3-2-42,6 1-67,4-5-109,-8-9 21,2-1-36,0-3-39,3-1-44,-9-1 47,0-2-52,0-1-48,-1-1-42,6-5-440,-1-4-111,-3 1 86,9-18-1128,-8 12 804,-6 10 616,1-3-152,0 0 48,-1 0 47,0 0 46,0 0 43,-1 0 44,0 0 41,-1 0 40,1-1 40,-1 1 38,0 0 37,-1 0 36,1-1 33,-1 1 34,2-12-37,-1 7 121,0-1 56,2-38 389,-4 37-229,-1-1 34,1 4-2,-1-1 35,0 1 41,1-1 44,-2-4 196,1-1 106,1 1 120,0 10-324,-1 0 36,1 5 937,0 10 43,1 12-694,-1 1-109,1 0-99,1 0-88,0 3-12,1 1-90,0 4-24,2 13 38,1 2-42,-2-14-73,-2-5 8,0 1 65,2 7-102,0 0-41,2 0-39,0 0-36,10 30-3,2 0-117,-12-38-37,-4-1-103,-2-12 30,-1 1-38,-1-1-45,0 0-48,-2 0-759,-2-3-46,-1-3-49,-2-3-55,1-2-57,-1-2-64,0-2-67,2 0-72,1 0 673,1-2 88,-2-1-52,-4-6-269</inkml:trace>
  <inkml:trace contextRef="#ctx0" brushRef="#br0" timeOffset="55490.78">4983 1664 8224,'0'-1'75,"0"-1"1,0 1-1,0-1 1,0 1-1,1 0 1,-1-1-1,0 1 1,1-1-1,-1 1 1,1 0-1,0-1 1,-1 1-1,1 0 1,0 0-1,0-1 1,0 1-1,0 0 1,0 0-1,0 0 0,0 0 1,1 0-76,19-9 1008,-6 7-418,1 2-44,0 0-51,-2 1-63,-8 0-248,13 0 202,2 0-50,0 0-46,0 0-40,5 0 4,0 0-41,4 0-1,12 0 53,-29 0-333,-1 0-105,-1-1-104,-2 0-105,-2-1 6,0 0-54,0-1-137,3-2-341,-10 5 898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47.486"/>
    </inkml:context>
    <inkml:brush xml:id="br0">
      <inkml:brushProperty name="width" value="0.05" units="cm"/>
      <inkml:brushProperty name="height" value="0.05" units="cm"/>
    </inkml:brush>
  </inkml:definitions>
  <inkml:trace contextRef="#ctx0" brushRef="#br0">17 108 771,'0'0'320,"0"0"-46,0 0-42,0 0-42,0 0-37,0 0-37,0-1 18,0 1-112,0-1-71,0 1-61,0-1-48,0 1-104,0-3-606,0 2 534,0 0 105,0 0 97,0 1 112,0-1 37,0 1 42,0-1 45,0 1 49,0-1 54,0 1 56,0 0 62,0-1 21,0 1 54,0 0 59,0 0 60,0 0 63,0-1 67,0 1 69,0 0 73,0 0 74,0 0 78,0 0 81,0 0 84,0 1 86,0-1 90,0 0 91,0 0 96,0 21-881,0 0-95,0 0-86,0 1-78,0-6-128,0 1-35,0 15 78,0-1-96,0-2-65,-2 8 11,-4 13-16,2-26-18,2 1 0,0 11-62,2-15 66,0-3 2,0 17 55,3-33-38,10-4-63,21-12-22,-25 12 0,29-6-46,20 5-144,-44 2 242,-3 1-78,0 0-49,1 1-43,-1-1-33,3 0-86,24 3-520,-22-1 461,-3 1 80,0 0 70,-8-1 247,0-1-78,1 0-72,-1-1-69,0 1-66,0-1-61,0 0-57,0-1-54,1 0-136,0 0-65,-1 0-58,1-1-52,0 0-191,1-1-52,0 0-236,4-2-639,-8 3 1639,0 0 57,1-2 38,2-1 37</inkml:trace>
  <inkml:trace contextRef="#ctx0" brushRef="#br0" timeOffset="369.71">32 277 3726,'0'-1'163,"0"-1"-51,0 1-42,0 0-35,0-1-45,-2-2-150,1 3 150,1 0 52,-2 0 101,2 1-23,-1 0 37,0-1 56,0 1 53,0 0 58,0 0 61,0 0 68,-1 0 71,1 0 78,0 0 81,0 0-270,1 0-42,0 0-40,0 1-36,0-1 191,0 1-120,0 1-60,1-1-115,-1 1-69,1 1-41,0-1-2,-1-1 27,0-1 35,0 0 62,3 1 159,0 0-45,0 0-40,1-1-33,4 0 142,0 2-66,5 4 100,0-2-51,0-3-50,0 0-49,1-2-48,-1 0-48,1-1-47,0-1-45,1 0-45,1 1-53,-1 0-50,1 1-51,-12 1 17,3 0-9,0 0 46,27-2-51,-24 1-7,-5 0 20,0-1-34,3 0-178,-4 0 109,0 1-37,0-1-38,-1 0-43,1-1-44,-1 1-49,0-1-50,0 0-55,0 0-56,-1-1-61,1 1-63,-1-1-66,0 0-68,0-1-73,-1 0 296,0 0 62,-1-1-48,0-4-227,0 9 749</inkml:trace>
  <inkml:trace contextRef="#ctx0" brushRef="#br0" timeOffset="635.54">32 47 7581,'0'-4'-93,"-1"1"84,0 0 77,-1 1 69,1 1 61,-1 0 54,1 0 44,0 0 38,0 1 80,2 0 252,8 0 519,-5 0-819,0 0-40,-1-1-37,0 1-33,3-2 172,-1 0-91,1 0-20,12-1 341,-9 3-415,1 1-34,11 3 112,-8-2-193,-1 0-34,14-1 4,-8 0-107,0-1-50,0 2-59,-1-1-64,0 1-70,0 0-78,0 1-82,0 0-90,8-1-424,-8-1 343,-3-1 153,0-1 75,-2 1 134,-1 0 81,-2 0 56,1 0 33,18 0 14</inkml:trace>
  <inkml:trace contextRef="#ctx0" brushRef="#br0" timeOffset="1306.83">544 108 5911,'0'0'163,"0"0"-26,0 0 163,-1 1-71,1-1-63,0 1-51,0 0 0,0 5-26,0-5 1,0 1 80,1 0 114,-1-1-90,0 0 39,1-1 43,-1 1 46,1 0 51,-1 0 55,3 2 12,0 1-35,1 4 308,-1 2-119,-2 0-103,0 2-88,-1 0-74,0 0-57,0 0-44,-1 26 380,3-24-316,3 20 195,-1-2-100,-1 8-22,-2 25 67,-1-42-344,0 39 211,0-44-260,0-3-58,0-14 18,0 1 1,0-1 0,0 1 0,0-1-1,0 1 1,0-1 0,0 1-1,0-1 1,-1 1 0,1-1-1,-1 0 1,1 1 0,-1-1 0,0 1-1,1-1 1,-1 0 0,0 0-1,0 1 1,-5-1-37,7-3-65,-3-4-44,-13-27-720,12 26 611,2 0 81,1-1 44,1-5 25,0 2-2,-2-38-173,0 3 113,2 1 106,5-1 109,4-1 112,2-5-133,-9 36-23,0 1-1,1-1 0,1 1 1,0 0-1,1 1 1,2-3-4,-6 13-7,0 0 1,1 1-1,0-1 1,0 1-1,0-1 1,0 1-1,0 0 1,1 0-1,-1 0 1,3 0 6,-2 0-14,0 1 0,0 0 0,0 1 0,1-1 0,-1 1 0,0 0 0,1 0 0,0 0 0,-1 1 0,1-1 0,3 1 14,7 1 128,-1 0-55,0 2-45,-1 1-39,5 7-65,-16-9 59,0 0 1,0 0-1,0 0 0,-1 0 0,1 0 0,-1 0 1,1 1-1,-1-1 0,0 0 0,0 1 0,1 1 17,0 4-43,5 12-53,-6-7-30,-3-4-63,-4 0-106,-4 2 15,0 6 18,3-4 74,0-5 19,1-1-24,-3-1-65,-24 15-642,22-14 669,1-1 44,0 0 59,2 0 75,1-1-35,1 1 53,3 1 47,0-1 43,2 3 59,1 0 45,3 4 143,3 0 51,12 12 384,-4-12-318,-2-3-174,-6-7-173,-1 0-39,8 4 361,0-1-45,-1-1-41,0 1-36,2 0 15,0-1-36,4 1 15,10 3 91,-21-7-312,13 7 129,-12-6-148,-1 0-42,1 0-56,0 0-73,-3-1 2,0-1-45,1 1-46,-1-1-54,1-1-151,1 0-98,-1-1-107,0-1-114,-1 0-125,-2 0 393,0 0-35,-1 0-35,1 0-37,-1-1-37,0 0-40,0 0 250,0 0 34,0-1 35,0 1 36,-1 0 36,1-1 37,-1 1 36,0 0 39,1-1-28,-2 0 79,1-1 51,-1 0 50</inkml:trace>
  <inkml:trace contextRef="#ctx0" brushRef="#br0" timeOffset="1760.94">1241 77 8224,'8'-4'188,"-2"1"-54,20-15 244,-18 13-152,-4 2-60,1 0 46,-1 0 53,1 0 61,1 0 70,-1 0 76,3-1 38,-2 0 67,0-1 173,-2-2 417,-5 4-384,-3 0-71,0 2-395,0 0-33,-2 0-39,-1 1-44,-20 3-248,-7 8-82,-14 4-16,14-6 131,0 6 120,19-4-3,0 1 36,3 3 38,1 2 40,3-1-101,-10 21 91,14-17-145,5-1-40,17 27-2,-11-32-2,1-1 0,0-1-1,1 1 1,1 0-18,45 43 60,-17-26-61,-32-25-34,2 2 35,17 18 98,-18-11-67,-7-1-64,-6-6-43,-5-1-59,-4-1-101,-1-2 62,1 1 53,-1-2 47,-15 1 31,-59 0 188,71-4-140,0 1-35,-8-1-99,14 1 16,0 0-38,2 1 71,2 0-97,0 1-91,0 0-81,1 1-76,0 0-67,1 0-60,0 0-52,-6 3-561,0-1-98,8-4 803,1 0 50,0-1-34,-1 1-170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52.233"/>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008C3A"/>
    </inkml:brush>
  </inkml:definitions>
  <inkml:trace contextRef="#ctx0" brushRef="#br0">157 247 1285,'-3'-2'150,"1"0"-103,-2-2 63,0 0 54,2 3-19,2 0 34,-1 1 36,1 0 39,0 0 75,0 0-36,0 0 194,-1 0-116,1 0-99,-2 0-64,1 0-78,0 0-46,-3 0 47,3-1-43,-1 0 36,1 0 57,0 0-192,1 1 59,-1-1 56,1 0 52,-1 0 48,1 1 44,0-1 40,0 1 36,0-2 401,0 1 95,1 0 173,1 0 1406,-1 0-1590,0 1-232,0-1-49,0 1-58,0 0-70,0 0-75,0 0-95,-1-1-107,1 1-118,0 0-50,-1 0-35,0 0-34,1 0-37,-1 0-39,0 0-39,1 0-41,-1 0-42,2 0 475,-2 0-26,3 0 270,21 7-98,-4 0-80,-2-5-39,3-4-22,0-3-49,-14 2-78,1 1 0,0 1 0,0 0 0,1 0 0,2 0-41,65-2 97,1-10-65,-53 8-34,2 1 0,-1 2 0,0 0 0,11 1 2,45-3 51,-43 0 40,5-1 289,33 1-380,23 2 281,7-1-29,-37 6-164,47-1-74,-56-2-83,1 3-90,59 5 8,73-3 23,-106-4 127,7 1-19,48-8 20,-106 3-46,11-2 11,2 2 38,0 1 55,-1 5 69,-37-2-120,86 8 31,-43-5-39,-1-2 0,0-3 1,23-4 0,14-3 21,50 3-21,106-9 386,-80 7-77,-99 1-254,-37 4-26,1 1 0,13 2-29,-20 1 23,1-2 1,-1-1-1,17-3-23,-17-2 0,-15 4 0,0 0 0,0 1 0,0 0 0,0 0 0,2 1 0,52-8-35,11 0-37,-63 7 65,0 0 1,0 0-1,0-1 0,1-1 7,37-5 6,16 8-32,25 0-55,-79 1 98,1 1-70,0 1-73,-1 1-77,0 0-80,-1 2-84,-3-1-87,-2 2-90,-5-6 707,1 0-41,0 0-40,-1 0-38,1 0-37,-1 0-35,2 0-125,-2 0-41,1 0-62,0 0-55,0 0-49,0 0-45,-1-1-39,2 1-535,-2 0 241,1 0-2318,-2-1 2174,0 0 89,1 0 438,-1 0 35,0 0 36,0 0 42,0 0 66,0 0 37,0 0 41,-1 0 41,-1 0-121,0 0 71,-1 0 45,-1 0 45</inkml:trace>
  <inkml:trace contextRef="#ctx0" brushRef="#br0" timeOffset="1225.21">220 263 2056,'0'-9'-131,"0"5"112,0 2 55,0 1 35,0 1 165,0 0 110,0 0-75,0-1-65,0 1-56,0-2 17,0-3-7,0 3-89,0 1 44,0-1 116,0 2-71,0-1 33,0 0 38,0 0 41,0 1 45,0-1 48,0-2-71,-1 1 50,-2-7 915,1 6-763,1 2-244,0-1-45,-1 0-45,1 1-76,0-1-87,0 1-100,-2-1 490,3 1-50,0 1 90,0 0 299,0-4 22,0 1-104,0 3-96,0 1-87,0 2-79,0 2-71,0 0-62,0 1-55,0 5 26,0 1-85,0 14 106,1 18 371,1-3-108,2 1-89,2 2-70,-3-15-118,-1 0-1,-1 13-228,-3 27 266,1 8-46,1-14-132,1 1 44,1 117 276,-4-121-320,-2 0-55,-4 29-54,14-9-86,-11-16 25,1-28 97,2 4 73,2 0 21,0 1-36,0 156 133,0-138-64,0-1 99,3-4 29,2-4-123,0-3-118,-2 5-111,-3-45 64,-3 118-255,-1-84 136,-2-2-56,2-16 92,2 0 58,1-14 42,1 0 0,1 1 0,0-1-1,0 0 1,3 9 1,-3-12 0,0-1 0,0 1 0,0 0 0,-1-1 0,0 1 0,0 0 0,0-1 0,-1 1 0,-1 5 0,-2 34 0,4-37 0,-1-1 0,0 0 0,0 0 0,-1 1 0,-1 1 0,-2 13-37,2 3-76,2-7-32,-2-7-14,-1-3-43,-1 1-84,4-6 230,0-1-49,1 0-46,-1 0-40,1 3-292,-1-1-102,0 4-1120,0-6 1012,-1-1 348,0 0 39,0-1 49,-1 0 58,1 0-381,1 0-146</inkml:trace>
  <inkml:trace contextRef="#ctx0" brushRef="#br0" timeOffset="4925.72">250 1430 771,'0'1'134,"0"0"-50,-1 7 61,-1-5-37,2-3-255,-1 1 44,1-1 41,-1 0 38,0 0 37,1 1 33,-2-1 137,1 0 81,-1 0 72,-1 1 346,-2-1 560,3 0-734,0 0-46,0 0-85,1 0-116,0 0-183,0 0-39,-1 0 989,2 0 0,0 0-531,-1 0-108,1-1-92,-1 1-80,0 0-51,0 0-61,-4 1 44,3 0-52,1-1 3,0 1 46,-1 1-6,1 0 65,0 0 56,1 0 50,0-1 117,1 0 47,2 1 139,1-1 351,2 0-15,-1-1-363,-2 0-144,1 0-57,0 0-117,-1 0-56,0 0-64,0 0-70,0 0-75,0-1-72,-1 1-77,0 0-82,26 3 638,3 2-67,1 1-85,-4-4-116,15-2 40,0 1-104,17 0-92,-12-1-193,37-5 206,-69 4-20,192-22-232,-71 12 159,-21 4 121,-57 6 35,0 0 39,41 0-92,-25 0-61,106 6-122,-125-1 150,-14-1-28,1 0-47,2-1-65,1-1-80,-4-1-27,2 2 36,46 4-157,86 1-299,-85-3 19,-36 0 144,-19-1 131,0 0-60,3-2-72,3 0-85,-8-1 234,0 0 42,0-1 40,1 0 37,0-1 37,0-1 33,35-6-94,-22 2 129,1 2 71,0 0 64,0 1 57,-9 0 36,-1 1 33,40-2 64,-29 4-97,-10 2-50,0 0-45,4 0-63,0-1-74,-22-2-4,8-4-124,-10 1 105,1 2 86,-3 3-24,-1 0 37,35 0-92,-30 0 58,2 0-87,-12 0 58,0 0-37,-1 0-652,-13 0 562,-7 0-54</inkml:trace>
  <inkml:trace contextRef="#ctx0" brushRef="#br0" timeOffset="5565.63">1722 816 4112,'0'-2'3,"0"1"0,0 0 1,1-1-1,-1 1 0,0 0 0,1-1 0,-1 1 0,0 0 1,1-1-1,0 1 0,-1 0 0,1 0 0,0 0 1,0-1-4,8-8 95,-2 3 49,-1-2 86,-5 7-274,0 0 53,0 0 49,0 0 46,0 0 41,1 0 39,0-1 285,0-1 98,0 1 78,6-8 1682,-5 7-1394,-1 2-509,0 1-47,0-1-58,-1 0-69,0 1 277,0 1-71,0 0-67,0 0-60,0 0-55,0 1-50,0 0-44,0 0-40,0 0-17,0 0-40,1 1-8,1 3 4,-2-4-18,-1 0 44,0-1 13,0 0 39,2 5 257,0 0-75,-1 0-66,-1 0-56,1 2-17,-1 0-50,-2 13 164,2-12-187,-1 0 41,1-3-23,0 0 35,1 28 481,0 19 266,-3-34-568,-1 2 50,0-2-207,0 2-34,1 0-42,0 2-47,1-1-54,0 0-62,0 0-68,1-1-75,0-19 299,0 1-75,0-1-70,0 1-66,0-1-62,0 0-57,1 0-53,-1 0-48,0 0-122,0-1-55,0 1-51,1 0-40,-1-1-162,1 0-36,0 0-1648,0 0 1241,0-1 76,0 1 434,0-1 65,-1 0 161,1 0 63,0 0 69,-1 0 77,1 1 104,-1-1 63,1 0 67,0 0 72,-1 0 75,1 0 80,0 0 85,-1 0 88,3-4-614,0 0 87,1-2 57,1-4 55</inkml:trace>
  <inkml:trace contextRef="#ctx0" brushRef="#br0" timeOffset="5813.31">2281 755 14777,'0'16'-48,"0"0"79,0 0 70,0 0 59,0-1 35,0 0 35,0 10 214,0 34 672,0-41-807,0 1-41,-1-11-211,0 0 34,-5 19 278,2-14-205,2-1-55,0-3-83,2-1-49,0 1-90,2 1-112,0-6 65,1 0-36,-1 1-37,2-1-40,-3-4-226,0 0 70,-1 1 64,1-2 59,0 1 55,0-1 48,0 1 45,0-1 39,1-1-14,0 0 81,2-4 87,-3 5-106,-1 0-6,0 1-36,1-3 29,0 0 33,-1-6 14</inkml:trace>
  <inkml:trace contextRef="#ctx0" brushRef="#br0" timeOffset="6151.63">2094 739 5525,'-4'-4'0,"1"0"44,1-1 43,0 1 41,1 0 37,1 1 36,2-5 298,2 1 114,2-1 95,2 1 76,2 0 57,17-5 36,-22 11-681,1 0 0,-1 1 1,1-1-1,-1 1 0,1 0 0,-1 1 1,1-1-197,41 10 1315,-17-1-540,-11-3-356,-2-1-61,16 4 145,-3 1-67,-3 2-54,-1 3-42,-17-8-219,1 0 0,-2 0 0,1 1 0,-1 0 0,0 1-1,-1 0 1,0 0 0,0 0 0,-1 1 0,0 1-121,3 4 137,3 6 7,-1 0-51,0 0-44,-2 1-39,1 23-91,-9-38 51,-1 0 0,0 0-1,0 0 1,-1 0 0,0 0 0,0 0 30,0-1-1,-1 0 0,1 0 0,-1-1 0,-1 1-1,1-1 1,-1 1 0,0-1 0,0 0 0,-1 0 0,1 0-1,-4 3 2,2-3-8,0-1 0,0 1-1,0-1 1,-1 0 0,1-1-1,-3 2 9,0-1-31,-1 0-1,0 0 0,0-1 1,-1 0-1,-5 0 32,-19 3-134,-1-5-46,14-1 17,-12-1 4,-9 0-43,14 1-31,4 1-73,13-1 103,-1 1-40,3 0 8,-1 0-34,1 0-34,0 1-39,0-1-40,0 1-43,1 1-46,-1-1-48,4 0 166,0-1 64,1-1 64,0 0 64,1 0 78,0 0 32,-7 0 14</inkml:trace>
  <inkml:trace contextRef="#ctx0" brushRef="#br0" timeOffset="8088.27">1303 2107 2955,'-3'-12'361,"-1"8"-64,1 2-58,0-1 58,1-1 70,2-2 86,0 6 345,0 0-42,0 1-41,0-1-40,0 1-38,0 1-38,0-1-35,0 0-36,0 3 429,0 0-127,0 1-116,1 0-107,-1-1-241,0 1-45,0-1-41,0 1-38,0 4 140,0 2-115,0 3-48,0-3-109,0 17 79,-1-21-100,1 1 37,-1-2 28,1 1 47,-1-2 57,0 0 65,-3 19-49,0-4-116,1 15 31,-4 16 78,1-30-191,3-10 28,2-4-113,0 0-55,1-3-17,0 1-33,0-1-39,1 1-41,-1 0-112,2-1-77,-1 0-85,1-1-92,0 0-99,1-2-105,0-1-113,0-2-121,0 1 549,0-2 46,1 0-38,1-3-172</inkml:trace>
  <inkml:trace contextRef="#ctx0" brushRef="#br0" timeOffset="8334.94">1288 2137 3726,'5'-18'698,"-2"12"-358,0 1-21,-1 1 84,0-1 108,-2 3-208,0-1 36,1 2 122,-1 1-50,0-1-47,0 1-45,1 0-41,0 0-37,0-1 138,1 1-90,0 0-109,0 1-75,2 0 49,-1-1 16,-2 1 9,0-1 82,11 6 679,0 2-55,-5-2-338,0 0-46,-1 0-124,-1 0-42,0 0-46,1 1-52,-2-2-64,1 1-55,-1-1-60,1-1-64,24 22 636,1-2-105,-4-3-168,-1 0-76,-4 1-78,-3 3-78,-2 0 192,2-3-82,2-1-82,1-3-80,2-2-78,0-2-78,1-2-75,2-3-75,-25-8 153,1-1 0,-1 1 0,1-1 0,0 0 0,-1 0 0,1 0 0,0 0 0,-1 0 0,1 0 1,0 0-1,-1 0 0,1-1 0,0 1 0,0-1 80,5-2-415,-1 0-42,-1 1 40,-1 0-44,2 0-331,1 0-484,-2-2 495,-2 1 311,0-2 54,1-1-32,2-4-167</inkml:trace>
  <inkml:trace contextRef="#ctx0" brushRef="#br0" timeOffset="8573.21">1785 2168 385,'-1'-27'27,"-3"-1"90,1 10 38,-2 1 82,4 13-104,0 0 46,0 1 41,1 0 38,0-3 357,1 1 108,1 1 244,8-1 1442,-7 5-1031,-3 0-486,0 7-44,0-1-86,0-1-145,0 1-62,0-1-59,0 1-54,0-1-51,0 1-47,0-1-45,0 0-40,-1 3 43,1-1-62,0 0-54,-1 1-42,0 1-4,-3 18 136,1-15-123,1-2 46,-2 0 87,-13 35 129,2-7-72,6-12-164,5-4-81,2 1-62,2-13-55,-1 0-36,0-1-39,-1-1-37,1 5-161,0 0-100,1 0-103,4 1-105,-4-13 560,0 0-39,1 0-35,-1 0-35,1 1-242,-1 0-109,1 0-239,-1 0-106,1 0-186,1 1-1463,-2-3 1658,1 1 245,0-1 53,0 0 68,0 0 78,0 0 167,-1 0 51,1-1 55,0 1 60,0 0 64,0-1 69,1 1 72,-1-1 78,2-1-423,0 0 79,1-1 51,2-3 50</inkml:trace>
  <inkml:trace contextRef="#ctx0" brushRef="#br0" timeOffset="9239.44">2125 2153 4883,'4'0'27,"-1"0"52,-1 1 46,-1 0 40,-2 2 267,-1 2 99,1-4-350,0 1 0,0 0 0,1 0 0,-1 0 0,0 0 0,1 0 0,-1 0 0,1 0 1,0 0-1,-1 2-181,1 2 430,0 0-42,1 1 31,-1 0-40,-5 23 1208,0-20-1039,-1 1 91,-4 5 56,2 1-61,-8 39 1099,15-52-1613,-1 1 0,0-1-1,0 0 1,0 1 0,0-1-1,0 0 1,-1 0 0,-2 2-120,-12 10 415,-1-10-96,16-7-229,1-3-35,1-20 33,0 22-42,2-26-225,4 1-83,2 2-66,3-1-47,30-42-773,-21 39 685,0-1 48,-7 5 39,-7 11 248,1 1 83,2 2 110,-3 6 19,0 1 38,8-4 281,-8 6 38,2 6-196,-6-3-199,5 4 194,-2 1-48,0 3-7,0 7 48,0 1 3,0-6-37,2 3 42,5 10 68,-3 2-67,-5-8-116,10 49 491,-10-50-486,1-1-34,0 0-61,-3-10-63,-1 0-49,0 0-46,0 0-40,-1 0-80,0 1-43,-1 2-205,1 1-52,-2 11-746,2-19-292,0-2 954,0 0 184,0 0 81,-1-1 80,0 0 80,-1-1 96,-1-1 42,0 0 27,-2-2 26</inkml:trace>
  <inkml:trace contextRef="#ctx0" brushRef="#br0" timeOffset="9509.09">2125 2261 5140,'11'-1'63,"-1"-1"68,-2 0 66,1-1 68,-1 0 90,2 1 76,1 0 74,2 1 75,15 0 342,-9-1-350,-3 0-141,0-1-57,-5 2-164,0-1-35,0 1-38,0 0-43,0 0-47,0 0-50,1 0-55,-1 1-59,2 0-115,-2-2-93,-1 0-21,11-5-529,-16 5 661,4 0-178,1 2-94</inkml:trace>
  <inkml:trace contextRef="#ctx0" brushRef="#br0" timeOffset="10063.79">2544 2121 7581,'2'-2'-228,"0"1"61,0-1 60,1 1 54,-1 0 54,1-1 49,-1 1 46,0 0 43,1 1 41,0-1 37,2 0 315,0 0 112,0 2 86,0 0 207,5 6 1355,-7-4-1619,-1 1-40,-1-1-213,0 0-32,-1 1-39,0 0-43,0 0 7,1 0-48,-1-1-44,1 1-37,1 2 86,0 0-96,2 7 80,-3-6-115,-2 3-23,-1 0 1,1 0 0,-2 0-1,1-1 1,-1 1-117,-4 11 142,1-4-63,3-10-69,-12 24-10,4-28-22,9-6-171,1-4 74,2-2 55,1-6-31,4 2 96,3 0-56,2 0-48,0 0-37,9-9-205,-2-2-11,-2 1 40,-1 2 41,1-1 44,2 4-4,1 5 98,6-4 5,-13 1 15,0 1 92,-11 14 26,0 1 0,0 0 0,0 0 0,0-1 0,0 1 1,0 0-1,0 0 0,0 0 0,0 0 0,0 0 0,0 0 0,0 0 0,0 0 1,0 1-1,-1-1 0,1 0 0,0 1 0,0-1 0,0 0 0,0 1 1,0-1-1,0 1-1,13 12 192,-4 8 88,5 27 345,-10-27-352,0-5-85,0-2-59,3 29 154,-7-24-90,1-13-86,10 1-64,6-12 37,-2-9-45,12-26-50,-9 12-21,12-9-214,12-16-207,-35 43 364,1-1 50,0 0 43,1 2 35,8-2 116,-18 11-145,1 0 0,-1 0 0,0 0 0,1 0 0,-1 0 0,0-1 0,1 1 0,-1 0 0,0 0 1,1 0-1,-1 0 0,1 0 0,-1 0 0,0 1 0,1-1 0,-1 0 0,0 0 0,1 0 1,-1 0-1,1 0 0,-1 0 0,0 1 0,1-1 0,-1 0 0,0 0 0,0 1 0,1-1 0,-1 0 1,0 0-1,0 1 0,1-1 0,-1 0 0,0 1 0,0-1-6,8 20 240,-3 2-49,-3 26 82,-3-28-136,-2 1-1,0 0 1,-5 11-137,8-29 1,-1 0 0,1 0 0,0 0 0,0 0 0,0 0 0,1 0 0,-1 0 0,1 0 0,-1 0 1,1 0-1,0 0 0,0 0 0,1 1-1,3 12-52,-3 2-60,-2-15-37,0 0 71,0 0 52,0 8 83,1-6-82,0-1-76,1 0-110,-1-2 35,1 0-50,-1 1-54,1-1-62,1 0-65,-1-1-73,1 1-77,0 0-83,1-1 323,0 2 32,13 5-441</inkml:trace>
  <inkml:trace contextRef="#ctx0" brushRef="#br0" timeOffset="10380.15">3396 2030 8224,'6'-7'120,"2"-1"29,-1 1 50,-3 4-25,-1 2 41,-3 2 8,2 0 67,1 1 56,0 1 45,2 1 151,1 1 321,-1 2-321,-2 2-86,-2 1-78,-2 2-70,0 0-60,-1 1-53,-1-1-44,1-1-35,-1 2-4,-6 28 65,-3 17 43,7-21-38,4-13-35,2-1 39,3 0 47,2 1 57,8-4-94,-11-18-155,0 0 0,1 0 0,-1 0 1,1-1-1,-1 1 0,1-1 0,0 0 0,-1 0 1,1 0-1,0 0 0,0-1 0,0 1 0,0-1 1,2 0-42,18-2 180,0-2-45,-3-2-68,-3-1-87,3-1-49,2 3-69,-11 2 17,0-1-36,0 0-39,-2-2-44,-6 4 161,1-1-86,-1 1-76,1-1-64,1 0-123,0 0-55,7-6-1260,-11 6 1032,-3 1 283,-2 1 84,1 0 135,0-1 55,1 1 60,0-2 37,0-6 15</inkml:trace>
  <inkml:trace contextRef="#ctx0" brushRef="#br0" timeOffset="10627.51">3521 2153 5140,'0'0'163,"0"0"-26,0 0 98,0 0-73,0 0 40,0 0 47,1 0 49,0 0 47,2 0 48,6-1 294,4-4 461,0 1-265,-2 0-345,13 2 85,-5 3-278,-4-1-146,0 0-64,1-1-78,-2-2-89,2-1-62,-3 0-13,0 1-64,-3 2 1,1 0-59,-5 1 45,1 0-69,-1-1-70,0 0-72,-1-1-73,0 0-77,0 0-76,-1-2-80,-2 3 271,-2 0 75,1-1 77,-1-1 77,0-1 97,0-1 40,0-1 28,0-5 26</inkml:trace>
  <inkml:trace contextRef="#ctx0" brushRef="#br0" timeOffset="10796.74">3443 1968 7196,'0'-4'34,"1"2"63,1-1 56,1 1 51,0 1 43,0-1 37,6 1 366,20 0 1353,-23 1-1619,0 1-41,-1-1-94,0 0-45,-1 0-52,1 0-59,11 0 379,1-2-86,1-1-86,0 0-87,-1 1-90,-1-1-76,-1 1-74,-2 2-74,29-1-337,-26 0 190,-8 1 72,0-1-37,0 0-43,0 0-51,-2 0 7,1 0-44,-1-1-48,0 1-53,1-1-56,0 0-61,-1 0-64,1 0-70,-1-1 211,-2 0 87,0-1 89,0 0 88,0 1 106,-1 0 45,0-1 30,3-1 29</inkml:trace>
  <inkml:trace contextRef="#ctx0" brushRef="#br0" timeOffset="12168.47">173 2536 385,'0'0'150,"0"0"0,-1-1-72,2-7-32,1 4 23,0 3 44,0-1 53,0 0 37,2-2 296,1-1 75,8-6 877,-9 8-1033,-1 1-38,1 1 5,-1 0-98,-2 1-28,-1-1-58,1 0-50,-1 0-41,1 0-29,-1-1-32,2-5 50,-2 7 22,2-2-90,0 0 57,-1 0 49,1 0 41,0-2 254,0-3 366,-1 4-480,-1-1-42,0-1-71,0 2 544,0 3-277,0 0-130,0 0 600,0 0-562,0-1-85,0 1-72,-1-1-62,1 0-57,0 0-36,0 0-22,1-4 50,0 3-25,0 1 49,0 1-103,-1 0 0,0-1 1,0 1-1,1 0 0,-1 0 0,0 0 1,0-1-1,0 1 0,1 0 0,-1 0 1,0 0-1,1 0 0,-1 0 0,0 0 1,0 0-1,1 0 0,-1 0 0,0 0 1,0 0-1,1 0 0,-1 0 0,0 0 1,1 0-1,-1 0 0,0 0 0,0 0 1,1 0-1,-1 0 0,0 0 0,1 0 1,-1 0-1,0 1 0,0-1 0,0 0 1,1 0-1,-1 0 0,0 0 0,0 1 1,1-1-1,-1 0 0,0 0 0,0 1 1,0-1-1,0 0 0,0 0 1,1 1-19,-2 10 471,-5 3-218,2-1-92,2 3-56,1 8-47,0 1-7,0-6 34,-12 98 488,4 0-81,4 2-82,4 2-82,-4-33 3,-6 0-99,4-39-162,1-1-56,5-39-2,-14 145 195,8-104-182,-1 1-51,7-46-49,0 1 33,1 3 27,-1 13 56,0-15-59,1 0-39,1-1-37,-1 0-50,0 0-61,0 0-70,0 0-135,0 1-117,0-4 215,0 0-34,0 0-37,0 1-37,0-3 112,1 0 56,-1-2 56,2 0 56,2-4 26,5-3 80,-9 7 35</inkml:trace>
  <inkml:trace contextRef="#ctx0" brushRef="#br0" timeOffset="13022.42">234 3074 1670,'-5'0'43,"0"-1"119,1-1 104,0 1 88,0-2 162,0 0 73,-6-7 1328,7 6-1203,1 2-396,0 1-35,0-2 739,1 3-438,1 0-346,0 0-35,0 0 7,0 0 60,7 0 550,-1 0-94,0 0-88,1 0-82,-1 0-77,-1-1-71,1 1-67,0 0-60,0 0-68,-1-1-43,0 1-39,1 0-34,2-1 0,1 0-62,20-2-96,-16 1 84,-6 1 29,0 0 38,0 0 44,0 0 54,30-2 50,1 3-55,29-2 39,23-9-14,37-4-9,-30 9-43,98-6 73,-91 4-94,-4 3-64,16 3-42,61 2-28,-54 0 20,-4 0 127,-7 0-57,-1 0-40,112 0-41,-4-1-84,291-6-168,-354 2 214,0 0 51,-28 0-50,1 0 47,290-17 177,-243 12-152,-56 7-168,-81 3 20,1 0-66,-10 1-28,0-1-67,-15 1 72,-9 1-90,-6 2-74,-5 1-55,-33 13-1438,35-17 1641,-3 1 44,1 0-53,-1 0-45,0 0-40,-8 1-478,-21 1-1221,22-3 1368,4-1 226,0-1 88,0 1 109,5-1 152,0 0 35,-3-1-81,0 0 40,-1-1 28,-3-3 26</inkml:trace>
  <inkml:trace contextRef="#ctx0" brushRef="#br0" timeOffset="13839.01">1551 3674 2056,'0'-6'13,"1"3"78,-1 1 69,0 2 56,0 3 221,-3 3 338,-1-1 178,0 1-97,1 1-89,-1 0-81,2 1-73,-1 0-65,1 0-57,-1 1-50,0 1 40,0 1-47,-9 19 727,6-17-925,1 0 40,-4 15 363,-8 20 617,7-29-750,2-8-218,3-3-84,0 1-36,0 4 13,-1-1-10,1-1-5,4-10-156,1 0 0,-1-1 0,0 1 0,0 0 0,1 0 0,-1 0 1,0-1-1,0 1 0,0 0 0,0-1 0,0 1 0,0 0 0,0-1 0,0 0 0,0 1-10,-10 6 127,9-5-85,-9 6 211,7-11-111,3-7-86,1 8-50,0 1 0,0-1 0,1 1 0,-1-1 0,0 1 0,1-1 0,-1 1 0,1-1 0,-1 1 0,1-1 0,0 1 0,1-1-6,4-12 78,2-9 6,0 4-43,1 1-52,1-2-57,6-10-85,19-55-120,-11 28 86,-8 20 90,8-17-103,-4-2 82,2-4 98,5 0 122,-25 57-97,11-17 22,-6 14 48,2 1 75,-5 3-192,-1 0 92,1-1 144,2 2 251,1 6 8,-1 3-246,6 9 156,-1 0-45,5 6 63,-1 1-72,-1 3-61,-3 4-47,-2 3-38,1 2 81,12 45 365,-12-47-379,3 3-47,-7-20-131,0 0-34,11 19-48,-7-15-69,-6-11 10,-1 0-35,1-1-139,-1-4 33,0-1-35,-1 0-81,-1 0-102,-1-1 180,1-1-33,-2-1-267,1-1 60,0 1 55,0-1 51,-1 0 49,1 0 45,-1 1 41,0-1 38,0 0-111,-1 0 96,1-1 95,0 1 38,-3-1-165,2 0 115,1 1-87,1 0 80,0 0-37,-5-3-419,1 0 124,-1-1 198,1 1 79,-1 0 87,-1 0 54,-1-1 35,-4-2 34</inkml:trace>
  <inkml:trace contextRef="#ctx0" brushRef="#br0" timeOffset="14039.32">1537 3720 7838,'1'-1'409,"3"-1"-68,15-6 430,0 1-116,2 1-107,1 1-98,0 1-89,1 1-79,-1 1-71,1-1-62,2 1-42,-2 0-87,1 3-75,-1 1-63,1 1-51,12 2-176,18-5-252,-26-5 336,-8 1 137,-1 2 73,9 1 37</inkml:trace>
  <inkml:trace contextRef="#ctx0" brushRef="#br0" timeOffset="14379.67">2157 3550 5140,'0'-2'-76,"-1"-1"121,1 1 108,-1 0 96,0 0 159,0 1 97,-1-1 197,0 2 472,-1 0 27,2 2-449,0-1-187,0 1-80,0 0-158,0 0-84,1 1-96,0-1-110,0 5 597,-1 0-101,1-1-93,-1 0-82,-1-1-73,1 0-64,0 0-53,-1 0-43,0 3 15,-3 15 71,5-14-103,-1 0 53,2 13 8,5 30 369,-3-36-436,0 0-76,2 8-149,-5-15 40,1 2-105,0-6 42,0 0-43,0 1-50,1-1-58,0 1-63,1-1-71,-2-4 392,-1 0-39,0 0-37,1 0-34,-1 0-243,1 0-108,-1 1-218,0-1-97,1 0 25,-1 0-1122,0-1 618,-1 0 709,1-1 60,0 1 215,0-1 37,0 0 41,0 1 44,0-1 69,0 0 37,0 1 38,0-1 41,0 0 44,0 0 45,0 0 49,0-1 50,0-1-363,0 0 71,0 0 45,0-3 45</inkml:trace>
  <inkml:trace contextRef="#ctx0" brushRef="#br0" timeOffset="14680.59">2094 3566 2056,'-1'-20'556,"0"12"-234,-1 0 39,1 2 16,0-1 48,1 1 54,0-1 61,0 0 67,2 0 73,1-1 80,1 0 87,4-2 342,3 4-122,3 4-114,2 3-106,0 1-95,-1 2-88,-1 1-78,-3 1-69,2 0-190,-1 2-54,0-1-53,-1 2-46,1 0-43,-1 0-39,10 11-6,2 7-117,-12-13-63,-1 0-1,-1 1 1,0 0-1,3 9 95,-3-5-49,-2 0 39,-5-13-5,-1 0 0,1 0 0,-1 1 0,0-1 0,0 0 0,-1 4 15,0-6-17,0 0 0,0 0 1,-1 0-1,0 0 0,0 0 0,0 0 1,0 0-1,-1 2 17,0-2-28,0-1 1,0 1-1,0-1 1,-1 1-1,1-1 0,-1 0 1,-2 3 27,-26 16-269,-6-7-90,-4-5-108,0-5-121,21-4 243,1 0-37,-9-2-214,4-2 75,3-1 70,0-2 70,20 6 337,0 0 0,0 0 0,0-1-1,1 1 1,-1-1 0,0 1 0,0-1 0,0 1 0,0-1 0,1 1-1,-1-1 1,0 0 0,1 0 0,-1 1 0,0-1 0,1 0 0,-1 0-1,1 0 1,-1 1 0,1-1 0,-1 0 0,1 0 0,0 0 44,-1-6-380,3-1-41,3-1-180,2 0-106,-2 4 307,0 2-36,0-1-37,1 1-41,2-1 178,2 0 57,2-1 37,0 0 71,-3 0 87,1 0 33,18-13 14,-28 18 37</inkml:trace>
  <inkml:trace contextRef="#ctx0" brushRef="#br0" timeOffset="14928.44">2637 3566 9637,'0'-13'129,"0"11"-29,0 1 35,0 1-2,0 1 42,0-1 44,0 2 47,-1 5 484,-1-1-83,0 0-73,-1 1-64,1-1-95,0 0-35,-1 2 42,2 5 173,1 2 5,0 0-118,0-1-104,0 1-87,0-1-87,0 0-51,0 10 38,0 32 191,0-38-217,0-1 66,-1-2-116,-2 0-51,-2-2-55,1-2-63,2-7-189,1 0 39,0 10-279,0-5 103,0-6 124,1-1-56,-2 0-66,1-2-82,-2-1-92,0-2-107,1-6-1272,2 5 1145,0 1 317,0 0 46,0-1-38,0-2-172</inkml:trace>
  <inkml:trace contextRef="#ctx0" brushRef="#br0" timeOffset="15229.37">2544 3521 385,'0'-4'159,"0"0"-35,1-5 42,1-1-77,6-14 4,-5 16-6,2 1 52,-1 1 81,1 0 101,-2 3-116,0 1 33,0 0 35,1 0 39,-1 0 41,1 1 43,0 0 47,0 0 48,0 0 51,0 1 54,36 3 3167,-32-1-3003,0 1-44,1 1 11,1 1-90,-1 2-107,-4-3-310,0 1-34,8 7 239,0 1-99,-1 0-84,0 1-70,-2-1-63,0 1-34,-4-5-36,0 1 1,0 0-1,-2 0 0,1 1 1,-1-1-1,1 4-39,0 5 8,8 26 10,-6-12-35,-3-6-30,-2 0-44,-2-18 41,0 21-85,-6 13 0,5-40 121,0 1-1,0-1 0,0 1 1,-1-1-1,0 0 1,1 0-1,-1 0 1,0 0-1,-1 0 0,1 0 15,-21 14-155,-7-6-132,15-8 75,1-1 1,-1 0 0,1-1-1,-4 0 212,-7-1-218,19 0 177,-15-1-122,-28-5-83,34 3 113,1-1-67,-1 0-130,7 2 112,1-1-40,1 1-44,0-1-48,0 1-53,0-1-56,6 3 421,0 0 1,-1 0-1,1 0 1,0-1-1,0 1 1,-1 0-1,1 0 1,0 0-1,0-1 1,-1 1-1,1 0 1,0 0-1,0-1 1,0 1-1,0 0 1,-1-1-1,1 1 1,0 0 0,0 0-1,0-1 1,0 1-1,0 0 1,0-1-1,0 1 1,0 0-1,0-1 1,0 1-1,0 0 1,0-1-1,0 1 38,2-5-439,2-1-38,5-3-95</inkml:trace>
  <inkml:trace contextRef="#ctx0" brushRef="#br0" timeOffset="15801.07">3102 3582 8224,'0'-1'134,"0"-1"-50,0-5 71,0 6-36,0 2 111,0 3 93,0 0 54,0 10 582,1-4-439,0-5-275,0 0-72,2 6 24,1 1 73,-2 0 41,2 18 472,-4-12-363,-1-8-225,-1 0-58,1-4-34,-5 26 505,3-11-243,1-4-104,1-1-56,1-6-64,-1-2-36,-2 0-16,-1 2-4,-1 0-12,-2 4-30,6-13-43,0 0 0,0 0 0,0 0 0,0 0 0,0 0 0,0 0 0,-1 0 0,1 0 0,0 0 0,-1 0 0,1-1 0,-1 1 0,1 0 0,0-1 0,-1 1 0,1-1 0,-1 0 0,0 0 0,0 1 0,1-2-1,0 1 0,0 0-1,0-1 1,1 1 0,-1-1 0,0 1 0,0-1 0,0 1 0,0-1-1,0 0 1,1 1 0,-1-1 0,0 0 0,1 0 0,-1 1 0,0-1 0,1 0-1,-1 0 1,1 0 1,-12-25-114,7-4 44,5-34-37,1 33 13,0 15-3,0 1 0,1-1 1,0 1-1,1-1 0,1 1 1,1 0-1,0 1 0,5-9 97,-3 8-154,1-1-1,1 2 0,0-1 1,8-8 154,-10 16-36,0 1 0,0 1 1,0-1-1,1 1 0,-1 1 1,1-1-1,0 2 0,1-1 1,-1 1 35,39-15-137,-10 7 81,-13 10 116,-7 7 59,-15-4-95,0-1 0,0 1 0,0 0 0,-1-1-1,1 1 1,0 0 0,-1 0 0,1 0 0,-1 1 0,0-1-1,0 0 1,1 0 0,-1 1 0,0 0-24,2 9 71,-2-1-34,-1-1-31,1 3-12,-1-3-66,-2-2-61,-3 0-90,-5 6-73,-1 0-87,-1-1-12,-17 19-586,12-13 448,8-9 303,1-1 33,-2 3 0,0 0 89,2 0 67,2 0 37,0 11 92,5 1 106,6 0 78,-1-13-55,0 0 0,1 0 0,0-1-1,0 0 1,7 8-217,-2-3 249,-8-12-219,-1-1-1,1 0 1,0 0 0,0 0-1,0 0 1,0 0 0,0 0-1,0 0 1,1-1 0,-1 1-1,0-1 1,1 0 0,-1 0 0,1 0-1,1 1-29,10 1 99,0-2-66,0 1-87,1 1-105,-8-1 43,-1-1-47,0 0-41,0 0-33,6-1-386,-10 0 490,1-1 0,-1 1 0,0-1 0,0 0 0,0 0 0,1 0 0,-1 0 0,0 0 0,0 0 0,-1 0 0,1-1 0,1 0 133,8-8-488,-5 4 376,3-3 74,-8 8 38</inkml:trace>
  <inkml:trace contextRef="#ctx0" brushRef="#br0" timeOffset="16133.13">3598 3505 8481,'0'0'267,"-2"-1"-101,0 1-70,-4 1 47,3 4 20,-1 5 221,0 1 66,1 4 151,-2 11 357,0 2 33,0-6-451,-2 0-89,1 0-95,1 0-79,1 1-78,2 1-73,2-2 4,-1-11-44,1 0-1,0 0 1,1 0-1,0 0 0,0 0 1,1 0-1,1-1 1,0 1-1,3 7-85,1-1 147,-6-13-116,1 0 0,-1 0 0,1-1 0,-1 1 0,1 0 0,0-1 0,1 1 0,-1-1 0,0 0 0,1 0 0,0 0 0,0 0 0,0 0 0,0 0 0,0-1 0,4 2-31,1-1 34,1-1-1,0 0 1,0 0 0,0-1 0,1-1 0,-1 1 0,4-2-34,39-6 46,-9-6-126,-21 4-12,-1 0-41,-4 2-88,9-1 7,-10 4 51,-9 1 48,0 1-34,2-2-113,0-1-91,-4 1 79,-1 0-47,1 0-51,-1-1-56,-1-1-59,1 0-65,-2-1-69,1-1-72,-2 2-48,-1-8-1057,-1 6 782,-1 4 422,-1 0 62,0 0-47,-2-2-222</inkml:trace>
  <inkml:trace contextRef="#ctx0" brushRef="#br0" timeOffset="16317.88">3629 3751 6168,'9'1'15,"-5"3"50,-1-1 22,2 1 46,8-1 133,2-2 96,0-3 19,20-5 562,-22 4-598,-1 1-51,30-5 573,-13 1-356,-5 0-177,-12 3-210,0-2-36,2 0-33,0-2-70,0 0-80,-1-1-86,-1-1-97,-1-1-104,-1-2-114,0 0-122,-4 1 277,3-7-67</inkml:trace>
  <inkml:trace contextRef="#ctx0" brushRef="#br0" timeOffset="16502.59">3645 3489 4883,'-7'-6'27,"0"1"64,0 2 80,-1 2 97,21-1 481,-1-3-67,-4 2-309,0 0-35,2 1-39,1 1-42,8 1 49,-1-1-145,0 1-69,-1 1-58,-1 2-49,-5-1 44,0-1-33,10 3-95,0-2-105,1 0-89,-1-1-63,-1-1-52,75-5-1712,-66 1 1567,-15 2 322,0 1 37,-3-1 111,-1 1 32,18 1 14</inkml:trace>
  <inkml:trace contextRef="#ctx0" brushRef="#br0" timeOffset="16850.45">4280 3444 385,'5'0'149,"-1"0"-111,1 0-70,7 0-104,-8 0 130,-1 0 42,2 0 77,-1 0 99,-1 0-50,-1 0 39,0 0 40,1 0 47,-1 0 47,1 0 53,-1 0 55,0 0 60,-2 0-148,-1 0-36,0-1 220,0 0-119,0 1-103,-1-2-53,1 1-99,-1-1-61,0-1-42,0 2-3,1 0 25,0 0 33,1 1 54,-4-2 144,0 1-40,-6-1 178,-2 2-39,-6 1 75,5 0 7,-26 1 767,21 0-320,0 1-1,-1 1 0,-9 3-942,21-4 365,0 1-34,-5 8 235,3 1-118,1 0-105,2-2-83,4-9-220,1 0-1,-1 1 0,1-1 0,0 0 0,0 1 0,0-1 0,0 0 1,0 1-1,0-1 0,1 1 0,-1 0 0,1-1 0,0 1 0,-1-1 1,1 2-40,2 7 162,2 1-46,1 4-61,6 9-26,8-3 42,29 16 115,-22-19-115,-4 0-42,-6-4-31,12 13 1,-11-12-39,-16-15 17,1 1 1,-1 0-1,0 0 1,1-1-1,-1 1 1,0 0-1,0 0 1,0 0-1,0 0 1,0 1-1,-1-1 1,1 0 0,-1 0-1,1 0 1,-1 1-1,0-1 1,0 0-1,0 0 1,0 1-1,0-1 1,-1 0-1,1 0 1,0 1-1,-1-1 1,0 0-1,0 0 1,1 0-1,-1 0 1,0 0-1,-1 1 23,0 0-39,0 0 0,0 1 0,-1-1 1,1 0-1,-1 0 0,0 0 0,0-1 0,0 1 39,0-1-28,0 0-1,1 0 1,-1 0-1,0-1 1,0 1-1,0-1 1,0 0-1,0 0 1,-2 1 28,-22 3-160,-10 3 72,27-6 87,0 0-1,0-1 1,-1 0 0,1-1-1,0 0 1,-1-1 0,-8-2 1,3 1-10,-1-1-7,5 0-27,3 1-25,-1-1-41,2 0-19,1-1-40,1 0-46,0 0-50,3 0 87,0 1-39,0-3-309,3 1-23,9-8-808,-2 7 846,2-3-133,-9 9 642</inkml:trace>
  <inkml:trace contextRef="#ctx0" brushRef="#br0" timeOffset="17188.91">4544 3521 9380,'12'-20'47,"1"-1"104,-9 11-31,-2 1 34,-2 7 209,-1 0-68,0 0-61,0 1-52,-1-1 3,0 0-62,-6-1 129,5 2-70,3 1-71,-6-1 235,1 1-42,-2 0-38,1 2-35,-4 1 60,-1 1-56,-10 9 119,-7 9 42,18-12-200,1 1 78,3-1 88,3-3-93,2 0-50,0 1-41,0 1-35,2 6 54,4 16 189,-5-29-374,5 17 141,-1-2-45,14 32 118,-5-26-104,13 27-123,-19-32-41,0 1-36,-3-3-22,-1 0-37,-1 0-45,-1 0-49,-1-15 203,0 0-1,0 0 0,0 0 0,0 1 0,0-1 0,0 0 0,-1 0 0,1 1 0,0-1 0,-1 0 0,1 0 0,-1 0 1,1 0-1,-1 0 0,0 0 0,1 0 0,-1 0 0,0 0 0,0 0 0,0 0 0,1 0 0,-1 0 0,-1 0 29,-15 4-500,4-6 123,-1-1-72,1-1-91,1-1-111,6 2 230,0 1-45,-4-1-258,-1-1-213,4 0 371,2-1 205,1 0 40,0-3-24,-2-4-127</inkml:trace>
  <inkml:trace contextRef="#ctx0" brushRef="#br0" timeOffset="18253.06">3335 1477 385,'-1'-4'30,"1"1"54,-2 0 50,1 1 44,-1-1 86,-1 0 46,-1 0 221,0 0 52,-4-3 510,4 1-423,2 1-196,1-1-113,1 4 189,0 0-114,-1 1-98,1-1-88,-1 1-45,-1 0-84,1 0-53,-2 0-47,1 0 22,0 0 62,1 0 62,0 0 97,0-1 46,1 1 95,0-1 109,-1 0 122,1-1-760,0 0 115,-1 0 102,0 1 89,0-1 135,-1 1 86,0 0 160,0 0 362,2 0-87,0 1-344,1 0-148,0 0-79,1 0-151,-1 0-41,1 0-45,0 0-48,67 0 653,-2 0-98,1 0-88,0 0-79,12 0-15,1 0-79,15 0-27,49 0 25,-4 0-34,-47 0-47,-16 0 12,0 0 59,-57 1-294,0-1 33,43 5 100,-37-2-83,2-1-65,-15 0-18,1-1-32,-1 0-38,0-1-44,1 1-48,-1-1-53,-15 0-243,1 1 87,-1 0 73,0 1 59,-1 0-91,-3 5-403,2-6 450,0 0-5,1-1-78,-2 0-96,1-2-115,-5-3-901,3 0 585,0 0 245,1 1 110,1 1 341,1 1 42,0 0 45,0 0 50,-1-1-12,-1 0 52,1-1 36,-3-1 34,6 5 13</inkml:trace>
  <inkml:trace contextRef="#ctx0" brushRef="#br0" timeOffset="20353.52">3785 156 385,'-7'-7'19,"0"3"48,-1 0 64,-2 3 81,7 1-191,0-1 64,1 0 56,-1 0 48,1-1 87,0-1 41,-4-6 731,5 6-702,-1 0-37,0 0-55,0 1-71,-2-1 358,1 1-70,0 1-60,0 0-56,0 1-49,1 1-41,-3 0 168,4-1-405,1 0 1,0 0-1,0 0 0,-1 0 0,1 1 1,0-1-1,0 0 0,-1 0 0,1 0 1,0 0-1,-1 0 0,1 0 0,0 0 1,-1 0-1,1 0 0,0 0 0,-1 0 1,1 0-1,0 0 0,0 0 0,-1-1 1,1 1-1,0 0 0,-1 0 0,1 0 1,0 0-1,0 0 0,-1-1 0,1 1 1,0 0-1,0 0 0,-1 0 0,1-1 1,0 1-1,0 0 0,0 0-28,-1-4 261,1-1 48,0 2 698,0 3-711,0 0-49,0 0-47,0 0-40,0-1 55,0-1-106,-1-3-27,1 3-26,0 1 46,1 0 83,-1-1 93,1 1 114,0 0-147,-1 1 36,7-7 2,1 2-42,1 0-38,0 1-33,11-2 80,1 3-92,6 1-52,41 3 58,-43 0-33,-1 0 91,206-17 806,-140 17-718,0 0-53,12 0-20,0 0-49,102-7 83,73-6-239,-184 11-62,0 1-57,-104-1 72,4-1 74,0-1 63,1-3 54,3 4-73,-1 1-35,-14 0 61,9 1-42,0 1 108,1-1 85,5 0-88,0 0 39,1 0-156,2 0-64,0 0-91,0 0-97,0 0-108,-1 0 74,0 0 62,0 0 51,-1 0 26,-4 0-1,5 0-6,0 0-69,1 0-108,7 0-21,-9 0-72,0 0-73,9 0-72,-6 1 216,0-1 51,-1 0 45,0 1 41,1 0-21,-1 1 72,0 3-23,0-2-13,-1-3 8,1 1-48,-1-1-59,0 1-67,0-1 206,-1 0-69,0 0-59,1 1-51,-3 0-359,-2 2-1007,4-2 1193,0 1 75,0-1 99,2 0 182,-1-1 37,0 1 41,1-1 46,-1 1 47,0 0 53,-1 1-913,2-2 323,0 0 190,0 0 11,0 0 65,0 0 43,0 0 64,0 0 86,0 0 64,0 0 139,0 0-43,0 0-56,0 0 49,0 0 285,0 0-242,0 0-49,0 0 20,0 0-44,0 0-40,0 0-36,0-1-31,0 1-38,0-1-61,0-1-46,-1-1-217,1 2 266,0 0 48,0 0 52,1 0 52,-1 0 62,0 0 71,0 1 24,0-1 62,0 1 66,1-1 71,-1 1 76,0 0 82,1 0 87,-1 0 92,3 0-430,-1 1-94,-1 0-82,0 1-68,-2 2-48,-1 5-120,-1 1-11,1-2 88,1-1 71,1 0 94,-7 39 287,1-15-177,-6 61-30,-5 63 281,11-88-338,0-3-64,0 0-84,3-20-51,3 30 0,1-32 0,-5 29 0,-4 27 26,3 50 55,2-63-53,-8 40-43,-1 6 43,8-40 81,4 79 109,0-97-179,11 33-39,-22 4 0,11-43-21,0-1-36,0 246-379,-1-278 258,-3 0 41,-8 35-49,1-9 66,6-28 108,1-1 49,-5 66 217,8-56-190,1 20-57,-3 1 0,-3-1 0,-3 3-7,5-40 0,1-10 0,0 1 0,2-1 0,-1 10 0,0 11 7,-4 0 57,-2 34 101,10-7-141,-1-30-25,-1-1 0,-1 1 0,-3 13 1,-2 2 0,2-14 0,-1-1 0,-8 25 0,7-30-19,0 2-33,-10 64-227,0-1-35,14-58-78,1-19 144,-1 0-54,0-8 94,-2 2 4,2-4 87,0-1-51,1-1 13,0 0-43,1 0-8,-1 0-41,1 0-46,0 0-53,0-2-175,0-1 53,0 1 53,1-1 47,-1 0 45,1 0 42,-1 0 38,1 1 35,1-1-99,-1-1 88,0 1 87,1 0 35,2-1-138,-3 1 93,0-1-80,-1 1 70,1 0-33,2-2-321,2-1 85,-1-1 89,2-2 91,-1 2 116,0-2 49,2-1 32,5-4 32</inkml:trace>
  <inkml:trace contextRef="#ctx0" brushRef="#br0" timeOffset="21810.22">110 3212 5525,'0'0'4,"0"-1"-41,0-4-284,0 2 301,0 1 100,0 0 59,0 1 83,0-1 97,0 1 109,0-2-343,0 0 99,1 2 8,-1 1 38,1 0 314,2 5 665,-2-2-836,0 0-46,0 0-46,1 1-96,-1-1-120,0-1-84,0-1-39,0 2 137,0-1 1,0 0-1,-1 1 0,1-1 0,-1 1 0,1 0 0,-1-1 1,0 1-1,0 1-79,-1 17 409,0-4-117,2 42 701,0-13-273,-2 1-51,0-16-265,-2 1-42,-3 25 123,2 2-85,0 0-65,1-1-47,-6 88 367,6-102-492,0 1-34,-2 43 42,3-6-89,-2 146-1,4-129 0,-8 23 52,2-48-51,4-25-62,3-14 2,-2 1-1,-2-1 0,-1 0 1,-1-1-1,-3 1 1,0-1-22,5-16 21,2-14 115,0-5-55,-5-8-3,1 2 13,2-1 144,3-12 22,0 15-96,-2 1-37,-2-1 7,0 1-42,-2-5 82,9 3 31,4 1-2,-6 5-189,-1 0 0,0-1 0,1 1 0,-1 0-1,0 0 1,1 0 0,-1-1 0,0 1 0,1 0-1,-1-1 1,0 1 0,1 0 0,-1-1 0,0 1 0,0 0-1,0-1 1,1 1 0,-1 0 0,0-1 0,0 1-1,0-1 1,0 1 0,0 0 0,1-1 0,-1 1 0,0-1-1,0 1 1,0 0 0,0-1 0,0 1 0,-1-1-11,2 0 215,2 0-92,0 0-57,3-1-36,-3 2 50,26-10 112,4 7-127,8 3-99,72 0-226,-65 0 190,107 15 27,-66-15-97,0 0 76,60 0 78,92 0 143,-138 0-115,3 0-56,0 0-88,-20 2-27,0 3 1,3 4 128,50 6-204,-94-11 97,0-1-33,-3 0-22,0 1-39,7-1-126,3-2 73,1-1 76,-2-1 83,-14 1 79,-3-1 51,44-1 37,-6-3-44,77-3 0,-86 8-7,1 0 51,240 0 492,-211 0-471,-47 0-87,0 0-34,-11-1-56,0-1 0,4-3 84,12 0-51,13 2 35,210-13 16,-184 14 18,-3-3 65,1-1 51,3 4 38,-72 2-217,-1 0 74,4 0 63,28 0 191,-31 0-217,-5 0-47,0 0-36,0 0-44,0 0-53,-4 0-5,0 0-33,0 0-38,0 0-40,0 0-43,0 0-47,0 0-48,-1 0-53,-9 0-120,0-1 104,0 0 93,0 0 77,0-1 76,0 1 45,0-2-29,0-3-156,0 5 174,0 0-59,0-10-364,0-7-147</inkml:trace>
  <inkml:trace contextRef="#ctx0" brushRef="#br0" timeOffset="22844.1">4776 3812 385,'-2'0'18,"-7"-1"53,7 0 19,1 0 86,0-1 59,0-1 100,1 0 119,0 1-176,0-1 36,0 3 350,0 0-202,0 0-108,0 0-96,0-1-78,0 0-67,0 0-48,0-4 25,0 3 12,0 0 108,0 1-49,0 1 45,0-1 49,0 0 56,0 0 59,0 0 67,0 1 72,0-1 76,0-3-223,-1 2 311,0 2 43,-1 1-277,1 0-201,0 1-37,-1 0-62,1-1-45,-1 1-50,0 0-58,-3 27 1406,-2-11-776,3 0-71,3 1-63,0 1-52,1 4 22,-3 2-43,-1 5 12,-5 26 221,0 1-93,-1-1-96,-1-4-98,3-7-77,4-3-78,2-23-94,0 0-1,-2 0 0,0 0 0,-6 16-105,-2 1 103,-1 3-68,-4 16-94,-3 26 59,10-23 50,10-51-41,-6 37-3,-1 0-1,-5 15-5,2-30 35,-1-3 38,8-22-172,1-1 61,0 0 48,-1-1 59,2-2-23,0-1-78,0 0-57,0 0-76,1-1-13,-1 1-55,1 0-63,-1 0-69,6 0 155,-3 0 35,-9 0-104,4 0 22,3 0-22,0 0-85,0 0-43,0 0-85,0 0 193,0 0 127,-5 0-159,-5 0 22,4 1 166,1-1 95,3 1 86,-3 7 179,4-5-81,-3-1 43,0-2-24,-3 0 36,-27 0-70,1-2-56,-67-9 6,62 8-79,0 2 0,-15 2 8,-52-3-112,71-1 51,-51-6-1,55 6 6,5 0-28,1 1-46,2-1-57,0 0-68,-27-5-645,35 0 593,-5-8-93</inkml:trace>
  <inkml:trace contextRef="#ctx0" brushRef="#br0" timeOffset="23492.74">4172 2967 2056,'0'0'-122,"0"0"137,0 0 242,0 0-40,0 0-37,0 0-34,-1 0 55,0 0-100,0 0-84,-3 0-235,3 0 198,0 0 34,0 0 37,0 0 45,0 0 51,1 0 61,-1 0 75,0 1 79,1-1 88,-1 0 97,1 0 104,0 1 115,-1-1 121,1 0-395,0 1 34,1 3-60,0-1-40,2-1-36,0 0-34,6 0 265,2-2-106,-1-1-164,0-1-44,3 0 19,4-2 115,0 0 114,6 1-139,-1 2-73,0 1-59,0 0-45,60-1 428,-20-9-298,25-8-369,22-4 210,-53 15-148,-1 4-39,-32 3-45,-1 0-47,1 0-57,2 0-64,-23 0 200,6 0-18,-5 0-45,1-1-41,-2 1-48,1-1-54,-1 0-60,0 0-67,-1-1-73,0 0-79,0-1-86,0 0-93,0-1-98,-1 0-104,0-1-113,0-1-117,0 1 472,0 0 69,0-2-41,0-4-217</inkml:trace>
  <inkml:trace contextRef="#ctx0" brushRef="#br0" timeOffset="24133.8">4202 1414 5140,'11'0'-131,"0"-1"43,-1 0 40,1-1 35,9-3 81,0 0 99,3-1 103,11-1 212,7 2 319,0 0-65,0 0-70,-1 0-75,0 1-83,1-1-86,-1 1-93,2 1-99,55-10 355,-43 6-270,-18 3-135,-7 1-60,0 3-35,-1-1-36,8 1 29,-12 2-125,-5 1-110,-9 0 24,-1 1-43,-5-2-12,-1-1-80,-1-1-64,-1 0-50,-8 0-1339,6 0 1432,0 0 33,0 0-398</inkml:trace>
  <inkml:trace contextRef="#ctx0" brushRef="#br1" timeOffset="43507.51">4481 709 2955,'0'0'654,"0"0"-397,0 0 32,0 0 152,0 0-53,0 0-51,-1 0-46,1 0-44,0 0-39,-1 0 102,0 0-118,0 0-85,0 0-54,-3 0 0,3 0 10,0 0 24,0 0 44,0 0 54,0 0 63,-1 0 144,1 0 120,1 0-205,0 0 35,-1 0 39,1 0 41,6 0 163,0 0-54,1 0-54,1 0-50,0 0-48,1 1-45,-1-1-43,2 0-40,-1 0-42,1 0-34,10 0 84,1 0-106,1 1-87,0-1-68,0 0-46,50-1-219,-42 0 214,-16 1 64,0-1 36,-1 0 40,0 1 48,35-4-96,139-5 136,-83 5-168,4-5-82,220-41-328,-279 41 384,24-5-4,-29 4-63,-31 6 62,-9 0 53,-18-1 60,1 4-92,0 2-75,3 0-106,6 0 42,1 0-38,3 1 52,-5 13-116,2-4 36,1-5 43,1-1-50,0-2-61,0-2-73,2 1 153,-1-1 56,3 2-125,-1-2 141,0 1-58,-1-1 11,-1 0-50,1 1-9,-1-1-48,1 1-52,-1 0-60,0 0 307,0 0 32,0 7 14</inkml:trace>
  <inkml:trace contextRef="#ctx0" brushRef="#br1" timeOffset="44525.37">4605 2261 2570,'-16'-1'127,"11"-1"41,3 1-51,0-1 38,0 1 45,0-1 51,1 0 9,-2 0 47,3 1-510,0 1 70,-1 0 66,0-1 63,0 1 59,0 0 56,0 0 52,0 0 48,0 0 102,-1-1 58,1 1 53,-1 0 47,1 0 146,-1 0 47,0 0 181,-1 0 483,0 0 529,2 0-683,1 0-277,0 0-103,1 0-363,0 0-59,0 0-65,1 0-73,0 0-79,1 0-86,0 0-93,0 0-100,11 1 48,0 0 42,12 4 67,-1 0 87,18-1 158,53-4-89,131 4 384,-157-1-458,-1 1-71,73 1-105,1-6-107,-30 0-32,-56 6-200,-34-2 190,-1-2-36,-3-2-48,-1-5-55,-13 4-165,-9 1 60,-1 0 78,-2-1-70,-1-2 95,-8-1-259,11 4 378,0 0-37,1 1-143,0 2-110,3 0 210,0 0-37,0 1-43,1 0-44,0 0-1061,0-3 895,0 0 251,0 0 37,0 0-499</inkml:trace>
  <inkml:trace contextRef="#ctx0" brushRef="#br1" timeOffset="45442.84">4404 4119 2056,'-2'0'33,"-1"0"51,1 0 44,-1 0 34,0 0 88,-6 0 540,6 0-483,1 0-87,0 0-74,0 0 369,2 0 319,0 0-475,0 0-40,-1 0-36,1 0-34,0 0 154,-1 0-108,0 0-71,0 0-84,-1 0-52,-2 0 46,3 1-41,0 0 39,0 0 62,0 1 111,0-1 38,6 9 1421,-1-6-1213,-2-2-318,0-1-39,0 1-43,0-1-51,-1 0-58,1 0-63,21 2 578,7-3-70,-11-1-203,14 1 2,18 0 142,1 0-32,0-1-47,-1-1-62,-17 0-138,0 0-37,-1-1-43,0-1-46,41-5 77,49-2-20,-71 8-22,21-3 111,28 1 80,-59 4-173,2-2-92,-14 0-68,1-1-77,-22 3-12,1 0 53,18 0-135,-17 1 101,0 0-106,-5 0 75,0 0-46,1 1-123,0-1-90,0 0-103,1 0-114,-7-1-795,-2-1 878,-1 0 237,-1 0 33,-6-7-500</inkml:trace>
  <inkml:trace contextRef="#ctx0" brushRef="#br1" timeOffset="47921.75">5551 601 385,'-3'0'50,"-1"0"90,1 0 76,-1 0 64,1 0 44,-1 0 36,-8 0 913,8 0-758,0 0-59,1 0-107,1 0 306,2 0-47,0 0-62,0 0-64,0 0-116,-1 0-83,1 0-71,-1 0-61,0 0-55,0 0-35,-1 0-14,-2 0 4,4 0 10,0 0 46,3 3 313,4 7 102,-7-8-340,1 0-35,0 2 58,2-1-78,4 0-65,1-1 9,-3-1 74,0-1 81,-2 0-66,-1 0 36,28 0 254,1-1-95,1 0-69,43-3 323,-52 1-394,-1 0 33,0 1-40,1 2-37,22-3 135,-22-2-92,4-1 21,5 4-63,9 3 0,10-1-93,26-4-73,-55 2-6,37-5 40,-1 3 70,174-11 618,-80 9-368,-120 3-323,2-1-48,-22 3-23,1 1 0,0 0-1,0 1 1,-1 0 0,12 3 34,9 1-60,1-2 34,-21-3 16,82-3-65,-32-7 53,-45 7 29,0 1 0,1 0 0,0 2 0,-1 0 0,10 2-7,23 0-14,-36-2-7,-2 0-1,-8 0-85,-1 0 49,-2 0-16,0 0-28,0 0-49,-1 0-123,0 0-97,-1 0-102,0 0-101,0 0 44,0 0-1082,0 0 970,0 0 288,0 0 42,0 0 38,1-1 35,0 1-137,0 1 116,0-1 79,1 0 113,0 1 91,0 0 115,0-1-49,-1 1-79,-1-1-53,0 0-59,2 2 73,-1 1 38,0 6 102,0 0 65,-2 15 320,0-16-331,1-1-65,2 88 675,0 19 89,-3-73-62,-5 29-802,2-38 196,-2 13 48,3 3-41,0 27-70,-17 106 249,10-116-290,0-2-57,5 55-35,0-88 9,-1 10 33,4-2 36,1-9 38,-2 1 0,-1-1 0,-5 19-116,-3 21 144,9-43-122,1-6-22,-2-1 0,0 1 0,-1 2 0,-8 46-5,9-45 18,0-1 0,-5 16-13,8-35 4,-8 25 60,3 18 82,-2 10-122,1-7-26,6-31 2,-1 0 0,0 0 0,-2 3 0,-3 45 0,-9 57 0,17-105 0,-1 0 0,-1 0 0,-1 0 0,0-1 0,-2 1 0,-3 13 0,0-5-6,1 0 1,2 0-1,-1 12 6,-2 15-112,5-44 330,1-1-84,-1 0-78,1 1-73,-1-1-66,1 0-60,-1 0-54,1 1-49,-1-1-36,1-1-35,-3 9-399,-7 36-1892,9-42 2099,-1 1 53,1 0 59,-1 0 87,0 0 103,0 0 119,-2 50 88,1-40 0,0 0 0,2 0 0,0 0 0,1 18 0,-9 10 22,11-35 24,0-12-36,-1 0 0,0-1-1,0 1 1,0-1 0,0 1 0,0 0 0,0-1 0,0 1 0,0 0 0,-1-1 0,1 1 0,0-1-1,-1 1 1,0-1 0,1 1 0,-1-1 0,0 1-10,-3 10-7,2 1 53,4 30 222,-1-30-199,-1-1-38,0-3-75,-1 7 5,0-8-42,-1-4-14,1 0-50,0 1-63,-1 0-75,0 1-88,-1 1-98,2 0-142,1 2-67,0 5-383,-4 0-101,-2 0 779,2 2 65,2 1 58,0 2 49,1 12-46,2 15-6,0-8 70,-1-28-16,-2-2 56,-1 2 7,-1-2 65,0 2 6,2-1 42,1 1 23</inkml:trace>
  <inkml:trace contextRef="#ctx0" brushRef="#br1" timeOffset="49311.99">5179 4058 3726,'0'0'407,"0"0"-63,0 0-96,0-1-81,0 0-67,0 0-52,-1 0-38,1-2-71,0 1 73,0 0 79,0 2-3,1-1 34,-1 0 43,0 0 46,0 1 51,1-1 57,-1 1 61,0 0 68,1-1 71,0 1 77,3 0 82,0 0-60,0 0-57,0 0-56,0 0-52,0 0-52,0 0-48,0 0-47,-1 0-45,1 0-43,-1 0-40,0 0-39,0 0-36,0 0-35,3 0-27,1 1 239,-1 0-62,2 2 19,-3 1-70,6 2 96,0-5-14,70-1 527,-1 0-106,165 0 1096,-159-8-1659,-63 5-99,0 0 1,0 2 0,0 0 0,0 2-1,8 1-8,-6 2-6,-8-1-11,0 0 1,0-1-1,0-1 0,0-1 0,0 0 0,9-3 17,-25 3 0,53-8-60,-37 5 6,1 1-1,-1 1 1,1 1 0,-1 0 0,1 1 0,6 2 54,-24-3 0,45 9-26,20-5 30,-22-2-4,-26-1 0,-1-1 0,1 0 0,-1-1 0,1-1 0,0-1 0,67-8 69,8 7 305,25 5-374,-26 0 71,-44-7-42,-9-1-23,-1 5-41,-44 2 7,0 0-47,0 0-50,0-1-52,0 0-57,0-1-59,1-1-64,0-1-66,0-1-71,5 4 368,-10-9-1023,6 6 690,0 1 170,-1 0 32,-12-6-396,18 9 652</inkml:trace>
  <inkml:trace contextRef="#ctx0" brushRef="#br1" timeOffset="49783.87">6884 3611 4883,'0'0'318,"0"0"-79,0 0 117,0 0 80,0 0 92,0 0 79,0 3 721,0 0-980,0 1-33,2 2 224,0 1-105,1 0-87,-1-1-96,1 0-41,0 15 301,-1 6-13,4 9 114,0-2-8,-4-9-112,-2 1-49,0 34 509,0-38-574,0 1 85,0 0 86,-1-9-275,-2 0-101,-1 0-102,-3-2-97,-2-1-95,-1-4-92,-3-3-90,-2-6-88,2-2 152,-4-5-79</inkml:trace>
  <inkml:trace contextRef="#ctx0" brushRef="#br1" timeOffset="50962.53">5629 2290 1670,'-8'1'176,"-7"-2"102,11-1-81,2 0-36,1-1 49,0-1 59,1 0 68,0 4-33,0 0-40,-1 0-38,1 0-34,0 0 99,-1 0-107,0 0-88,0 0-62,-2 0-113,1 0 79,1 0 35,0 0 32,1 0 41,-1 0 48,0 0 59,0 0 65,0 0 73,0 0 79,0 0 89,1 0 96,-1 0 103,0 0 111,1 0-637,0 0-53,-1 0-47,1 0-43,0 0-43,-1 0-73,-1 0-314,1 0 312,0 0 92,1 0 55,-1 0 63,1 0 75,-1 0 49,1 0 74,0 0 82,-1 0 89,1 0 97,0 0 104,-1 0 112,1 0 117,7 0-907,-8 0-23,-1-3-18,8-6-13,-3 7-88,0 2 0,50 0 329,97 0 493,-85 0-443,-6 0-88,1 0-78,38-8-73,0 0 62,-13 5-2,-11-4 105,8-1 68,-3 2-140,2 2 74,191 0 628,-156 4-563,-59 1-190,-1-1-48,-2 2-55,-2 3-38,-10 0-97,29-2 163,-15 0-90,0 2 58,62 3 4,-44-7-14,-14 0-23,54-6 65,3-4 128,45 5-128,40 4 0,-191 0-1,1-1 0,-1-1-1,0 0 1,0-1 1,39-4 27,-40 7-79,0-1 105,13 1 168,-17 0-195,0 0-62,-3 1-58,-1-1-70,-1 1-86,-1 0-97,-6 6 313,3-3-18,1-2-97,1-2 27,1 0-35,0 0-41,0 1-48,-1-1-57,0 2-63,-1-1 271,1 1-69,0-1-62,-1-1-56,1 1-118,0 0-56,-1-1-150,-1-1-377,-1-1-675,3 1 1147,-1 0 41,1-1 119,-1 1 44,0-1 52,1 1 58,-1-1 51,2-1 57,-1 0 38,1-2 37</inkml:trace>
  <inkml:trace contextRef="#ctx0" brushRef="#br1" timeOffset="52419.28">8899 1800 1285,'3'-18'128,"2"10"66,1 2 78,-3 4-87,0 0 37,0-1 22,0 1 39,0-1 42,0 1 46,0-2 47,0 1 52,0-2 55,-1 0 57,0 2 36,0-1-51,0 1-46,0-1-42,2-2 374,0 0-112,-1 1-98,5-8 782,-6 9-962,-1 0 35,1-1 109,-1 0 74,0-1 90,-1 0 106,0 4-521,0 1-48,-1 1-37,-3 0-49,-4 0-96,0 0-52,-2-1-43,-1 1-33,5-1-18,0 1-1,0 1 0,0-1 1,0 1-1,0 0 0,0 0 1,0 1-1,1 0 21,-7 3-31,1 0-1,0 1 0,-9 7 32,10-6-5,0 1 0,1 0 0,0 0 0,-6 7 5,11-9 8,-1-1 0,1 1 0,1-1 0,-1 1 0,1 0 0,0 0 0,0 1 0,-1 4-8,3-7 11,0 0 1,0 0-1,0 0 0,1 0 1,0 1-1,0-1 0,0 0 0,0 0 1,1 0-1,-1 0 0,1 0 1,0 0-1,0 0 0,2 3-11,13 29 71,4-2 59,-2-7 65,1-2 0,1 0 1,3 1-196,13 11 198,-24-26-209,34 37 92,-29-25-94,-7-4-69,-5 0-94,-5-10 45,-2-1-34,-2 1-37,-3-1-41,-13 5-534,-4-8 72,-29-4-618,29-2 637,1 0 123,1-2 54,0-1 60,1-1 62,0-1 66,1-1 69,0-1 74,0 1 76,6 1 79,13 6 15,-13-6-102,1 0-87,2-2-107,7 3 106,0 0-34,2 1 136,0 1-61,0 0-57,0 1-48,1 0-91,0 0-46,0-2-502,10-7-1043,-6 8 1556,0 0 42,1-1-29,2-2-144</inkml:trace>
  <inkml:trace contextRef="#ctx0" brushRef="#br1" timeOffset="53074.15">9147 1830 5911,'9'0'327,"-5"0"-54,-2 0 176,-1 0 130,-1 0-241,0 0 36,0 0 40,0 0 44,0 0 364,0 2 498,0 5-612,0 0-67,0 0-64,0 0-61,0-1-55,0 1-52,1 0-49,-1 0-44,0 2 59,1 0-68,0 1-58,0-1-48,0 4 10,4 22 251,-3-19-226,1-2 43,0 1 95,10 36 290,-6-29-418,-2-10-146,1 0-34,-1-1-43,2-2-51,2 3 14,-3-8-37,5 0-245,-1-4 46,0-4-8,4-8-81,-2-4-4,-6 4 80,-1 1 6,-1 2-48,0 1-3,-1 2-49,1-4 23,0 0 46,-1 1 41,0 0 37,-1-2-1,0 0 39,0-3 3,0-5-35,1-7-38,-1 9 48,2-3 174,3-16-15,-4 25 71,0 1 44,1 1 31,0 1 46,1 1 55,2 0 61,-2 5 84,0 9 300,-2 9 32,-2-4-277,-1-4-135,1-2-77,2 7 44,-1 0-56,0 0-48,-1 0-40,1 13 10,1 38 0,-3-45-29,0 1 59,4 13-32,0-11-71,-1-9-48,0 0-36,-2-1-45,0 1-53,-1-7-214,2 1 92,3 10-337,-4-13 391,0-1-59,0 0-81,-1 0-104,0-2 183,0 0-34,-1 0-37,0-1-39,0 1-43,0-1-45,-1 1-48,1-1-50,-1 0-48,1-1 112,1 1 112,0-2 113,0 0 135,0 0 57,0-2 38,0-1 37</inkml:trace>
  <inkml:trace contextRef="#ctx0" brushRef="#br1" timeOffset="53537.75">9597 1830 5525,'6'2'1210,"0"3"-123,1 2-124,-1 2-125,0 1-125,-1 1-127,-1-1-126,-1 0-127,2 18 236,3 16 365,2 12 292,-3-18-475,1-8-209,1-1-110,-7-19-290,-2-2-48,-4-30-130,-3-13-30,3-6-68,5-33-187,4 20 147,0 21 102,4 0 39,2 3 48,5 2 56,-8 19-59,13-1 114,0 9-6,-13 8-121,-5-1-2,-1 2-38,-2 8-134,-2 1-79,1-12 158,-1-1 1,1 1 0,-1-1 0,0 1 0,0-1 0,-1 0 0,0 2 95,-4 3-161,-1-2 48,-4 2-146,-1 1-58,2-1-46,-1 0-53,0-1-50,0 0-50,-1 0-47,1-2-46,-1 0-46,-1-2-43,0-1 12,-2 1-218,3 3 53,12-6 319,1-2 105,0 1 92,-1-1 78,1 0 75,0 0 45,0-1-22,1-3-137,0 4 150,-1 0-60,4-5-323,5-3-120</inkml:trace>
  <inkml:trace contextRef="#ctx0" brushRef="#br1" timeOffset="53875.13">9937 1753 2955,'-1'0'-66,"-1"0"42,1-1 39,-1 1 38,1 0 34,0-1 34,-1 0 209,1 0-80,0 1 33,0-2 369,0 0 245,0 0 570,0 2-27,1 1-573,0 0-374,1 1-71,-1 1-85,0 0-101,0 4 195,0-1-45,-1 1-45,1-1-39,0 1-38,0-1-35,0 7 137,-1 2-80,0-1-100,0 0-70,-2 18 70,0-13-4,1-7-4,1-1 74,-2 14 298,1 0 0,1-1 0,3 21-550,-1-20 378,-1 0 36,3 12-149,-2-31-202,0-1 0,1 0 1,-1 1-1,1-1 0,0 0 0,1 0 1,-1 0-1,2 1-63,12 12 234,6-5-55,-5-8-105,3-3-47,-3-3-92,3-2-115,1-2-95,1-2-73,4-3-136,-22 7 362,1 1 0,-1-1 0,1 0 1,-1 0-1,0 0 0,0 0 0,0-1 0,-1 0 1,1 0-1,1-2 122,0-2-651,1 2 139,-4 2 209,1 0-38,0 0-47,0 0-51,-1 0-59,0-1-64,-1 2 147,0 1-32,0-1-37,-1 0-36,1 0-40,-1 0-40,-1 0-44,0 1-45,-1-5 71,-1 0 112,-1 0 112,0-1 113,1 2 135,0 0 57,-1-1 38,-1-4 37,5 11 14</inkml:trace>
  <inkml:trace contextRef="#ctx0" brushRef="#br1" timeOffset="54122.54">9984 1983 6553,'10'0'548,"-1"1"-57,1-1-51,-1 1-47,9 0 226,-1 0-100,-2-2-110,19-4 477,-24 1-654,0 1-115,0-1-84,5-1-94,-11 4 101,-1-1-49,0 0-46,-1-1-41,2-2-202,-2-2-112,-1-2-181,-1-10-890,0 15 1141,-1 0 47,1 0-58,0 0 37,0-6-499</inkml:trace>
  <inkml:trace contextRef="#ctx0" brushRef="#br1" timeOffset="54739.91">9860 1737 5525,'1'0'7,"-1"-1"1,0 1-1,0-1 0,0 0 0,0 1 0,0-1 0,0 1 0,-1-1 0,1 1 0,0-1 0,0 1 0,0-1 0,0 1 0,-1-1 0,1 1 0,0-1 0,0 1 0,-1-1 0,1 1 0,0-1 0,-1 1 1,1 0-1,-1-1 0,1 1-7,-3-1 120,2 1 38,1 0 72,3-1 93,2-1 111,0-1 29,1 0-37,-1 1-37,0 0-34,5-1 262,1 0-114,2 0-28,0 1-116,3-1-44,10 1 12,1-1-32,-7 0-43,10-2-193,2-2-52,-3 1-49,2 1-47,0 1-47,0 2-48,-15 2 72,1 0-103,1-1-90,0 0-78,3 0-164,-1-1-74,4 0-193,7-2-473,-25 3 818,-1 0 40,1 1 38,-1-1 36,4 0-255,0 1 120,-2-1 184,-1 1 53,-1-1 44,1 1 37,4-3-86,13-7-225,-16 4 284,0 0-60,-8 6 58,1 1 55,-1-1 53,0 0 50,0 0 47,1 0 44,-1 0 42,0-1 38,1 0 73,-1 0 47,0 0 41,1 0 37,-1-1 106,0 1 37,1-1 132,-1-1 344,0 1 145,1 1-393,0 1-153,0 0-47,-1 1 38,1 0-311,0 0-32,0 1-36,0 0-39,0 0-43,0 1-45,0 3 424,0 1-35,0 7 319,0 0-121,-1 0-106,1-3-179,0 0-49,0 0-42,0 1-37,0 13 156,2 29 314,0-36-355,3 14 169,-1-6-174,0-1-44,-2 1-38,0 0-35,-6 25 113,2-44-263,1 0 0,-1 0 0,-1 0 0,1 0 0,-4 5-46,-2 5 12,-11 15 2,18-31-16,-1 1-1,1-1 0,0 0 1,-1 0-1,1 0 0,-1 0 1,0 0-1,1 0 0,-1-1 1,0 1-1,1-1 0,-1 1 1,0-1-1,0 1 0,0-1 1,1 0-1,-1 0 0,-2 0 3,2 0-69,-1-5-76,-2-7-37,1-1 0,0 0 1,1 1-1,0-3 182,-4-35-415,6 30 284,1-1 35,0 2 40,2 1 46,4-26-181,2-13 49,6 5 111,6 15 64,21-5 73,-24 26-73,9-4 115,14 9 131,-32 9-235,11-1 82,-3 1-51,25 7 24,-21 4 177,-5 5-121,-6 3-104,-4 3-90,-4-3-46,-3 1-40,-3 6-119,-3-2-45,-11 13-147,-2-3 99,6-8 151,1 0 56,1 2 57,2 4 57,5-3-86,0 4 84,4 1 66,4 0 47,-2-28-74,1 1-1,0-1 0,0 0 0,0 0 1,0 1-1,1-1 0,0 0 0,0 0 0,0 0 1,0-1-1,0 1 0,1 0 0,0-1 0,0 1 1,0-1-1,0 0 0,0 0 0,1 0-20,0 0 16,0-1 0,0 0 0,0 0 0,0-1-1,0 1 1,0-1 0,0 1 0,3-1-16,-1 0-14,19 4 4,37 6 76,-42-9-71,0 0-33,-3-2-29,0 0-39,-1-1-47,1-1-53,-1-1-60,-1 0-69,0-3-74,-1 0-83,5-5 83,8-7-81,-27 18 490</inkml:trace>
  <inkml:trace contextRef="#ctx0" brushRef="#br1" timeOffset="55979.11">8465 2767 6553,'-9'-1'-23,"-5"-6"-92,8 2 125,4 3 46,1 2 49,-1 0 47,-1 2 49,-15 8 860,0 0-62,0 1-71,0 2-77,0 0-87,1 2-94,1 2-103,0 2-111,9-11-291,-7 9 197,1 2 43,1 2 51,1 3 62,7-9-215,-5 9 162,2-1-69,2 0-64,2 0-57,4 0-52,4-1-44,-3-16-143,1 1-1,-1-2 0,1 1 0,0 0 1,1 0-1,0-1 0,0 1-35,-1-2 6,0 0 0,1-1 0,-1 1 0,1-1 0,0 1 0,0-1-1,0-1 1,3 2-6,-2-1-2,1 0-1,0-1 1,0 0-1,0-1 1,0 1-1,0-1 0,0 0 1,0-1-1,0 1 1,5-1 2,26-1-88,-25 1 39,-1-1-1,1-1 0,-1 0 1,0 0-1,0-1 0,5-2 50,-16 5-2,28-11-190,-3-2-91,-2-4-104,-4-6-119,-11 12 404,6-11-60,-7 6 149,-6 6 69,-3-1 65,-4 0 77,-3 0 89,6 8-199,-2 0 97,-3 0 124,-4 0 236,0 3-47,5 4-274,2 1-143,3-1-86,0 0-35,0 2 62,-6 17-39,-2 21-154,10-40 150,0 0-1,-1-1 1,1 1 0,1 0-1,-1 0 1,0 0-1,1 0 1,0-1 0,0 1-1,0 0 22,0-2-7,0 0 0,-1-1 0,1 1 0,0-1 0,0 1 0,1-1 0,-1 1 0,0-1 0,0 1 0,1-1 0,-1 0 0,1 0 0,-1 0 7,40 20-51,-33-19 56,-1 0 0,1 0 0,0-1 0,0 1 0,0-2 0,0 1 0,0-1 0,0-1-1,0 1 1,0-1 0,6-2-5,21-8-69,-17 2-16,0-1-41,-1-3-50,-2-1-57,0-3-123,-4-2-91,-5-2-50,-6 17 360,1-1 1,-1 0-1,0 1 0,0-1 0,0 0 1,-1 0-1,1 1 0,-1-1 0,-2-4 137,-11-23-681,8 23 444,0 1 1,0 0-1,-1 0 1,0 1-1,-6-6 237,-25-14-866,11 14 264,-1 5-66,-1 5-78,-1 5-93,19 0 385,1 0 61,2-1 120,0 1 36,-6 0-141,1 1 121,0-1 107,-1 2 52,-5 5 67,18-9 31</inkml:trace>
  <inkml:trace contextRef="#ctx0" brushRef="#br1" timeOffset="56564.51">8945 2798 3726,'2'-2'39,"0"-1"74,1 1 64,0-1 52,2-2 330,2-3 479,-4 6-620,-1 0-53,-1 0-90,1 1 476,-1-1-111,0 0-103,-1 1-91,1 0-168,-1 0-41,0 0-40,0 0-34,-1 0 74,1 0-90,-2 2 83,3 0-144,-1 0 19,0 1 40,1 0 50,1 1 58,0 1 103,0 0 45,-1-3-256,0 0 0,0 0-1,0 0 1,0 1-1,-1-1 1,1 1 0,-1-1-1,1 0 1,-1 1-1,0-1 1,1 1 0,-1-1-1,0 1-144,1 7 447,-1 10 5,0 1-57,0 3-3,0 44 591,0-38-534,0-3 8,0 0 77,0-15-307,1 0-51,2 5 14,0-1-59,4 17 85,-6-9 1,0-22-214,-1 0 1,1 0-1,-1 0 0,1-1 1,-1 1-1,1 0 1,0 0-1,-1 0 0,1 0 1,0-1-1,0 1 1,-1 0-1,1-1 0,0 1 1,0-1-1,0 1 1,0-1-1,0 1 0,0-1 1,0 1-1,0-1 0,0 0 1,0 0-1,0 1 1,0-1-1,0 0 0,0 0 1,0 0-1,0 0 1,1-1-1,-1 1-3,29 1 45,-12-2-69,-4 0-81,-3 1-38,-3-1 44,8-5-83,-9 3 68,1 0-76,-1 2-1,2 1-68,-5 0 25,0 0 35,3-2-110,-2 1 102,5-4-185,-7 3 226,1 1-41,0-1-59,0 1-77,0 0 63,-1 1-48,1-1-51,1 1-58,-1 0-60,0 0 74,-1-1 64,1 0 56,1 0-99,1-1 100,8-8-447,-11 8 550,0 0-42,-1-1-62,1 1-71,-1-1-85,0 1-98,-1 1 207,1 0-36,-1-1-37,0 1-39,0-1 74,0 0 42,-1-1-29,0-3-144</inkml:trace>
  <inkml:trace contextRef="#ctx0" brushRef="#br1" timeOffset="57043.02">9348 2798 7581,'0'0'246,"2"-2"-42,0 0-236,0 0 75,-1 1 67,1 0 60,-1 0 105,0 0 64,1 1 266,-1 1 79,0 4 760,-1 0-556,0-2-563,0 0-36,0 1-43,0-1-52,0 0-86,0 1-35,0 10 437,-1 1-78,0 5 30,3 31 533,1-32-588,-3-17-374,5 20 441,11 40 838,-8-40-896,1-1-91,-4-11-209,0-2-36,1 0-43,0-1-46,1-2 93,1 0-40,17 2-27,-19-6-12,2 1 111,0-1-34,7 1-10,0-3-115,-1-2-99,1-2-142,0-3-101,0-4-176,6-10-400,-4-5-21,-8 8 385,-3 2 168,-1 0 89,-2 2 141,0 0 91,-2 1 105,-1-1 119,0 4-97,0 0-39,0-9-78,0-28-221,0 30 256,0 3 60,0 0 62,0 0 76,0-1 91,0 8-157,-1 2 65,-2-1 162,0 5 73,-4 11 411,6-1-556,1 1-40,0 13 285,0-1-119,1 1-104,1-2-90,0 9-61,1 0-106,13 64-285,-11-73 272,0 1 46,-3-13-140,2-1-63,0 0-71,1-1-73,-2-2 76,0 1-33,-1-1-36,1 1-35,-2-2 118,0 0 37,0 1-1,1-1 60,2-1 39,5-2 72</inkml:trace>
  <inkml:trace contextRef="#ctx0" brushRef="#br1" timeOffset="57668.78">9829 2798 5525,'7'2'449,"0"3"63,0 4 159,1 10 381,-2 3-45,-2-8-418,-2-2-176,0-2-93,-2-8-257,3 19 377,-2 1 84,0 7 182,-2 16 420,0-14-365,1-11-292,0 37 581,-1-54-882,-1-3-86,-2 0-62,0-2-49,3 1 45,-3-8-8,3-8-48,2-5-51,3-4-86,3-9-269,3-7-173,-3 15 151,2 2 24,1-2-63,-2 5 203,0 1 75,1-1 43,2 1 53,3 4 64,-5 8 0,3 1 112,0 1 91,0 3 73,3 3 109,-13 2-281,-1-1 0,1 1 1,-1-1-1,1 1 0,-1 0 0,0 0 1,1 0-1,-1 0 0,0 0 1,1 0-1,-1 0 0,0 0 0,0 0 1,0 1-1,0-1 0,0 0 1,0 1-1,-1-1 0,1 1 0,0-1 1,-1 1-1,1-1 0,-1 1 0,1 0-35,4 15 199,-1 1-62,5 21 84,-2-18-109,7 41 311,-9-37-269,-2-13-93,-2 10 42,3 8 51,-2-23-140,-1-3-13,0 0 0,1 1 0,-1-1 0,1 0 0,0 0 0,0 0 0,1 0-1,-3-3-1,1-1 1,-1 0-1,1 0 0,-1 1 0,0-1 0,1 0 1,-1 0-1,1 0 0,-1 0 0,1 0 0,-1 0 0,1 0 1,-1 0-1,1 0 0,-1 0 0,1 0 0,-1 0 0,1 0 1,-1 0-1,1 0 0,-1 0 0,1-1 0,-1 1 1,1 0-1,-1 0 0,1-1 1,12-12-25,-4-8 39,-1-28 33,-6 28-62,2 1 29,2-2-37,1-4-93,2 0 0,12-24 116,-7 22 7,1 2 99,-6 16-94,1 5 103,1 6 126,5 9 249,-2 7 39,-7-4-220,-3-3-112,-1-1-77,10 38 169,-3-10-99,-5-19-133,-1 0-36,-2 14-61,-2-17-61,3 1-101,-1-8 55,2 1-68,0 2-135,-1 1-78,-1 7-328,-7-1-89,1-12 744,-5 4 73</inkml:trace>
  <inkml:trace contextRef="#ctx0" brushRef="#br1" timeOffset="57984.89">10527 2828 5911,'0'0'240,"2"3"-52,5 7 305,-4 2 83,-1 2 69,-2 0 51,3 26 1285,-1-30-1440,7 23 1249,-4-11-661,-1-3-268,-1-1-104,-1-2-226,0 0-108,-1-8-257,-1 0-33,0 0-36,0 0-36,0-6-329,-3-1 77,-5-4-223,7 3 281,0 0-39,-4-13-1327,1 7 1021,-5-4-94</inkml:trace>
  <inkml:trace contextRef="#ctx0" brushRef="#br1" timeOffset="58270.15">10541 2782 5525,'0'-8'334,"1"2"-74,3-4 329,1 10-248,-1 2-122,0 0 46,3 2 178,-3-1-176,1 0 35,2 2 234,2 0 50,29 21 1794,-21-14-1451,-8-5-478,0-1-64,-2 1-75,0-1-89,4 5 158,5 5 197,0 0-35,1 0-43,1-1-49,0-1-59,1-1-65,1-2-74,1-2-80,-9-4-163,12 9 86,-17-9-91,1 1-47,0-1-69,-4-2 9,1 1-33,-1-1-36,0 0-41,1 0-45,-1 0-47,1-1-53,0 1-55,-1-1 34,-1-1-70,0-1-59,-2 0-45,1-2-401,-2-4-540,-1 2 619,-1 0 59,1 1 321,-1 0 51,1 1 122,0 0 48,0 0 55,0 1 61,1-1 65,-1 1 79,0-2-154,0 0 65,1-1 44,-1-1 42</inkml:trace>
  <inkml:trace contextRef="#ctx0" brushRef="#br1" timeOffset="58548.71">10899 2751 3726,'6'-7'165,"3"-13"65,-8 13-78,-1 0 48,0 1 91,0-1 113,0 4-152,0 0 36,0-1 84,0 1 55,-1-1 58,1 1 62,1 3 34,-1 1-122,1 0-107,0 0-89,0 0-51,0 0-72,4 5 118,-4-4-85,0-1-10,-1 1 63,1 2 245,1 1-32,-1 5 346,0 0-113,0 1-100,-1-1-85,-1 1-73,1 0-60,-1 0-45,-1 29 627,2-11-438,0 42 783,0-45-897,0-4-136,0-1-87,0 1-108,0-11-74,0-1-34,0-8-120,0 0 104,0 0 40,1 2 45,-1 7 112,1-7-127,0-1-47,0 1-71,0-1-88,0 0-105,0-2 110,0 1-33,0-1-36,0 0-39,0 0-39,1 0-43,-1-1-46,0 1-46,1-1-51,0 0-51,0 0 68,1 0 91,0-1 92,-1-1 94,0 0 116,-2 0 49,1-1 32,-1-3 32</inkml:trace>
  <inkml:trace contextRef="#ctx0" brushRef="#br1" timeOffset="58818.24">11223 2814 6168,'4'-4'24,"0"0"47,0 0 45,0 0 43,0 0 26,0 0 34,4-4 315,0 1 119,-1-1 107,1 0 95,-1 1 84,1 0 72,-2 1 59,-4 5-637,-2 0-33,1 1-37,-1 0-38,-2 0 118,0 2-113,-1-1-99,1 2-85,-2 0-59,0 2-101,-7 9-281,9-12 270,0 0 43,-26 31-68,15-20 52,0 1 59,6-3 29,1-1 51,1 0 21,2 0 48,1 1 52,1 1 59,0 9 102,1 0-50,1 1-75,4 0-77,6-1-80,23 21 139,-13-17-141,-1 1-45,-7 1-69,-7 1-92,-6-26 60,0 1 0,-1-1-1,1 0 1,0 0 0,-1 0-1,1 0 1,-1 0 0,0 0-1,1 0 1,-1 0 0,0 0-1,0-1 1,-1 3 7,0-2-18,-1 0 0,1 1 0,0-1-1,-1 0 1,0 0 0,1 0 0,-1-1-1,0 1 1,0-1 0,0 1 0,0-1 0,0 0-1,0 0 19,-46 8-213,21-8 159,-2-3 19,2-1-60,2-3-50,1 0-38,-19-4-173,43 10 337,-17-4-353,6 4 39,7 0 151,1 1-37,-1 0-41,1 1-47,-3 2 0,-2 5-91,9-9 396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0:01.305"/>
    </inkml:context>
    <inkml:brush xml:id="br0">
      <inkml:brushProperty name="width" value="0.05" units="cm"/>
      <inkml:brushProperty name="height" value="0.05" units="cm"/>
      <inkml:brushProperty name="color" value="#5B2D90"/>
    </inkml:brush>
  </inkml:definitions>
  <inkml:trace contextRef="#ctx0" brushRef="#br0">358 108 2955,'2'-2'279,"2"-2"-185,1 1 111,2-1 152,4-1 321,1 0 52,-5 2-291,-2-1-138,0 0-85,2-3 19,1 0 93,-2 1 107,-2 2-172,-1 1 34,2-2 274,0 1 107,0-1 115,-1 1 125,-2 1-578,-1 1-42,-1 0-39,-2 0-35,-3 0 126,-4 1-107,2 0-111,-1 2-42,-8 0 52,-11 6 73,-1-1 54,0 2 1,-6 3-270,6 2 237,2 3 78,10-4-107,-3 2 110,-5 10 222,22-21-475,0 0 1,0 0 0,0 0-1,1 1 1,-1-1 0,1 0 0,0 1-1,-1 1-65,-1 22 294,5-9-153,4 2-55,13 19-26,31 33-69,0-16 1,-28-31-36,-3-2-54,-17-21 69,0 1-1,-1-1 0,1 0 0,-1 1 0,1-1 0,-1 1 1,0 0-1,0-1 0,0 1 0,-1 0 0,1-1 1,0 1-1,-1 0 0,0 0 0,0 0 0,0 0 0,0 1 30,-1-2-39,1 1 0,-1 0 0,0 0 0,0 0 0,0-1-1,0 1 1,-1 0 0,1-1 0,-1 1 0,1-1-1,-1 0 1,0 1 0,0-1 0,-1 1 39,-1 1-84,-1-1 0,1 1 0,-1-1 0,0 0 0,1 0 0,-1-1 0,-4 2 84,4-2-90,0 0 1,-1-1-1,1 1 1,0-1-1,0 0 1,0-1-1,-4 1 90,-41-5-583,14-3 237,8-1 124,2-2 88,18 5 56,-1 0 35,-34-28-9,31 21-25,1-1-83,4 4-23,1-1-70,1 0-81,1-1-92,2 7 300,1-1-60,1 1-54,0 1-49,1 0-42,0 0-36,2-3-452,14-7-1702,-13 11 2010,1-1 33,-1 2 353,-1-2 48,0 0 34,3-3 31,-6 6 12</inkml:trace>
  <inkml:trace contextRef="#ctx0" brushRef="#br0" timeOffset="487.53">761 138 771,'2'-2'32,"0"-1"52,1 1 45,-1-1 35,3-2 235,4-4 632,-7 7-773,0 1-63,0-1 439,-2 1 402,0 1 634,-2-2-128,0 0-1078,0 2-37,0-1-36,-1 1-33,-4 1 263,-2 0-114,-1 2-98,0 1-86,-1 0-70,-1 1-57,-1 1-26,-23 14 192,22-11-178,4-1 36,1 0 78,-19 27 327,19-21-349,2 1 0,0 0 1,0 1-1,1-1 0,1 4-276,-5 15 524,9-33-505,-5 24 443,0 1-43,4 0-41,2-1-41,4-1-40,5-2-40,5-3-39,7-2-38,-11-12-160,1 0 0,0 0-1,0-1 1,0-1 0,0 0 0,0 0-1,4 0-19,28 2-34,-6-4-111,-18-1 20,-1 0-42,0-1-47,-1-1-52,0 1-57,0-1-61,0-1-94,27-7-725,-29 5 818,0-1 41,-3-1 98,-2-3 113,1-7 95,-11 16 38</inkml:trace>
  <inkml:trace contextRef="#ctx0" brushRef="#br0" timeOffset="819.09">1101 108 4112,'12'-16'259,"-9"10"-75,-1 3-44,0 1 41,0 0 50,0 1 56,1 0 64,0 1 72,-1 0 299,-2 0 483,0 0-693,0 0-57,1 0-53,-1 0-49,0 0-47,0 0-41,1-1-40,-1 1-36,1 0 81,0 0-90,0 0-58,3 1 39,-2-1-49,-1 1 75,0 0-50,-1-1 35,2 3 379,0 0-95,0 0-83,-1 2-69,1 0-14,-1 1-61,3 9 310,-3-11-325,1 10 261,0 0-69,-2 7 103,-2-1-80,1 22 362,2-27-498,2 0 37,-1 3-69,-2 1-70,-1 0-60,0 1-54,-1 0-43,1-1-42,6 6-18,0-11-32,-1-4-39,-1 0-63,-3 1-81,-4 1-98,4-11 139,-1 0 104,-1 0 72,0 1 57,0 0-52,2-2-33,-1 1-41,0 0-111,0 1-114,0-1-50,0 0-108,1 0-122,-1 0 249,1-1-35,0 0 43,0 0 33,0 0-500</inkml:trace>
  <inkml:trace contextRef="#ctx0" brushRef="#br0" timeOffset="1188.83">1101 307 1670,'-1'-13'473,"1"-3"155,1 11-384,1 2 36,1 0-10,0 0 41,2 0 47,0 1 55,5-1 343,1 0-71,1 1-68,0 0-66,0 0-64,0 0-60,1 0-58,-1 1-54,3-1-4,0 0-73,-2-1-67,0 1-65,0 0-5,-1 1-46,9 1-43,10-2-116,-6-4-60,-6 1-41,0 3-68,-5 0-99,-13 2 339,-1-1 1,1 1-1,0 0 0,0-1 0,-1 1 1,1-1-1,0 1 0,-1-1 0,1 1 0,0-1 1,-1 1-1,1-1 0,-1 0 0,1 1 1,-1-1-1,1 0 0,-1 1 0,1-1 0,-1 0 1,0 0-1,1 0 33,2-5-297,2-1-81,-1 3 172,-1 1 77,0 0 68,-3-1 59,0 1 50,-3-2 40,-7-6 174,6 6-89,-1-1 98,0 0 90,0-1 82,1 1 76,0 1 68,2 0 62,2 2 53,-1-3-50,1 2-55,0 2-53,0 0-50,0 2-47,0 0-46,0 1-43,0 1-41,0 1-37,0-1-36,0 4 146,1 0-113,1 0-95,3 4 42,-1 2-33,4 14 107,-1 7-51,3 17 18,-4-15-34,-3-11-132,-2-3-57,1 11-76,3-9-99,-2-14 35,-1 1-55,0 0-76,-1 2-100,-1-5 87,1-1-88,0 0-85,0-1-80,1 1-75,0-1-73,1 1-66,0-1-63,-1 0 202,-1-2 294,0-1 43,0 0 44,2 0 43,0-1 31,2 0 46,2-1 29,4 0 29</inkml:trace>
  <inkml:trace contextRef="#ctx0" brushRef="#br0" timeOffset="1536.1">1689 122 10794,'0'10'46,"0"1"58,1 0 49,-1 0 41,0 5 136,1 29 730,-2-27-645,0-3-114,-1 0-99,-6 35 677,5-16-334,2-5-138,1-1-60,2-5-115,2-1-62,0 0-71,3 0-79,1-5-79,2-5 46,6-1 41,11-4 59,2-7-2,-10-3-64,-3 1-42,-2-2-48,-3 2-33,24-9-366,-18 0 93,-4 0-18,0-1-102,-13 11 470,4-2-208,-1 0-33,3-4-351,1 0-239,0-3-558,-3-1-6,-3 3 555,-1 1 238,-2-1 114,1 2 90,-2 0 45,0-2-32,-2-2-156</inkml:trace>
  <inkml:trace contextRef="#ctx0" brushRef="#br0" timeOffset="1805.34">1628 246 6168,'0'0'327,"0"0"-54,0 0 121,0 0-89,0-1-80,0 0-66,-1 0-45,1 0-53,1-4-18,0 3 5,0 1 18,0 0 39,9-3 702,14 5 336,-12-1-480,21-2 631,-16 0-702,-1-1-45,2 0-35,0 0-64,-1 1-71,1 2-78,-1 0-79,0-1-45,-2 1-42,0-2-41,-1 1-40,1-2-39,0 0-38,1 0-35,-6 2-100,-2 1-1,0 0-65,-1-1-102,-4 1 117,0-1-36,-1 0-40,0 0-42,0-3-80,-1-4-82</inkml:trace>
  <inkml:trace contextRef="#ctx0" brushRef="#br0" timeOffset="2052.5">1659 108 385,'-2'-2'121,"0"0"-43,-2 0-25,-1-1-23,-1-1 4,3 2 44,1 0 51,1 0 84,1 0-29,0 1 46,1-1 51,0 0 57,1 0 61,1 1 68,1-2 72,0 1 78,2-1-163,2 0-35,7-2 319,3 1-121,1 0-104,4 0-14,1 2-102,4 0-19,11 1 83,-15 1-287,1 0-84,0 0-96,0 0-108,-10 0-9,0 0-45,-1 0-46,1 0-51,0 0-51,0 0-54,0 0-58,-1 0-59,-14 0 487,12-1-265,-1 1 48,0 0 48,-1-2 49,4-2 19,6-4 73</inkml:trace>
  <inkml:trace contextRef="#ctx0" brushRef="#br0" timeOffset="2590.36">2232 31 3341,'-4'0'282,"1"0"-99,1 0-69,2-1 71,1 2-3,0 0-4,0 0 74,1 0 91,-1 1 112,-1-1-181,1 1 35,-1-1 36,1 1 40,-1 0 41,1 0 43,-1 0 47,0 1 47,0 5 190,-1 3-33,1 2-48,1-1-49,1-2-50,2-1-105,-1 3 16,1-1-115,0 1-97,0 0-82,-1-1-66,0 1-48,2 27 38,-4-21-34,-2 1 84,-1-10-36,1 1 37,-4 12-19,-13 57 428,8-54-444,-2-3-80,-15 27-50,24-42-45,1-5-71,2-7-226,2-7 74,-2 2 161,1 0 23,1 0 1,0 0-1,0 0 0,1 0 1,0 0-1,4-6 84,3-13-162,16-34-115,-5 23 129,-1 8 63,1 1 50,-1 6 52,0 1 50,1 1 57,1 1 63,-6 10-37,-2 12 61,-2 8 48,2 4 36,-7-5-139,1 4 209,-1 2-44,3 20 213,-6-5-182,-2 7 110,1-3 32,2-4-90,-1-4-155,-2-12-172,-2 0-37,-1 6 44,0 6-31,6-2-40,-5-22-13,1 1 0,-1 0 0,0-1 0,1 1 0,-1 0 0,1-1 0,-1 1 0,1-1 0,-1 1 0,1-1 0,-1 1 0,1-1 0,0 1 0,-1-1 0,1 0 0,0 1 0,-1-1 0,1 0 0,0 1 0,-1-1 0,1 0 0,0 0 0,13-6-22,0-10-47,-3-4-57,-3 2-64,5-13-126,25-46-538,-26 53 634,0 0 53,-8 15 118,0 3 57,3-9-30,16-26-85,-13 27 106,0 2 49,1 2 65,0 2 83,1 8 105,-4 8-86,1 13 147,-6-5-100,-1-2-79,-1 1-36,-3 10 3,1-2-7,1-4 0,0 116 293,0-104-379,0 1-36,0-28-40,0 1-38,1 5-151,1 1-176,-1-3 29,1 1-36,2 11-500,-2-6 377,-1-2 193,0-5 211,-1 0 41,0-3-49,0 5 86</inkml:trace>
  <inkml:trace contextRef="#ctx0" brushRef="#br0" timeOffset="3056.94">3054 185 11308,'0'17'339,"5"23"580,-3-27-651,0-1-56,-1 1-78,-1-1-100,-5 33 280,1-22-106,3-1 41,-2 1 23,-3-5-74,5-13-155,-1-1 0,1 1 0,0-1 0,0 1 0,1-1 0,-1 1 0,1 1-43,0-6 1,0 0-1,0 0 1,0 0 0,0 0 0,0 1-1,0-1 1,0 0 0,0 0-1,1 0 1,-1 0 0,0 0 0,0 1-1,0-1 1,0 0 0,0 0 0,0 0-1,0 0 1,0 1 0,-1-1 0,1 0-1,0 0 1,0 0 0,0 0-1,0 0 1,0 1 0,0-1 0,0 0-1,0 0 1,0 0 0,0 0 0,0 0-1,-1 0 1,1 0 0,0 1-1,0-1 1,0 0 0,0 0 0,0 0-1,0 0 1,-1 0 0,1 0 0,0 0-1,0 0 1,0 0 0,0 0 0,0 0-1,-1 0 1,1 0 0,0 0-1,0 0 1,0 0 0,0 0 0,0 0-1,-1 0 1,1 0 0,0 0 0,0 0-1,0 0 1,0 0 0,-1 0 0,1 0-1,0 0 1,0 0 0,0 0-1,0 0 0,-8-10 81,6-11-73,8-4-88,0 3-47,-3 0-59,0-14-111,4 0 73,3 1 60,2-1 47,1-4 26,2-20-1,-14 52 98,0 1 0,1 0 0,0 0 0,0 0 0,1 0 0,0 1 0,0-1 0,0 1 0,1 0 0,0-1-1,0 2 1,2-3-6,11-7 53,4 4 35,3 4 45,5 5 57,8 6 277,-32-3-386,0 1 0,-1 0-1,1-1 1,0 2-1,-1-1 1,1 0-1,-1 1 1,0 0-1,0 0 1,0 0 0,0 1-1,0-1 1,-1 1-1,0 0 1,1 0-81,13 25 380,-4 1 152,-3 1-113,-4 0-91,-2 1-73,-2 7-13,-4 51 237,1-56-256,1-1 62,0-11-203,0 5 0,0-10-133,0-4-107,0-6 29,0 0-40,0-6 4,0 0-42,0-1-44,0 0-47,0 0-48,0-1 40,1 1 37,-1-1 35,0 0-138,0 0 111,0 0 102,-1-1 65,1 0 42,-2-2 77,2 3-38,0 0-52,-1 0-80,-3-5 27,-5-3 86</inkml:trace>
  <inkml:trace contextRef="#ctx0" brushRef="#br0" timeOffset="3310.6">3101 246 6168,'30'-1'1212,"-1"0"-86,0-2-105,-14 2-556,-1-1-34,0 1-44,0-1-36,0 1-39,0 0-40,0 0-44,0 0-45,0 1-47,0-1-49,-5 1-39,0-1-44,-2 0-46,0 0-48,0-1-51,-1 0-51,0 0-53,0 0-55,0 0-27,1 0-407,-2 1-68,-3-1 303,-1 0 148,0 0 37,0-7-499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0:07.042"/>
    </inkml:context>
    <inkml:brush xml:id="br0">
      <inkml:brushProperty name="width" value="0.05" units="cm"/>
      <inkml:brushProperty name="height" value="0.05" units="cm"/>
      <inkml:brushProperty name="color" value="#5B2D90"/>
    </inkml:brush>
  </inkml:definitions>
  <inkml:trace contextRef="#ctx0" brushRef="#br0">230 0 7196,'0'1'202,"0"-1"-46,0 0-39,0 1-34,0 1 10,0 4 3,0-4-27,0-1 49,0 1 112,0-1-69,0 0 34,0 5 273,0 0-34,1 7 338,0-1-158,-1 1-96,0 0-87,-1 0-78,-1-1-70,-1 1-61,-1-1-52,-2-1-44,-2 2 86,4-2-20,1 0-1,0 0 1,1 0-1,-2 10-191,-1 9 435,3-21-329,-4 24 313,2-11 45,1-1 1,0 1 0,2 10-465,5 10 523,1-10-200,-2-3-65,0 5-14,-1 30 44,5 35-234,1 9-65,-6-17 4,-1 20 12,-6-31 40,-4-8 157,2-15 8,0 2 47,3-1 48,2 1 49,0-5-138,-4 25 29,-2 47 108,7-23-28,0-8-102,6 46 21,6 72 284,-10-142-399,0-1-58,-1 8-76,0 45 32,1 0 45,3 0 49,4-1 50,-3-7-98,-7 57 142,-1-3-18,8-55-147,3-1-24,-3 61 55,-8-32-38,-7 11-43,5-54 84,6 132 53,1-85 6,-1-36-23,0 46 86,-6-51-146,-8 197-60,5-177 5,0 1-32,6-55-94,-3 1 70,-3 0 56,0 1 40,-13 133 153,18-119-145,5 8-31,0-29-12,-2-1 1,-6 32-11,-13 39 265,11-78-175,1-17-63,0 1-45,2 53 18,-6-34 37,5-28 29,0-1 0,3 1 0,0 2-66,3-23 7,-2 1 0,1-1 0,-4 11-7,0 2-32,3-2-42,2-16 49,0 18 28,-3-9-24,-6 4-70,7-11 66,2-9 26,0 1-1,0-1 0,0 0 0,0 0 0,0 0 1,1 1-1,-1-1 0,0 0 0,0 0 1,0 0-1,0 0 0,0 0 0,0 1 0,1-1 1,-1 0-1,0 0 0,0 0 0,0 0 0,0 0 1,1 0-1,-1 0 0,0 1 0,0-1 0,0 0 1,1 0-1,-1 0 0,0 0 0,0 0 0,0 0 1,1 0-1,-1 0 0,0 0 0,0 0 0,0 0 1,0 0-1,1 0 0,-1 0 0,0-1 0,0 1 1,0 0-1,1 0 0,-1 0 0,0 0 0,0 0 0,4-1-22,-2 5-63,-1 24-307,-1-17 264,0-8 91,1 10-166,1-1 75,2-2 73,2 1 77,-1 17-22,1-24 0,-5-3 0,-1-1 0,1 0 0,-1 0 0,1 1 0,-1-1 0,0 0 0,1 1 0,-1-1 0,0 0 0,1 1 0,-1-1 0,0 0 0,1 1 0,-1-1 0,0 1 0,0-1 0,1 1 0,-1-1 0,0 1 0,0-1 0,0 0 0,0 1 0,0-1 0,0 1 0,0-1 0,1 1 0,-1-1 0,-1 1 0,1-1 0,0 1 0,0-1 0,0 1 0,-1 4-19,0-5 39,2 3-4,5 9-77,0-1-7,1 4-35,-4-11 81,0 4 36,9 7 97,-6-11-110,0-1-40,-1-2 131,-1 1-77,1-1-67,0 1-61,2-1-91,-1 1-62,2-1-116,4 1-272,8-3-454,-13-1 786,-1 0 46,0 0 91,-2-1 49,1 0 57,0-1 65,3-7-103,2-7 84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0:09.952"/>
    </inkml:context>
    <inkml:brush xml:id="br0">
      <inkml:brushProperty name="width" value="0.05" units="cm"/>
      <inkml:brushProperty name="height" value="0.05" units="cm"/>
      <inkml:brushProperty name="color" value="#5B2D90"/>
    </inkml:brush>
    <inkml:brush xml:id="br1">
      <inkml:brushProperty name="width" value="0.05" units="cm"/>
      <inkml:brushProperty name="height" value="0.05" units="cm"/>
      <inkml:brushProperty name="color" value="#AB008B"/>
    </inkml:brush>
    <inkml:brush xml:id="br2">
      <inkml:brushProperty name="width" value="0.05" units="cm"/>
      <inkml:brushProperty name="height" value="0.05" units="cm"/>
      <inkml:brushProperty name="color" value="#F6630D"/>
    </inkml:brush>
  </inkml:definitions>
  <inkml:trace contextRef="#ctx0" brushRef="#br0">5070 7881 3341,'1'-8'332,"1"3"91,0 4-165,0 0 38,1 0 43,0 1 48,-2 0 6,-1 0-36,1 0-37,-1 0-33,0-1 193,1 1-111,-1-1-48,0 0-107,0-1-60,0 0-29,0 0 17,0 1 44,0 0 67,0 0-85,0 1 34,1-1 218,-1 1 118,0-1-220,1 1 36,-1 0 38,1 0 39,1 0 251,0 1-52,0-1-51,-1 1-47,1 0-47,0 0-43,-1 0-42,1 1-39,0 0 110,-1 1-76,1 0-72,-1 1-62,1-1-56,-1 1-50,0 0-41,0 0-36,0 5 1,1 11-13,-2-13 9,0-1 42,0-1 68,0 0 85,0 0 100,0-5-299,0 14 377,0-1-66,-1 0-59,0-1-50,-1 2-4,1 0-49,-2 2-5,-2 9 54,-1 23-15,6-33-198,0 1-38,0-3-41,0 0-45,1-1-51,0 1-62,-1 1-99,1 0-95,-1 0-107,1 0-117,-1-1 223,0 6-105</inkml:trace>
  <inkml:trace contextRef="#ctx0" brushRef="#br0" timeOffset="253.73">4775 8357 8224,'-1'0'-48,"-1"1"38,-1-1 88,-1 1 108,1 1 79,3-2-245,-1 0-1,1 0 1,0 0-1,0 0 1,0 0 0,0 0-1,0 0 1,-1 0 0,1 1-1,0-1 1,0 0-1,0 0 1,0 0 0,0 0-1,0 0 1,0 0 0,-1 1-1,1-1 1,0 0-1,0 0 1,0 0 0,0 0-1,0 0 1,0 1 0,0-1-1,0 0 1,0 0-1,0 0 1,0 0 0,0 1-1,0-1 1,0 0 0,0 0-1,0 0 1,0 0-1,0 0 1,0 1 0,0-1-1,0 0 1,0 0 0,0 0-1,0 0 1,1 0-1,-1 1 1,0-1 0,0 0-1,0 0-19,5 3 363,5 0 235,-5-3-317,1-1 37,1 2 61,2 0 79,1 1 99,10 3 69,3 0-59,2 0-65,1 0-68,0-1-74,1-1-77,-2-3-83,-1-1-88,50-11 182,-38 6-212,0 0-56,-1 2-68,-1 3-82,-9-1-31,-8-1 5,-3-1-47,-1-1-97,-5 1 49,-1 0-57,-1-1-63,-1 0-70,0-1-79,-2 0-83,-1-1-93,-2-1-99,0 4 366,-2 0 44,-1 0-31,-2-2-156</inkml:trace>
  <inkml:trace contextRef="#ctx0" brushRef="#br0" timeOffset="501.09">4651 7897 9894,'-2'-3'43,"-1"1"-36,-11-12-92,9 8 100,1 0 73,2 2 97,1 1-47,2 1 35,-1 0 38,2 1 42,3-2 354,0 1-118,0-1-193,14-8 94,2 1 40,46-12 984,-23 13-574,-14 4-324,-5 1-131,0 0-53,-2 1-73,0-1-70,11-1-54,0 1-38,68-6 77,-47 4-77,-19 3-1,-24 2-191,0 0 51,27 3 31,-23-1-46,-8 0-8,0 0-34,0 0-41,0 1-48,1-1-107,1 0-88,-1 0-99,1 0-112,-1 0-121,-4 0 309,0-1-35,-1 0-36,1 1-38,0-1-39,-1 0-40,1 0 90,-1 0 58,0 0-35,2 0-179</inkml:trace>
  <inkml:trace contextRef="#ctx0" brushRef="#br0" timeOffset="754.94">5458 7851 6168,'3'-3'611,"0"1"-40,-1 1-36,1-1-37,0 2-35,-1 0-32,3 1 337,-1 2-113,-1 2-102,1 1-89,-2 1-78,1 2-6,0 1-73,-1 0-67,2 17 342,-3-17-306,0-4-26,0-1 47,2 13 144,-1 0-68,0 1-57,-1-1-46,1 15 127,0 44 397,-2-64-702,2-1-35,2 4-21,1-2-41,-3-8-4,-1-2 126,-1 1-66,0 0-65,-1 0-63,0 0-62,0-1-62,-1 1-59,0 0-59,-1-1-58,1 0-56,-1 0-56,1-1-54,-1-1-53,1 0-52,0-1-51,0 0-49,1-2 396,0 0 36,1 0 36,-1-1 37,0 0-18,0-1 64,-1 0 61,0 0 53,-1-1 36,-3-2 34</inkml:trace>
  <inkml:trace contextRef="#ctx0" brushRef="#br0" timeOffset="971.16">5519 7897 7196,'8'-8'123,"0"4"116,-1 3 105,-1 2 91,1 2 80,0 2 67,0 1 55,0 2 44,1 0-40,1 1-60,0-1-95,0 0-39,-1 1-36,1-1-36,9 9 277,0-1-122,-4-3-203,0-1-56,0 0-50,1-1-43,-1 0-39,1-1-32,15 10 30,12 9-222,-26-16-24,-3-3-72,-1 0-116,-6-6 96,0 0-41,0 0-44,0-1-48,-3-2-132,-2 0-98,0-1-101,-1 0-103,0 0 49,0-1-1052,0 1 1254,0-1 34,0-1-96,0 0 67,0-2-40,0-1-204</inkml:trace>
  <inkml:trace contextRef="#ctx0" brushRef="#br0" timeOffset="1218.5">5845 7789 6939,'9'1'966,"-4"7"557,-5-2-782,-2 0-48,1-2-270,-1 1-40,1-1-28,0 1-62,0-1-72,0-1-80,2 7 453,0-1-90,0 1-81,1-1-69,0 1-58,0-1-52,0 11 126,-2 10 48,0 2-122,0-2-116,0-2-111,-2-7-58,-3-3-67,2-6-38,2-2-45,1-4 43,1-2-36,-1 0-33,0 0-34,1 3-306,-1-1-126,-1 0-120,-2 1-111,1-4 100,1 0-1118,1-3 1331,0 0 35,0 0-101,0 0 71,0 0-42,0 0-218</inkml:trace>
  <inkml:trace contextRef="#ctx0" brushRef="#br0" timeOffset="1603.86">6217 7865 7581,'5'-5'132,"0"-2"49,-1 0 48,-1 1 49,3-4 250,-1 2 116,-2 6 663,-3 2-761,0-1-121,0 1-106,0-1-91,1 0-83,-1 0-53,0-1-19,-1-1-37,0 2 3,1-1 46,-2 1 68,1-1 15,-2 1-35,-4 0 44,-2 1-82,-5 1-75,4-1 8,-33 6 134,28-3-78,1 1 43,4-1 0,-1-1 37,-10 8 306,18-8-396,1 0 1,0 1 0,0-1 0,0 0-1,0 0 1,0 1 0,0 0-1,1-1 1,-1 1 0,1 0-1,0-1 1,-1 1 0,1 0-1,1 0 1,-1 0 0,0 2-75,-1 15 375,5 1-71,4-1-96,-2-10-150,2-1-34,51 60 165,-17-21-121,-3 1-89,-31-34-82,-7-1-55,0-12 125,-1 0 0,1 0 0,-1-1 0,0 1 0,1 0-1,-1 0 1,0-1 0,0 1 0,0-1 0,0 1 0,-1-1 0,1 1 0,-1 0 33,-1 0-69,0 0-1,0 1 1,0-1 0,0-1 0,0 1 0,0 0 0,0-1 0,-1 0 0,1 1-1,-4-1 70,-11 2-266,-23-7-412,-1-2-74,19 3 254,13 1 184,1 0-1,0-1 0,1 0 0,-1 0 1,-8-5 314,-39-23-1489,22 11 482,31 18 662,2 1 64,0-1 57,0 1 46,2-2-71,3-3-170,-3 6 232,-1-1-71,5-1-327,0 1 64,1 1 60,1-1 56,1 1 55,-1 0 51,1 1 47,-1-1 46,3 0-17,-1 1 77,0-1 41,1 0 42,1 0 26,6 0 27</inkml:trace>
  <inkml:trace contextRef="#ctx0" brushRef="#br0" timeOffset="2004.87">6356 7804 8224,'-6'-5'367,"2"1"-80,1 2-7,-1 0 47,2 1-11,-1 0 47,0 1 51,0 0 59,0 0 597,3 0-384,1 0 112,3 0-97,40 0 51,-4 0-64,-13 0-286,-4 0-123,0 0-68,-4 0-97,0 0-66,0 0-74,1 0-84,-4 0-51,1 0-68,-1 0-75,1 0-78,1 0-84,-1 0-89,1 0-94,0 0-98,-17 0 437,-1 0 75,1 0 64,0 0 50,0 0 26,1 0-62,-2 0 51,0 0-85,0 0 51,0 0-37,-1 0-42,1 0-47,-1 0-52,0 0-58,-1 0-225,0 0-124,1 0 312,0 0-36,0 0-38,0 0-38,-1 0 55,-1 0 53,0 0-31,-2 0-166</inkml:trace>
  <inkml:trace contextRef="#ctx0" brushRef="#br0" timeOffset="2205.34">6651 7789 1285,'0'0'318,"-2"2"-79,-2 2 530,2 0-39,-1 0-39,1 1-38,1 0-37,0 1-35,0 0-34,0 0-34,0 7 417,1 0-120,1 0-112,-1 1-103,1 2-8,-1-1-120,0-1-167,0 14 358,0 40 973,0-43-1110,0 1-49,0-12-281,0-1-36,0 2-30,0-1-56,0 1-62,0 0-68,0-1-74,0 1-81,0-1-86,0 0-93,0-7 156,0 2-79</inkml:trace>
  <inkml:trace contextRef="#ctx0" brushRef="#br0" timeOffset="2576.69">6868 8019 9637,'0'9'85,"0"-1"83,0 0 74,0 1 62,0 0 97,0 0 47,0 20 1154,0-16-948,0-6-301,0 0-39,0 4 72,0-6-245,0 1-40,0-1-44,0 0-49,0 1-52,0-1-57,0-3 50,0-2-48,0 0-59,0-5-48,-1-3 10,1-3-65,-1-24-553,1 19 495,2-1 49,-1 10 184,0 0 40,4-11-90,4-17-74,1 0 56,2 0 49,2 2 41,18-16 28,-26 42 41,0 0 0,1 1 1,-1-1-1,2 1 0,-1 1 0,1-1 0,0 1 0,7-3-5,12-2 119,6 3 95,1 6 117,-18 4-114,-2 2 37,5 8-122,-4 5 79,-1 8 122,-2 19 266,-7 6 30,-5-17-244,0-7-110,-1-1-61,0-4-83,0-2-84,1-3-98,0-2-86,0 5-151,0 10-268,0-18 346,0-2-74,-2-4 96,-2-4 121,-5-2 49</inkml:trace>
  <inkml:trace contextRef="#ctx0" brushRef="#br0" timeOffset="2777.29">6899 7928 8224,'30'-2'621,"39"-8"986,-49 7-1171,-2 0-59,21-3 369,-14 4-279,-5 0-130,0 1-74,-4 0-116,1 0-81,1 1-94,0 0-107,-15 0 167,0 0-57,-1 0-52,1 0-48,2 0-190,0 1-107,1-1-190,2-2-442,-2-1-40,-3 0 410,-2-1 176,0-1 81,-1 2 312,0 0 45,0-1 30,0-2 29</inkml:trace>
  <inkml:trace contextRef="#ctx0" brushRef="#br0" timeOffset="3124.9">7457 7774 3341,'1'0'245,"1"0"-40,8 1 772,-1 2-56,-2 1-54,-2 1-52,0 1-48,-2 2-47,-1 0-43,-1 0-42,-1 2-39,0-1-37,-2 10 460,-2-1-117,1-2-96,1-8-402,-2 7 158,1 0-100,-1-1-87,0-1-73,-1 3-17,-1-1-62,-17 35 309,10-22-384,10-22-160,1 0-47,0-2-27,0 1-43,0-1-49,0 1-55,0 0-62,0-1-68,0 1-74,0-1-82,-1 1 310,1-3 56,1-1-37,-1 0-40,0-1-47,0 0-49,1 0-53,-1-1-58,0 0-61,1 0-67,-1 0-69,0-1-75,1-1-77,-1 1-83,0-1-86,1 0 315,0-2 69,1-1-45,0-4-234</inkml:trace>
  <inkml:trace contextRef="#ctx0" brushRef="#br0" timeOffset="3341.07">7489 7836 4112,'11'-16'289,"-8"13"-159,-1 0 51,0 2 75,1 0 96,-1 1-132,-1 1 33,2 0 36,-1 0 38,1 0 42,1 1 44,-1 0 48,2 0 50,-4-2-364,3 3 522,1 0-53,-1 0-50,1 0-49,-1 0-46,1 1-42,-1 0-41,0 0-37,5 5 249,0 0-118,-1 1-97,1-1-74,1 2 5,4 4 93,1 0-145,-1 0-91,21 14 161,-30-26-291,35 24 447,-23-11-338,0-2-125,-4-4-100,-5-4-34,-1 0-62,-1-1-76,0 0-87,-5-4-71,-1 0 41,1-1 38,0 1 36,1-1-190,-1 1 114,1-1 109,-1 0 66,1-1-23,1-1-30,-2 2 109,-1-1-59,0 1-85,0 0 269,2-2-353,-2 0 41,1-1-25,-1-3-128</inkml:trace>
  <inkml:trace contextRef="#ctx0" brushRef="#br0" timeOffset="3610.22">7813 7851 1285,'-5'-12'101,"1"4"12,2 2 25,1 0 55,1-1 142,0 3-122,1 1 36,0-1 37,1 1 40,1-1 45,0 1 45,-2 2 15,0 0 32,-1 1 1042,0 0 46,0 0-489,0 3-407,0 1-35,0 3 521,0 0-126,0 0-120,0 0-111,0 0-103,0 0-96,0 0-87,0-2-198,0 0-36,0 4 165,0 1-114,0-1-92,0 3-35,0 23 101,0-20-81,0-8-66,0 0 42,0 0 49,0 0 55,0 6-159,-2-2-41,-4 12-6,2-6-80,1 12-46,3-26-69,0 1 36,0 3 6,0 8 97,0-8-58,0-4-27,0 1-41,0 0-49,0-1-59,0 0-18,0 0-51,0 0-58,0 0-64,0 0-67,0 0-74,0 0-79,0 0-84,0-1-357,0-1-1563,0-1 1766,0 0 98,0 0 86,0 0-51,0 0-268</inkml:trace>
  <inkml:trace contextRef="#ctx0" brushRef="#br0" timeOffset="3995.83">8216 7836 4112,'3'-4'39,"-1"1"47,0 1 43,0-1 38,-1-3 262,-2 2 97,1 3-445,-1 0-1,1 1 0,-1-1 0,1 1 0,-1-1 0,1 1 0,-1-1 0,0 1 0,1-1 0,-1 1 0,1-1 0,-1 1 1,0 0-1,1-1 0,-1 1 0,0 0 0,0 0 0,1-1 0,-1 1 0,0 0 0,0 0-80,-9-1 668,-11 3 166,1 3-93,1 4-84,2 2-72,1 3-63,0 1-52,-11 22 356,18-21-413,0 1 1,1 0-1,-1 4-413,-2 11 556,1 2 133,6-18-304,2 0 34,-1 20 177,9-2-126,7-5-117,6-4-107,5-4-98,5-4-90,3-5-80,3-5-70,-6-6-118,-13-1 51,-1-2-45,0 0-51,0 0-59,-2-2-64,0 1-73,4-4-880,-2-3 40,-3-1 57,-3-1 74,-1-2 90,-1 0 106,-4 7 527,-1-1 33,1 1 35,-1 0 37,2-4-71,-1 2 215,0 0 74,1-2 49,2-5 47</inkml:trace>
  <inkml:trace contextRef="#ctx0" brushRef="#br0" timeOffset="4374.26">8403 7881 8738,'0'0'157,"0"0"-40,0 1 23,0 1-91,1 3-27,-2-3 21,1 0 44,0 0 64,-1 0 78,0 1 96,0-1 111,-2 6 16,-7 23 904,6-17-806,0 3 26,1-9-340,1-2-44,0 1 67,1-1-46,0-1-41,0 0-36,1 0-11,0 0-36,1 8 65,0-4-49,0-2 13,-1 0-48,0 0 0,1-1 0,1 1 0,-1 0 0,1 0 0,0-1-1,0 1 1,1-1 0,0 0 0,0 0 0,0 0 0,1 0 0,0 0 0,0-1 0,0 1 0,1-1 0,0 0-1,0-1 1,0 1 0,2 0-70,-1-1 73,0 0 1,0 0-1,0-1 0,1 0 0,5 2-73,11 1 134,1-4-40,12-3 21,-21-1-99,-1 0-36,0-2-39,1-2-44,-1-2-48,2-3-54,-12 8 202,0 0-34,5-5-135,-1 0-120,0 0-108,-2-2-94,-2-1-82,-3 0-69,-2-1-56,-1 4 163,1-1-82,-1 0-100,-5-16-1443,2 14 1270,-1 2 164,-1 1 96,2 3 507,-1-1 50,-1 0 33,-4-5 31</inkml:trace>
  <inkml:trace contextRef="#ctx0" brushRef="#br0" timeOffset="4636.79">8356 7989 2056,'1'0'654,"-1"0"-398,2 0 33,4 0 444,0 0-48,1 0-44,-1 0-44,1 1-42,0-1-39,0 0-37,-1 0-37,7 1 247,-1-1-94,0 0-84,1 1-75,-1-1-65,1 0-56,-1-1-46,0 1-37,54-9 846,-53 5-794,-1-1 54,2-1-185,-2 1-46,-4 3-114,0 0-75,2 2-89,-7 0 148,6 0-135,-6-1 65,-1 1-34,1-1-178,-1 0 99,-1 0-42,1-1-126,-1 0-82,0-1-88,0 0-98,-1-1-107,1 0-115,-1-1-123,0 2 444,0 0-34,0-2-1,0 0 65,0-2-38,0-4-206</inkml:trace>
  <inkml:trace contextRef="#ctx0" brushRef="#br0" timeOffset="4906.5">8387 7820 4883,'1'0'481,"1"0"-105,3 0 186,1 0-46,-1-1-43,0 1-41,1-1-39,-1 0-37,5 0 253,-1-2-123,1 1-104,0-1-89,0 1-72,7-3 31,27-5 191,-6 7-354,1 4-78,4-1-103,-20-1-2,1-1-34,-13 1 44,1-1-53,1 1-46,-1-1-39,3 1-67,-1-1-33,28-3-754,-22 1 600,9-5-94,-29 9 566</inkml:trace>
  <inkml:trace contextRef="#ctx0" brushRef="#br0" timeOffset="5175.26">9099 7774 6553,'0'-2'60,"1"-2"107,0 0 92,0 0 78,0 0 19,0 1 39,0 2-311,-1 1 1,0-1-1,0 1 0,1-1 1,-1 1-1,0-1 0,1 1 1,-1-1-1,0 1 0,1-1 1,-1 1-1,0-1 0,1 1 1,-1 0-1,1-1 1,-1 1-1,1 0 0,-1-1 1,1 1-1,-1 0 0,1 0 1,0-1-1,-1 1 0,1 0-84,-2 0 777,0 0-123,0-1-111,0 1-102,0-1-170,0 1-46,1-1-41,-1 1-38,0-1 54,0-1-95,-1 0-14,1 1-25,-1 0 103,1 1-29,1 0 46,-3 0 102,0 0-44,0 1-41,0 0-34,-5 1 81,0 1-85,-10 3 122,-9 6 115,11 0-182,5-4-105,0 0-38,0-1-105,-1 0 62,-2 4 72,-7 7 138,17-14-180,1 0 0,-1 0 0,1 0 0,0 1 0,0-1 0,1 1 0,-2 3-64,-1 6 111,4 2-41,1-14-66,0 1-1,0 0 1,1 0-1,0 0 1,-1-1-1,1 1 1,0 0 0,0-1-1,1 1 1,-1-1-1,0 1 1,1-1-1,0 0 1,-1 0 0,1 1-1,1-1-3,38 32 44,-22-19-38,-4-3-5,3 1 0,-2 0 1,0 1-1,3 6-1,-15-16-1,0 0-1,-1 0 0,1 1 0,-1-1 1,-1 1-1,1 0 0,0 0 0,-1 0 0,0 0 1,0 0-1,-1 0 0,0 1 0,1-1 1,-2 0-1,1 5 2,-1-9-5,0-1 0,0 1 0,0 0-1,0 0 1,0 0 0,-1 0 0,1 0 0,0-1 0,-1 1 0,1 0 0,-1 0 0,1-1 0,-1 1-1,1 0 1,-1-1 0,1 1 0,-1 0 5,-2 1 2,1 0 0,-1 0 0,1-1 0,-1 1-1,0-1 1,0 1 0,0-1 0,0 0 0,0 0-2,-35 7 77,16-4-55,8-2-51,-1 0-67,-1-1 36,-53-2-73,44 0 9,13 1 21,-1 0-36,1 0-42,-1 1-48,0 0-55,0 1-59,-7 1-421,13-1 463,0-1-43,1 0 14,0 1-46,0-1-53,1 1-60,0-1 29,0 1-51,0-1-54,1 1-61,-1 0-63,1 0-68,0 0-71,0 0-77,1-1 363,0 0 61,-1-1-36,-1 0-192</inkml:trace>
  <inkml:trace contextRef="#ctx0" brushRef="#br1" timeOffset="64350.28">172 784 3726,'0'0'150,"0"0"163,0 0-81,0 0-72,-1 0-62,1 0-59,-1 0-33,0 0-75,0 0-70,-2 0-249,2 0 308,0 0 41,0 0 58,0 0 72,0 0 88,1 0 102,-1 0 68,1 0 104,-1 0 114,1 0 124,0 0-295,0 0 35,0 0 36,0 0 37,1 0 40,-1 0 40,0 0 41,0 0 43,9 0 3,0 0-42,0 0-43,1 0-42,-1 0-43,1 0-43,-1 0-43,1 0-43,0 0-44,0 0-42,0 0-44,-1 0-43,1 0-44,0 0-43,-1 0-44,1 0-44,6 1 110,7 5 150,9 1 129,-8-8-216,19-7 29,-24 6-122,-1 0 0,0 1 0,0 1 0,19 2-104,14 2 192,18-7-28,17 0 16,20-5 90,16 0 59,8 12-95,-88 0-201,0 1-43,41 1-170,-49-6 99,-1-1 0,19-4 81,2-5 5,19-11 92,-30 9-71,22-7 40,-17 4 61,1 3 0,5 1-127,9 5 44,-8 6-82,93 0-254,-83 0 215,-23-1 7,1-3 57,9-2 50,27-6 75,-20 3-28,-23 4 3,-1 1-55,0 1-60,1 2-63,85-5-126,-72-1 177,-1 4 46,0 1-33,33-17-73,-16 3 97,-49 13 37,-1 0 0,0 2 1,9 0-35,83 1 32,-59 0-62,-21 0-24,0 0-38,0 0-45,-2 0-53,22-5-29,-1-6 90,-29 7 88,0 0-1,0 1 0,0 1 1,9 0 41,-3 0-9,0 0 0,0-1 0,17-6 9,-18 4 2,0 2-1,0 0 1,17 0-2,2 0-60,-2-2-98,38-3-309,-63 8 129,0 0 37,14 0-215,65 0-888,-73 0 1051,1 0-55,-11 0-162,-5-1 342,-1 0-42,1-1-148,-1 0-114,-4 1 215,0-1-39,-1 0-43,0 0-44,-1 1 102,0 0 33,-7 0-500</inkml:trace>
  <inkml:trace contextRef="#ctx0" brushRef="#br1" timeOffset="65668.3">389 1014 385,'0'0'150,"0"0"-64,0 0 4,0 0 17,0 0 39,0 0 99,-1 0 75,1-1 75,-2-1 80,-1 0-256,1 0 118,0 1 106,1 0 95,-1 0 82,1 1 71,0 1 60,1 0 48,-1 1 619,0 7 1978,2-6-2412,-1 1-62,0 1 22,0-3-520,0 0-37,0 1-41,0-1-44,0 1-49,0-1-50,0 1-57,0-1-58,0 0-62,0 1-67,-1-1-69,1 1-74,-1-1-77,1 0-81,-7 29 1004,3 1-79,2 3-78,1 0-74,0-2-97,0-1-62,-2 0-61,-3-3-61,4 3-112,1 0 81,1-33-55,0-15 15,0-14 24,-1 0-95,0 0-60,1-39-132,5 28 159,-2 21-8,3-15-59,1 1-51,4 1-62,5 4-71,-14 25 254,1 1 1,0-1-1,0 1 1,0 0 0,0 0-1,0 0 1,1 1-1,-1-1 1,1 1 0,0 0-1,0 0 1,-1 0-1,1 0 1,1 1-1,0-1 22,28-4-136,-1 5 80,-20 2 35,0 4-37,1 3-49,3 10-98,-14-16 173,0 1 1,-1-1-1,1 1 1,-1 0-1,0 0 1,1 0-1,-1 0 1,-1 0-1,1 0 1,0 0-1,-1 1 32,0-2-12,0 0-1,0 0 0,0 0 0,0 0 0,0-1 1,-1 1-1,1 0 0,-1 0 0,1 0 0,-1-1 1,0 3 12,-13 20-145,4-11 18,0-2-14,-1-2-42,1-3-10,-1 1-43,-2-2-49,-1 0-54,-32 15-152,32-10 381,1 1 68,13-6 71,13 8 123,-13-13-140,3 2-10,-1 0 0,1 0 1,0 0-1,0 0 0,0 0 1,1-1-1,-1 1 0,0-1 0,0 0 1,1 0-1,-1 0 0,1-1 0,-1 1 1,1-1-1,1 0-2,15 4 41,2 2 55,35 9 182,-24-8-197,-18-3-89,-1 1-43,-1 1-56,-1-1-47,-4-2-55,0-2-71,-4 0 94,1-1-34,1 0-36,3 0-67</inkml:trace>
  <inkml:trace contextRef="#ctx0" brushRef="#br1" timeOffset="66168.66">854 1122 2955,'0'-9'246,"0"5"-42,0 2 142,0 1-123,0 1 43,0 0 47,0 0 44,0 0 40,0 0 36,0 0 864,0 0-795,0 0-148,0 0-55,0 0-49,0 0-40,0 0 2,0 3 219,-1 11 393,-2-2-102,-2 0-89,0-1-77,0-1-133,0 1-37,1 2 40,1 9 165,3 1 4,2 1-76,1-2-78,2-2-84,4-2-85,4-4-91,6-5-94,5-6-97,-5-7-106,8-7-132,-13-4 69,3-18-179,-5-2-22,-8 18 162,-2 7 155,0 0 0,-2 0 0,1 1 0,-1-8 63,-1 8-66,0 0-1,0-1 1,-1 1 0,0 0 0,-1 0-1,0 0 1,0 0 0,-2-2 66,-14-20-198,-6 4 54,-6 7 90,19 13 3,0 0-55,-1 0-52,-1 2-47,2 1-43,10 4 216,1 0 1,0-1-1,0 1 0,0 0 1,0 0-1,0 0 0,0 0 1,0 0-1,0 1 0,0-1 1,0 0-1,0 0 0,0 1 1,0-1-1,0 1 0,0-1 1,0 1-1,0-1 1,0 1 31,0 0-40,0 0 1,0 0 0,0 1-1,1-1 1,-1 0 0,0 0-1,1 1 1,-1-1-1,1 0 1,-1 1 0,1-1-1,0 0 1,0 1 0,-1-1-1,1 1 1,0-1 0,0 1-1,0 0 40,1 2-499,-1 0-36,7 11-2111,-3-11 1896,0 0 83,-1-1 197,0 0 54,1 0-32,2 2-167</inkml:trace>
  <inkml:trace contextRef="#ctx0" brushRef="#br1" timeOffset="66769.53">1134 1030 4112,'1'-1'-216,"0"0"54,0 0 49,0 0 49,0 0 45,0 0 42,0 0 41,0 0 37,0 0 67,0 0 45,1 0 42,-1 0 36,0 1 101,1-1 40,0 0 271,0 0 44,1 1 777,-1 1-571,-1 0-249,0 0-395,0 0-34,-1 1 93,1-1-231,-1 0-35,0 1-37,0-1-40,0 1-43,0 0-45,1 4 449,0-1-44,4 3 241,2 5 55,-3 4-102,-2 1-44,-3 19 393,0-30-695,1 0 0,0 0 0,0 0 0,0 0 0,1 0-1,0-1 1,1 1 0,-1 0 0,1 0 0,2 4-190,-2-4 253,-1 2-74,-1-7-149,0-1-1,0 1 1,1 0-1,-1 0 1,0 0-1,1 0 1,-1 0-1,1 0 1,0 0-1,-1-1 1,1 1-1,0 0 1,1 0-30,8 2 233,-3-6-153,1-4-21,6-4 38,-9 7-93,0-1 0,1 0 0,-2 1 0,1-1 1,0-1-1,-1 1 0,1-1-4,10-13-13,8-6-89,-8 8 102,-2 5 100,-6 6-45,-2 6-13,-1-3 18,-3-1 4,0-1 2,0 7 11,-1 6 59,0-7-133,0 16-3,0-15-5,1 0-1,0 1 0,-1-1 1,1 0-1,0 1 0,0-1 1,1 0-1,-1 0 1,1 0-1,-1 0 0,1 0 1,0 0 5,10 21 30,6 10 57,-17-32-84,0-1 1,0 0 0,0 0 0,1 1 0,-1-1-1,0 0 1,0 0 0,1 0 0,-1 0-1,1-1 1,-1 1 0,1 0 0,-1-1 0,1 1-1,0-1 1,-1 1 0,1-1 0,0 0 0,-1 1-1,3-1-3,10-1 17,-1 0-49,-1-1-41,-2-2-36,6-11-194,-6-12-75,-6 4 22,-2 0 64,-2-1 56,-2 1 48,-3-5 15,-2 0 42,3 16 77,-1 0-1,0 0 1,0 0-1,-1 1 0,-5-6 55,1 5-31,-15-5 41,13 10-98,6 3-14,0-2-51,5 6-244,0 0 79,0 1 68,-1-1 58,0 1 57,0 1 33,-1 0-17,-2 2-100,4-3 112,1-1-46,-4 2-110,0-1 45,0 0 63,0 0 42,-2 3 12,-3 4 73</inkml:trace>
  <inkml:trace contextRef="#ctx0" brushRef="#br1" timeOffset="67876.61">110 845 1670,'-4'0'23,"1"-1"42,1 1 37,0-1 35,1-1 66,-1 0 35,2-2 172,-1-2 40,1 6-79,0 0-42,0 0-39,0 0-37,-1 0 151,0 0-116,0 0-78,0 0-92,0 0-62,-3 0-3,3 0 43,0 0 25,0 0 68,0 0 13,1 0 57,0 0 65,-1 0 73,1 0 80,1 0 88,-1 0 95,0 0 103,5 1-268,-1 1-74,-2 2-67,0 0-61,-1 2-55,-1 0-47,0 1-41,0 0-34,0 4 12,2 3-8,14 85 1306,-12-71-1080,1-1-84,-2 3 56,-1 0-62,-1 7-7,-3 17 61,0 10 78,5 21-8,7-1-75,-7-59-135,-1 0 0,-1 0 0,-1 6-170,-2 15 172,1-15-100,1-2-55,0 13 41,1 0 308,-6 40-366,-4-30 69,8-35-32,1-15-25,0 1 1,0-1-1,0 1 1,-1 0-1,1-1 1,-1 1 0,1-1-1,-1 1 1,0 1-13,-1-2 1,-1 0 63,6-2 113,7-1-53,0 1-105,48 0 345,0 2-86,6-1-54,0-1-77,0-1-63,0-4-46,-25 0 25,-18 2-41,1 1 0,0 1-1,0 0 1,7 3-22,10 2 47,18 2 85,2-3 53,55 4 69,-55-3-159,3-1-58,11-3-78,2-1-65,168-7-399,-140 0 364,-60 3 22,13-1-38,-19 4 91,-22 2 27,0-1 1,0-1 0,12-3 38,-12 2-66,2 1-37,1 0-47,2 1-59,4-1 75,-1-5 49,-19 6 76,0-1 1,0 0-1,0 0 1,0 0 0,0-1-1,-1 1 1,4-3 8,-2 0 4,-5 1-4,-5-4-47,-3-3-180,-6 6-47,-2-1-51,4-6 16,8 6 131,-1 0-93,-1 0-79,1 0-65,-4-3-314,-5-6-476,10 8 864,0-1 33,-6-19-500</inkml:trace>
  <inkml:trace contextRef="#ctx0" brushRef="#br1" timeOffset="68500">1924 860 385,'0'-1'-4,"0"-6"24,0 0 58,0 0 53,1 1 45,0-1 86,1 0 46,0 0 106,5-2 257,-5 7-90,-1-1-115,0 1-98,-1-1-83,1-1-29,-2 0-70,0-7 231,1 8-194,0 1 101,0-1-158,0 0 57,0 0 50,0 0 43,0 0 163,0-1 49,0-8 1342,-1 8-1099,1 2-349,-1 0-38,0 0-48,-1 0-58,1 1-65,-1 0-77,-1 1-85,1-1-94,-1 1 1071,3 0-21,0 19-250,1 1-116,1-1-104,0 1-92,0 0-83,1 0-71,0 0-60,-1 0-49,3 12 37,3 41 172,-7-52-236,0 0 46,-1 3-13,2 0-45,0 2-18,2 13 6,2 22 73,-4-18 33,-5 52 373,-1-34-238,-1-8-94,-1 2-39,1-14-140,-5 35 45,-3-29-109,3-13-26,1-5-18,-1-15-34,7-8-233,2-2 81,2-4 178,-1 1-1,0-1 1,0 0 0,1 1 0,-1-1-1,0 0 1,0 1 0,1-1-1,-1 0 1,0 1 0,1-1-1,-1 0 1,1 1 0,-1-1 0,0 0-1,1 0 1,-1 0 0,1 0-1,-1 1 1,1-1 0,-1 0 0,0 0-1,1 0 1,-1 0 0,1 0-1,0 0 18,1 0-131,0-1-37,3-5-546,-1 0 50,-1-1 61,-1-1 72,0 0 83,-1-1 92,0 2 104,-1-1 115,0 2 53,0 0 33,0-12 14</inkml:trace>
  <inkml:trace contextRef="#ctx0" brushRef="#br1" timeOffset="69870.03">296 1843 771,'0'-3'40,"-1"0"72,-1 1 65,-1 0 55,0 0 107,-1 0 51,-9-3 927,5 2-547,3 1-323,2 1-137,1-1-75,-1-1 1028,0 3-106,-3 0-558,-1 0-69,0 0-62,0 0-51,-2 0 29,-1 0-45,-15 0 700,22 0-780,3 0-107,0 0-43,-2 0 68,0 0-89,-4 1 52,3 1-64,2 0 117,-7 11 719,7-10-791,-1 0-32,1 0-53,0-1-42,0 0-50,1 0-59,-5 13 257,1 0 0,1 1 0,1-1 0,0 1 0,1 15-204,1 19 411,-1 1-45,-2 1-85,-9 108 542,11-126-697,1-3-47,-7 93 174,2-63-158,2 6-58,3 3-7,0 2 52,0 49 139,0 163 399,0-198-486,0-2-64,-2-6 43,-4-5 42,-1 67 198,6-76-224,0-1-44,0 130 86,6-110-42,4 27-103,-6-37 36,-2-11 43,-1 0 66,1-32-126,1 0-63,0-1-53,0 1-43,2 20-141,0 29-189,-6-12 150,0 30-106,8-33 66,-5-58 299,7 46-228,-4-7 69,-2-8 80,5 4 62,-2-5 23,-3-7-33,-2 31 71,0-20-60,0-7-45,0 0-64,0-7-31,0 1-61,0-1-68,0 0-76,0-16 273,2-2-87,0-2-76,1-1-63,3-1-319,0-4 104,-1-1-34,10-7-864,-5 0 565,-3 0 263,-4 4 371,0 0 42,3-6-238,0-1 49,2-2-35,2-9-168</inkml:trace>
  <inkml:trace contextRef="#ctx0" brushRef="#br1" timeOffset="71493.42">2744 1152 7838,'-4'-5'36,"1"1"66,1-1 58,0 1 52,0-2 101,1 0 51,1-1 122,0-5 301,0 2-141,0 10-152,0 1-50,1-1-47,-1 0-43,0 0-42,0 1-39,1-1-36,-1 0-32,1 2 131,0-1-110,0 0-103,0 0-44,3 2 61,-3-1-39,0-1 91,-1-1-48,0 0 39,3 9 376,1-1-56,-2 0-53,1 1-50,-1-1-47,-1 1-42,1 0-41,-1 0-37,0 1 4,0 1-44,0 11 90,-1 4-76,-2 13-4,2-23-102,-1 1 36,1 4 135,-1 4-113,-1 0-72,-1 4-51,-4 12-61,6-39-110,1 1 49,0 0 42,-1-1 34,1 3 65,-1 7 179,1-8-211,0-1-58,0 1-80,0 0-102,0-2 65,0 0-34,0-1-36,0 1-38,0 0-45,0 0-44,0 0-48,0 0-50,0 0-53,0 0-55,0 0-58,0 0-61,0-2-110,1-1-1123,0 0 1351,0 0 33,1-1-106,0 0 65,2-1-49,1-3-236</inkml:trace>
  <inkml:trace contextRef="#ctx0" brushRef="#br1" timeOffset="72017.11">3071 1106 7196,'0'-1'180,"0"-1"-49,0 1-43,0-1-40,0 0-40,1 1-71,1-1-340,0 1 287,-2 1 103,1 0 43,0 0 51,-1 0 60,1 1 83,0-1 86,-1 0 97,1 0 108,0-1 117,-1 1-269,0 0 34,1 0 34,-1 0 36,0 0 37,1-1 38,-5 5 45,1 1-76,1 0-72,-1 0-62,-1 5 83,1 0-104,1 2-81,0-1-60,-2 22 269,3-19-238,0 0 123,1-7-131,0-1 45,-4 47 1025,0-31-777,1-3-120,1 0-56,0 1-72,1 0-87,1-9-187,0 7 129,0-10-104,0 1-69,0-1-87,0-1-114,0-3 66,0-1-38,0 1-42,0-1-45,0-3-317,0 0 61,0-1 59,-1 1 54,1 0 50,-1-1 47,1 1 43,-1-1 40,0 0-132,-1 0 99,1 0 106,0 0 39,-3-2-238,2 2 174,1 0-92,1 1 105,0 0-38,-4-4-459,0 0 122,0-1 124,0 0 127,1 0 154,0-1 66,0-1 43,-2-4 42</inkml:trace>
  <inkml:trace contextRef="#ctx0" brushRef="#br1" timeOffset="72333.58">2962 1045 6168,'4'-4'15,"0"1"100,0 0 90,0 1 77,1-1 144,1 2 74,2 1 173,6 3 409,0 3-362,1 0-112,-1 1-99,1 0-85,2 4-10,0 1-81,2 4-9,7 11 92,-12-9-207,0-1-47,5 7-12,1 0-57,-2 0-45,0 2-33,-10-14-20,-1 1 0,0 0 0,-1 0 0,0 0 0,-1 1 0,-1 0 0,2 7 5,-4 3-92,-5-1 34,2-18 51,-1 1 0,0-1 0,0 0 1,-1 1-1,0-1 0,1-1 0,-2 1 1,1 0-1,-1-1 0,-3 5 7,-26 18-41,8-12-21,3-6-24,-1-3-42,2-3-131,-1-6-59,7-1 57,0-1-50,-3-2-165,2-2-114,8 5 247,0-1-36,1 1-38,0-1-41,4 3 158,0 0 0,0 0 0,0 0 0,0-1 0,0 1 0,1-1 0,-1 0 0,-1-2 300,0-6-751,5-2 68,3 3 566,4-8 84</inkml:trace>
  <inkml:trace contextRef="#ctx0" brushRef="#br1" timeOffset="72880.92">3629 1091 7581,'0'-1'267,"0"0"-100,1-1-70,-2-4 55,-2 3 22,2 2-226,0 0 49,0 0 40,0 0 37,1 0 35,-2-1 201,1 1 103,-1-2 242,-1-3 1451,3 4-1682,0 0-34,-1 0-81,1 0-45,0-1-53,0 1-61,0 0 391,0 1-97,0 1-171,0 0 54,0 0 165,0 1-265,0 0-85,0 0-75,0 0-33,0 5-24,0-4 19,0 1 64,0-1 98,-1 10 23,-1-1-109,-3-1-90,0 1-71,3-4 42,1-7 15,1 1-1,0 0 1,-1-1 0,1 1-1,0 0 1,0-1 0,-1 1-1,1 0 1,0 0 0,0-1-1,0 1 1,0 0 0,0-1-1,0 1 1,0 0 0,0 0 0,1-1-1,-1 1 1,0 0 0,0-1-1,1 1 1,-1 0 0,0-1-1,1 1 1,-1 0 0,0-1-1,1 1 1,-1-1 0,1 1-1,-1 0 1,1-1 0,-1 1 0,1-1-1,0 0 1,-1 1 0,1-1-1,0 0 1,-1 1 0,1-1-1,0 0 1,-1 1 0,1-1-1,0 0 1,-1 0 0,1 0-1,0 0 1,0 0 0,-1 0-1,1 0 1,0 0 0,0 0 0,0 0-1,1-1 3,-1 0 0,1 0 1,-1 1-1,1-1 1,-1-1-1,1 1 1,-1 0-1,0 0 1,1 0-1,-1-1 1,0 1-1,0 0 1,0-1-1,0 0 1,0 1-1,0-1 0,0 1 1,-1-1-1,1 0 1,0 0-4,3-17-5,-3 12-86,6-3 24,-2 3 14,-4 4-11,-4 0-73,-6 1-94,9 3-117,-1-1 78,1 1 68,-1 0 56,1 2-23,-1 4 29,1-4 52,0 0-64,0 0-95,0-1 42,0 0-52,0-1-58,0 1-66,1 0-119,-1-1-94,0 0-105,0 0-113,0 2-10,0 1 117,0-1 106,0 1 94,0 0 9,0 0 103,0-1 153,0 0 39,0 3-117,0 2-93,0-4 264,0 0 59,0 0 37,0 1 37</inkml:trace>
  <inkml:trace contextRef="#ctx0" brushRef="#br1" timeOffset="73281.92">3706 1414 7196,'-2'-2'-131,"1"0"49,-1 1 46,1-1 43,0 0 41,0 1 36,-1-2 184,0-1 164,1 0 104,0 1 58,0-6 873,0 4-652,1 2-408,0 0-83,0 1 332,0 2-49,0 0-63,0 0-81,0 0-156,0 0 93,0 0-88,-1 0-82,0 0-68,0 0-56,-1 0-30,-4 0-5,3 0 11,1 1 78,1 0-38,0-1 34,-8 11-133,5-3-36,4-8 10,0 1 1,0-1-1,0 0 0,0 1 0,0-1 0,0 0 0,0 1 0,0-1 0,0 0 1,0 0-1,0 1 0,0-1 0,0 0 0,1 1 0,-1-1 0,0 0 0,0 0 0,0 1 1,0-1-1,1 0 0,-1 0 0,0 1 0,0-1 0,0 0 0,1 0 0,-1 0 1,0 0-1,0 1 0,1-1 0,-1 0 0,0 0 0,1 0 0,-1 0 0,0 0 3,16 2-155,-8-3 87,-6 1 58,-1 0 9,-1 0 0,1 0 1,0 0-1,-1 0 0,1 0 0,-1 0 0,1 0 0,0 0 0,-1 0 0,1 0 0,0 0 1,-1 0-1,1 0 0,-1-1 0,1 1 0,0 0 0,-1 0 0,1-1 0,-1 1 0,1 0 1,-1-1-1,1 1 0,-1-1 0,1 1 0,-1-1 0,1 1 0,-1-1 0,0 1 0,1-1 0,-1 1 1,-1-6-123,1 3-91,0 3 66,0-1 59,-3-10-59,-5 9 57,-12 2-144,13 0 160,2 0 47,3 0-23,1 0-48,1 0 6,0 0-51,0 0 6,0 0-43,0 0-116,1 0-78,0 0-77,2 0-73,0 0 136,1 1-34,19-1-1742,-16-2 1730,-1 1 34,-1-1 286,1-1 46,1 0 29,4-3 29</inkml:trace>
  <inkml:trace contextRef="#ctx0" brushRef="#br1" timeOffset="73698.17">4109 983 8224,'0'0'296,"0"-1"-58,0 1-51,0-1-42,0 0 47,0-5 95,0 3-155,0 0 61,0 2-297,0 0 61,0 0 57,0 0 55,0 0 51,1 0 49,-1 0 44,0 0 41,1-1 102,0 1 49,-1-1 44,1 1 38,0-1 140,0 0 37,2-3 1453,-1 2-839,0 1-457,-1 1-171,0 0-40,1 0-140,-1 1-41,0-1-47,0 1-51,0 0-100,0 0-43,0 0-46,0 1-51,0-1-52,0 1-57,1 0-60,-1 0-62,2 8 610,-2 5-55,-2 20 294,0-15-269,0 19 190,-2-12-265,-1-5-126,-1 0-81,3-11 8,0 1-42,1-1-39,1 0-40,0 1-37,0 0-37,0-1-36,1 1-35,-1 6-141,1 0-89,-2 0-85,-1-1-79,-2 0-77,-2 0-71,-2-1-68,-4-1-61,7-9 687,0-2 33,-13 7 14</inkml:trace>
  <inkml:trace contextRef="#ctx0" brushRef="#br1" timeOffset="75130.5">746 2520 5140,'0'-4'0,"1"0"0,-1 0 0,1 0 0,-1 0 0,1 0 0,0 0 0,1 0 0,-1 0 0,1 0 0,1-3 0,-1 3-27,-1-1 78,-1-1 74,0 0 70,0 0 66,-1 1 62,1-1 59,-1 1 55,1 2-16,-1 0 35,1-1 555,2 5 113,1 5 92,1 3-556,-1 0-61,0 1-57,-2-1-54,0 1-50,0-1-47,-1 1-42,-1 0-40,0 6 115,-2 0-77,-2 7 65,0 1-86,-4 11 125,6-12-105,0-2-62,1-2-58,-1-1-50,-2 0-52,-3 1-56,-2-1-71,-7 11 59,7-13-43,1 0-44,3-5-27,0 0-39,2-2-18,-1-1-36,2 1-40,0-1-45,1-1-85,0-2-53,0-1-52,0 0-51,0-1-51,1 0-49,-1 0-50,-1-1-48,3-2-193,0 1 100,-1-2 95,1 1 88,0 0 82,0 0 76,0-1 70,0 1 65,-1-1 71,1 0 47,0 1 41,0-1 36,0 0 1,0 0 67,0-4 105,0 3-104,0 2-32,-1-1-41,1 0-50,0 1-59,0-5 32,0-1 71,0-1 45,0-4 45</inkml:trace>
  <inkml:trace contextRef="#ctx0" brushRef="#br1" timeOffset="75431.23">760 2504 9123,'7'-5'146,"-1"1"69,-1 3 64,-1 2 60,1 1 53,-1 1 48,0 2 44,0 0 37,6 6 599,9 3 705,3-5-780,3 0-13,3 6 61,-12-6-661,0 1-82,1 0-74,1 0-64,10 6 15,1 1-96,16 3 66,-24-11-155,-1 0-39,-1 3-51,-2 2-61,-16-14 322,0 1-49,0 0-47,0 0-44,0 0-43,1 0-39,-1 0-40,0 0-35,2 1-186,0 0-120,-1-1-105,1 1-87,-2-1 36,1 0-40,-1 0-158,-1-1-420,-3-1-760,0-1 1323,0 0 38,0 0 93,0 0 54,-1-1-32,-1-3-167</inkml:trace>
  <inkml:trace contextRef="#ctx0" brushRef="#br1" timeOffset="75693.67">1134 2489 385,'6'-14'160,"0"-18"76,-6 18-58,0 4 67,1 4-76,-1 1 38,1-1 41,0 1 47,0-1 51,1-1 55,-1 4 23,0-1-37,0 1-10,0 0-34,1-3 263,-1 1-85,2-7 626,-3 8-761,1 1 41,-1-1 65,0-1 70,0 0 86,0 0 99,1 5-118,-1 0-101,0 1-92,1-1-83,0 1-50,-1 0-77,1 0-67,0 0-53,1 1-30,2 2-17,-3-2 3,0-1 67,0 1 103,1 6 62,0 1-46,-1 0-41,0 1-35,-1 14 133,-2 12 16,1-12-68,0-9-18,-6 82 868,2-60 64,1 32-1167,4-64-1,0 8 48,0 21 137,0-24-173,0 1-50,0 1-81,0 0-103,0-7 66,0 1-35,0 0-36,0 0-39,1-3 66,-1 0-64,0-1-58,1 0-50,-1 0-130,1-1-47,1 0-155,0-1-398,0-1 16,0-1 407,0 0 162,-1 1 56,0-1 130,0 0 56,1 0 63,-1 0 73,1-1-28,0-1 67,1 1 43,3-3 42</inkml:trace>
  <inkml:trace contextRef="#ctx0" brushRef="#br1" timeOffset="76132.25">1537 2565 6553,'0'1'241,"0"1"-53,0 1-34,0 1 50,0 0 41,0 0 35,0 4 233,1 10 764,-1-13-914,-1 1-35,1-1-20,-1 1-76,0-1-94,0-1-111,-3 9 583,-1 0-36,1 2-2,-1 0-36,-6 13 434,-2-3-119,-2-6-103,13-16-640,1 3 109,1-6-25,0-6-128,0-3-70,0-5-55,0 2 22,0-11-93,3 2-61,9-21-188,-5 22 225,-1-1 33,3 0 37,1-1 40,1-3-25,-1-2 37,-8 18 36,1 0 0,0 1 1,1-1-1,0 1 0,0-1 0,1 1 0,0 1 0,1-1 0,1-1-2,24-22 107,-30 30-107,-1 1 0,1 0 0,-1 0 0,0 0 0,1-1 0,-1 1 0,1 0 0,-1 0 0,1 0 0,-1 0 0,1 0 0,-1 0 0,1 0 0,-1 0 0,1 0 0,-1 0 0,1 0 0,-1 0 0,1 0 0,-1 0 0,1 1 0,-1-1 0,1 0 0,-1 0 0,1 0 0,-1 1 0,2 0 0,-1 1 0,1-1 0,-1 1 0,1-1 0,-1 1 0,0 0 0,0-1 0,0 1 0,0 0 0,0 0-1,0 0 1,-1 0 0,1 0 0,0 0 0,-1 0 0,0 0 0,1 0 0,-1 0 0,0 0 0,0 2 0,-1 54 9,0-35 26,1-5 22,1 1 93,1 0 57,4 22 349,-2-18-284,1 41 735,1-49-797,0 2 17,-5-3-43,1-4-172,0-3-37,0-1-36,0 0-50,0-2-27,1 0-51,-1 0-58,0-2-65,1 1 90,-2-1-98,0-2 68,-1 0-35,0 0-389,-1-1 121,0-1-57,0 0-53,0 0-48,-1 0-43,1-1-38,0-3-892,1 6 1686,0-3-707,0-1 129,-1 0 128,0 1 129,0 0 161,-1 0 60,-1 0 38,-2-3 41,4 5 21</inkml:trace>
  <inkml:trace contextRef="#ctx0" brushRef="#br1" timeOffset="76294.98">1458 2597 5140,'1'0'245,"4"0"-40,64-8 1654,-49 5-1401,1 1-46,-1 0-58,0 1-75,-8 1-50,0-1-77,1 0-68,0 0-59,6-2-71,0 0-71,40-12-448,-38 8 396,-7 1 120,4-2 34,-16 8 15</inkml:trace>
  <inkml:trace contextRef="#ctx0" brushRef="#br1" timeOffset="77268.68">2032 2473 3726,'0'0'246,"0"3"-42,0 8 932,1 1-88,-1-4-379,0 1-36,0-1-35,0 0-34,-1 9 473,0-1-111,0 1-96,-2-1-80,0 0-65,-2-1-52,3-4-362,1 7 252,-1 0-15,0-8-225,-1-2-113,-2-1-83,2-2 41,3-1-170,0-9-38,3-11-140,5-3 57,0-1-101,10-55-849,-15 59 911,0 1 42,0-4 38,1 1 111,1 2-22,3 4 37,-1 2 40,-1-3 48,-4 3 0,-1 0-8,2 5 7,0 2 20,2 2 47,-2 2 100,0 0-49,0 1-42,-1 0-33,0 2-6,4 12 296,-5-12-256,0 0 57,3 10 70,-1-1-37,2 15 169,-4-3-113,-1 37 353,0-42-424,0 2 37,3-6-147,-2-13-108,0-1 0,0 0 1,1 0-1,-1 0 0,0 0 1,1 0-1,-1 0 0,1 0 0,-1 0 1,2 1-26,-2-3 9,0 1 0,0 0 0,0-1 0,-1 1 0,1-1 0,0 1 0,0-1 0,0 0 0,0 1 0,0-1 0,0 0 0,0 0 0,0 0 0,0 1 0,0-1 0,0 0 0,0 0 0,0 0 0,0-1 0,0 1-9,11-6 56,0-7-35,-3-1-46,2 1-40,-4 3-20,0 1 0,0-1 0,-1 0 0,0 0 1,2-6 84,-1-1-96,3-10-90,5-12-88,-4 13 133,-1 4 79,-1 1 71,0-4 60,-9 23-66,1 0 0,-1 0 0,0 0 0,1 0 0,-1 1 0,1-1 0,-1 0 0,1 0 0,0 0 0,0 1 0,0-1 0,0 0 0,0 1 0,0-1 0,1 1 0,-1-1 0,0 1 0,1 0 0,-1 0 0,2-2-3,-2 4 4,0-1 0,0 0 0,0 1 1,-1-1-1,1 1 0,0-1 0,0 1 1,-1-1-1,1 1 0,0 0 0,-1-1 1,1 1-1,-1 0 0,1-1 0,-1 1 1,1 0-1,-1 0 0,1 0 1,-1-1-1,0 1 0,1 0 0,-1 0 1,0 0-1,0 0 0,0 0-4,1-1 1,10 47 25,-7-12 37,-1-1 1,-1 1-1,-2 3-63,-1 23 39,0-27-53,1-1-35,0-24-207,6 6-191,-3-11 218,-1 0-113,-1-2 118,0 1-43,0-1-47,0 0-53,-1 1-59,0 0-64,0-3-179,1 0 76,-1-1 74,0 1 67,0 0 64,1-1 59,-1 1 53,1-1 51,0 1 55,-1-1 36,1 0-44,1 0 105,-1 0 51,2-3 82,-2 3-81,0 0-102,-1 1 6,0 0-44,2-4 25,-2 1 53,1 0 36,-1-3 34</inkml:trace>
  <inkml:trace contextRef="#ctx0" brushRef="#br1" timeOffset="77638.86">2652 2412 10151,'0'5'538,"0"0"-41,-1-1-39,1 1-36,0 0-35,-1-1-34,0 6 259,0-1-112,0 0-100,-1-1-85,1 1-71,-1 0-41,0 1-51,-1 20 211,2-17-153,-1 10 131,-4-2-61,5-18-230,-1 0-1,1 1 0,0-1 1,1 1-1,-1-1 1,1 1-1,-1-1 1,1 1-1,0-1 1,1 1-1,-1-1 0,0 1 1,1 0-50,4 10 189,0-1-35,-2 6 17,-3-17-163,0 0 1,0 0 0,0 0-1,1 0 1,-1 0 0,0 0-1,1 0 1,-1-1 0,1 1-1,0 0 1,-1 0 0,1-1-1,0 1 1,0 0-1,0-1 1,1 1 0,-1-1-1,0 1 1,0-1 0,1 1-9,0-1 9,1 1 0,-1-1 0,1 0 0,-1 1 1,1-1-1,0 0 0,-1-1 0,1 1 0,0 0 0,0-1 1,0 1-1,1-1-9,10 0 33,0-1 0,0 0 0,0-1 1,0 0-1,3-2-33,0 1 65,38-9-40,-1-9-50,-38 15-26,-6 3 12,-1 0-42,-4 0-8,-1 0-37,0-1-11,-1 0-90,0 1-77,-2 0-63,-1-1-319,-6-4-462,6 7 733,-1 0 38,0 1 36,0-1 34,0 1-214,0-1 113,-1 1 45,1-1 113,-1 1 62,0 0 43,0 0 30,0 0-16,1 0-47,0 0-88,-3-3-116,1 1 56,-1-2 59,1 1 63,1 2 141,-1-2-42,0 0 42,-1-1 26,-1-1 27</inkml:trace>
  <inkml:trace contextRef="#ctx0" brushRef="#br1" timeOffset="77820.17">2715 2536 4112,'0'0'278,"0"0"-147,0 0-13,1 0 8,0 0 35,11 0 717,1-1-40,-1 1-45,0 0-47,1 0-48,-1-1-52,1 0-53,-1 1-57,1-1-59,-1-1-62,1 1-63,-1-1-66,0 0-69,1 0-71,-1-1-74,0 0-77,-8 2 59,0 0-75,1 0-63,1-1-54,4-1-244,13-8-697,-18 6 814,-2 1 81,-1-3 100,-1-2 61</inkml:trace>
  <inkml:trace contextRef="#ctx0" brushRef="#br1" timeOffset="78020.31">2591 2305 5525,'10'-8'128,"-1"4"57,2 2 58,0 1 57,-1 0 10,2-1 45,2-1 51,20-4 535,-17 4-521,1 0-41,-1 0-46,0 1-52,0 0-58,1 0-62,-1 1-70,1 0-74,-1 1-80,1 1-86,-1 0-91,1 1-96,0 1-103,0 1-108,-1 0-655,-4-1 282,-6-1 519,-1 0 56,-2-1 151,0 1 34,0 0 37,-1 1 41,2 0-22,-1 0 40,0 1 28,2 1 26</inkml:trace>
  <inkml:trace contextRef="#ctx0" brushRef="#br1" timeOffset="78407.19">3350 2351 4497,'0'0'519,"0"0"-143,0 0-30,0 0 41,0 0 137,0 0 778,0 0-879,0 0 33,0 0-74,0 0-61,0 0-45,0 0 687,0 0-121,0 0-506,0 0-9,0 1-101,-1 1-87,1 0-73,0 1-63,0 0-63,3 1-255,-3-4 62,0 0 55,0 0 51,0 0 46,0 0 43,0 0 37,1 1 79,0-1 143,2 0 653,-3 0-702,1 0-39,0 0-51,0 0-69,-1 0-84,1-1-99,0 1-112,-1 0 104,1 0-33,-1 0-35,0 0-37,1 0-39,-1 0-41,0 0-193,1-1-79,-1 1-84,0 0-88,0 0-92,0-1-96,0 1-100,0 0-105,0-2 1084,0 0 54,0-2 35,0-1 34</inkml:trace>
  <inkml:trace contextRef="#ctx0" brushRef="#br1" timeOffset="79046.05">3350 2626 2056,'0'0'241,"0"0"-54,0 0 108,0 0 96,0 0-150,0 0 34,0 0 37,0 0 38,0 0 753,0 0-665,0 0 43,0 0 131,0 0-50,0 0-227,0 0 53,0 0 347,0 0 479,0 0-267,0 0-95,0 0-95,0 0-80,0 0-66,0 0-65,0 0-62,0 0-47,0 0 355,0 0-343,0 0-191,0 1-55,1-1-52,-1 0-44,2 0-37,1 0-10,5-1-20,-6 0 30,0 0 64,1-2-98,4-3 120,-8 6-130,-3 4-41,-4 4-60,-5 5-74,11-8 63,2-5 85,-1 1 1,1-1-1,0 0 0,0 1 0,0-1 1,0 1-1,0-1 0,0 1 1,0-1-1,0 1 0,0-1 0,0 0 1,0 1-1,0-1 0,1 1 0,-1-1 1,0 1-1,0-1 0,0 0 0,0 1 1,1-1-1,-1 0 0,0 1 0,0-1 1,1 1-1,-1-1 0,0 0 1,1 0-1,-1 1 0,0-1 0,1 0 1,-1 0-1,1 1 0,-1-1 0,0 0 1,1 0 0,6-3 4,-7 3-3,0 0-1,1-1-26,0 0-50,-1-1-45,1 0-40,-1-1-146,0 0-66,0-1-51,0 0-35,0-6-804,0 5 748,1 0-1,0 0 88,1 0 66,0-1 42,2-1-25,1-4-127</inkml:trace>
  <inkml:trace contextRef="#ctx0" brushRef="#br1" timeOffset="79361.84">3397 2319 4112,'-7'0'310,"-9"0"229,11 0-318,0 0 74,1 0-25,1 0 60,-1 0 72,1 0 79,3 0 29,0 1-83,0-1-75,0 0-68,0 1-61,0 0-53,0-1-45,0 1-38,0 1 6,-1 1-52,2-1 3,-1-1 56,0 0 83,0 0-36,0-1 39,0 1 43,1-1 48,-1 1 53,0-1 58,1 0 61,-1 0 68,7 0-277,0 0-35,7-6 140,-8 1-206,2-2 45,-7 7-139,2-5-46,-5 0 68,-3 4 29,-2 0 61,5 1-426,0 1 101,1-1 89,0 1 70,0-1 57,0 1 38,-1 2 300,1-2-263,0 0-82,1 0-66,0 0-38,-1 0-105,1 0-106,0-1-123,-1 1 148,1-1-38,0 0-38,0 1-41,0-1-42,-1 0-46,1 0-46,0 0-50,-1 0-50,1 0-54,2 0 550,0 0 40,2 0 28,1 0 26</inkml:trace>
  <inkml:trace contextRef="#ctx0" brushRef="#br2" timeOffset="80625.87">2079 3550 3341,'0'-3'150,"0"1"-293,0 0 53,1 1 50,-1-1 45,0 0 42,0 1 39,1-3 190,-1 1 105,1 0 85,0-1 125,2-4 869,-2 5-976,0 1-148,0-1-42,0 1-49,0 0-60,1-3 435,-1 0-119,0 0-103,0 0-86,-1-2-32,0 1-75,-1-15 220,0 15-269,1 0 49,0-1 72,-1 0 92,-1-10 400,-5 0-64,-4 1-74,-3 1-88,-2 3-99,-3 4-112,0 4-124,9 4-154,0 2-35,2 0 30,0 0-1,0 1 1,0 0 0,0 0 0,1 1 0,-1 0-1,1 0 1,0 1 0,-1 1-49,-19 24 271,7 9 47,13-20-168,1 1 0,1-1 0,1 1-1,0 0 1,1 0 0,1 13-150,2-15 61,-1 78 478,0-76-457,0-1-39,-1-3-46,1 0-43,-2 0-52,1 0-57,-1-1-65,-1 0-72,0 0-81,-1 0-86,1-4-430,-3 3-1367,5-11 1619,-1 0 72,2-2 142,0 0 44,1-1-31,0 0-156</inkml:trace>
  <inkml:trace contextRef="#ctx0" brushRef="#br2" timeOffset="80848.52">1690 3733 5525,'3'-3'150,"7"-4"15,1 3 116,0 3 116,2 0 118,-5 1-185,0 0 36,1-1 35,-1 0 36,23-4 575,0 0-111,1 1-105,1 0-100,4-1 0,1 0-120,-1-1-112,-2-1-101,-27 6-306,0 1-35,-1 0-35,0 1-35,-1 0-35,1 0-36,-1 1-35,0 0-36,4 1-158,0-1-80,0 0-79,1-2-81,-5 0 504,3 0 61</inkml:trace>
  <inkml:trace contextRef="#ctx0" brushRef="#br2" timeOffset="81049">2217 3656 385,'0'-2'-239,"0"1"76,0-1 70,0 0 68,1 0 79,-1 0 88,0 1 79,0-1 72,-1 0 142,1 0 77,0-1 369,-1 1 95,-1-2 1070,1 3-1387,0 0-36,-1 1-140,1 0-42,-1-1-51,1 1-59,0 0 302,1 0-68,0 1-65,0-1-61,-1 0-57,1 1-52,0-1-49,0 1-44,-1 0-7,1-1-52,0 1-45,0 0-38,-1 0-21,1 0-34,-1 2 0,1-1 17,0-1 92,0-1 28,0 1 81,-6 11 898,3-3-429,1-2-172,1 0-65,0-1-141,1 1-65,0 0-74,0 0-84,-1 8 319,0 1-82,0 3-40,0 1-118,3 0-117,2-1-120,-3-16-39,2 2 22,0 2 11,0-2-19,-2 0-32,0-1-55,0 0-28,-1 0-58,-1 0-67,0 0-76,0-4 133,1 1 35,-1 0-6,0 1-64,-1 1-40,0 0 72,1-1 0,-1 0-50,1-1 1,0 1-52,0 0-60,0-1-66,1 1 21,-1-1-56,0 0-61,1 0-66,0 0-68,0-1-75,0 1-79,0-1-82,-1-1 779,-1-1 50,-2-1 12,-2-3 68</inkml:trace>
  <inkml:trace contextRef="#ctx0" brushRef="#br2" timeOffset="82129.78">2467 3640 385,'0'0'164,"0"0"-28,0 0 89,0 0 64,0 0 70,0 0 96,0 0-127,0 0 501,0 0-281,0 0-47,0 0 441,0 1-464,0-1-114,0 1-96,-1 0-81,1 0-67,0 0-47,0 3 25,0-2-28,1 0 80,-1-1-32,0-1 37,0 1 85,1 0 69,-1-1 78,1 0 87,4 1 343,-1 3-63,-2 1-68,-1 2-69,0 0-72,-1 1-75,0 0-77,-1-1-81,1 0-99,0-2-73,-1 5 299,0-2-109,-1-1-82,-1 0-58,-3 15 268,5-9-195,-2-1-242,-7 4-21,4-3 0,-4-11 22,7-5 79,6-9-74,-2 11 2,5-8-21,-4 6 28,0 0 52,-3 1 72,-3-5-142,3-3-56,5-28-218,-1 21 175,-2 2 74,1-6-81,5 0 71,2-4-6,0 8-52,10 4-64,-19 13 137,1-1 1,0 1 0,0-1 0,0 0-1,-1 1 1,1-1 0,0 0-1,-1 1 1,1-1 0,0 0 0,-1 0-1,1 0 1,-1 1 0,0-1-1,1 0 1,-1 0 0,1 0 1,8-15 0,4 6 3,6-2-75,2 5-57,0 9-37,-8 10 102,-9-1-13,-4-1-80,-2-1-73,-2-1-66,-2 0-60,-2-1-50,1 0-45,-1-1-37,-6 5-563,7-4 682,0-1 57,2 1 52,0 1 51,1-1 49,2 1 46,2 0 45,2 0 41,2 5 56,1 1 75,1 5 130,0-7 42,1-2-107,-5-7-136,1-1 1,0 1-1,0-1 0,0 0 1,0 0-1,1 0 0,-1 0 0,1 0 1,0 0-33,5 1 103,0 1 45,-1-1-14,0 1-35,1 1-37,-1 1-38,3 0-46,-1 0-52,1 0-55,0-2-57,0-1-59,1-1-63,0-3-64,1-2-67,-3-1 372,7-5 48</inkml:trace>
  <inkml:trace contextRef="#ctx0" brushRef="#br2" timeOffset="82599.06">2947 3611 3341,'0'0'245,"0"0"-40,0-1 95,0 1-77,0-1-66,0 1-54,0-2-17,0-3-80,0 3 22,0 0 60,0 0 90,0 1-16,0 0 50,0 0 56,0 0 62,-1-1 364,1 0-59,-1 1-55,0-1-52,-1 0-50,0 1-47,0 0-43,-1 0-41,0 0-38,1 0-35,-5 0 180,0 1-105,-1 0-82,-1 1-27,-13 4 214,16-3-289,0 1 35,-1 1 177,3-1-138,2 0 41,-4 5 8,4 1-50,3 1-46,4 1-38,8 11 56,5 1-90,1 1-37,-5-5-83,-11-16 0,0 1 0,0 0 0,0 0 0,0 0 0,0 1 0,-1-1 0,0 1 0,0-1 0,0 1 0,0 0 0,-1-1 0,0 1 0,0 0 0,1 4 0,-4 7-61,1-14 57,1-1 0,-1 1 0,1-1 0,-1 1 0,0-1 0,1 1 0,-1-1 0,0 1 0,0-1 0,0 0 0,0 0 0,0 0 0,0 1 0,-1-1 0,1 0 0,0 0 0,0-1 0,-1 1 0,1 0 0,-1 0 4,-10 3-52,-3-3-34,11-1-3,-13 0-35,9 0 25,0 0-87,-1 0-114,3 0-61,0 0-122,4 0 191,0 0-38,0 0-40,1 0-42,0 0-44,0 0-47,1 0-49,1 0-52,0 0-53,0 0-57,2 0-58,-1 0-62,2 0 457,-1 0 38,6 0-551</inkml:trace>
  <inkml:trace contextRef="#ctx0" brushRef="#br2" timeOffset="82868.61">3086 3595 4112,'4'0'6,"-1"-1"76,1 0 67,-1-1 60,1 0 52,-1 0 43,5-3 403,10-6 1020,-9 8-1035,-4 1-350,0 1-40,1 0-50,-1 1-59,14-2 597,-9-1-290,-1 0-117,0-1-43,-8 3-324,0 1 1,0 0 0,0-1-1,0 1 1,0 0 0,-1 0-1,1-1 1,0 1 0,0 0-1,0 0 1,0 0 0,0 0 0,0 0-1,0 0 1,0 1 0,0-1-1,0 0 1,0 0-17,4 3 60,-1 0-40,1-1-51,0 1-60,1-1-72,1-1-82,-4-1-10,0 1-65,-1 0-19,1 6-688,-3-3 612,0-2-29,0-2-119</inkml:trace>
  <inkml:trace contextRef="#ctx0" brushRef="#br2" timeOffset="83134.23">3147 3595 385,'0'0'264,"0"0"-51,0 0 41,0 0 43,0 0 49,0 0 47,0 0 49,0 0 48,0 0 48,0 0 48,0 1 49,0 1 47,0 3 320,1 1-63,-1-1-62,0 1-59,1 0-57,0-1-56,-1 1-52,1-1-52,0 1-49,0 0-47,0-1-44,0 1-44,0-1-40,1 1-39,-1 0-37,1-1-34,1 14 540,-2-9-452,0 0-39,-1 0-42,0 0-48,-1 0-53,1 0-56,0 2-59,0 0-104,0 0-114,0 0-121,1-7 92,0 1-34,0-1-35,0 1-37,0-1-36,1 1-39,0-1-39,0 0-41,0-1 109,-2-1 58,0 0 61,-2 0 62,0-2 76,0 0 33,-7-1 14</inkml:trace>
  <inkml:trace contextRef="#ctx0" brushRef="#br2" timeOffset="83920.78">3737 3579 1670,'0'0'650,"0"0"-122,0 0-132,0 0 46,0 0 541,0 0 77,0 0 64,0 0 1211,0 1-1257,-2 1-79,1-1-1096,0 0 98,0 0 86,0 0 76,0-1 25,1 1 41,-2 1 326,1 0 76,-2 4 918,2-4-1121,1-1-50,-1 1-63,1 0-87,0 0-106,-1-1-106,1 0-33,0 2 445,0-3 43,0 0-85,9-7-34,-3-6-61,-2 4-56,-3 9-213,8-3 1,-6-10 39,-3 12-235,-1 0 35,-1 0-51,-1 2 86,-3 1-65,5-2 74,1 0-48,-1 1-32,0 1-43,0 2-324,0 1-85,1 9-938,0-10 1125,1 0 50,-1-1 143,0 0 43,0-1 51,0 1 56,0 0 2,0 0 37,0 6 15</inkml:trace>
  <inkml:trace contextRef="#ctx0" brushRef="#br2" timeOffset="84374.58">3753 3825 4883,'-1'0'-387,"0"0"54,1 0 52,-1 0 51,0 0 48,1 0 47,-1 0 45,1 0 42,-1 0 42,0 0 38,1 1 38,-1-1 35,1 0 203,-1 0 118,0 0-90,1 0 39,-1 0 477,0 1-50,0-1 56,0 2 2093,0-1-1740,1-1-632,0 1-37,0-1-44,0 1-51,-1 0-96,1-1-52,0 1-58,0 0-61,0 0-67,0 0-73,0-1-78,0 1-82,0 2 377,0-3-22,0 0-63,0-3 20,0-7-127,0 5 20,0-8-63,0 2-22,0 19-22,0-5-106,0-3-86,1 1 108,0 2-91,-1 3-621,0-5 633,-1-1 35,1 0 49,0-1 63,-1 0 55,1-1 37,0 0 42,0-1 47,0 3-247,0-1 41,1 0 40,0 1 95,3 0 310,-2 0-273,-1 0-101,1 0-91,-1 0-113,0 0 47,-1 0-38,1 0-40,-1-1-44,1 1-47,-1 0-50,0-1-52,1 1-57,-1 0-59,0-1-61,0-1 256,0 0 33,0-7-500</inkml:trace>
  <inkml:trace contextRef="#ctx0" brushRef="#br2" timeOffset="85946.9">4280 3441 385,'0'0'150,"0"0"-29,0 0 80,0 0 181,0 0-83,0-1-71,0 1-61,-1-1-38,1-1-47,0-2 49,0 2-44,0 1 0,1 0 37,-1 0 158,0 0-90,1 1 38,-1-1 43,0 1 48,1 0 50,-1 0 56,1 0-341,-1 0 1,1 0-1,-1 0 0,1 0 1,-1 0-1,1 0 1,-1 0-1,1 0 0,-1-1 1,1 1-1,-1 0 0,1 0 1,-1 0-1,1 0 1,-1-1-1,0 1 0,1 0 1,-1-1-1,1 1 1,-1 0-1,0-1 0,1 1 1,-1 0-1,0-1 1,1 1-1,-1-1 0,0 1 1,0-1-87,1-5 986,-1 3 577,0 3-21,0 0-626,0 0-333,0 0 87,0 0-97,1 0-191,-1 1-86,0 0-75,0 0-65,0 1-58,-1-1-38,1 2-16,-2 2-7,2-4 19,0 0 50,-2 3-9,0 0 1,0 1-1,1-1 0,0 1 1,0-1-1,0 1 0,0 1-97,0 33 611,2-26-415,-2-1 0,1 1 1,-2-1-1,0 2-196,-2 4 127,-3 14 84,5-7-35,-1-6-74,-3 0-60,4-15-40,1-1 0,0 1-1,-1-1 1,1 1-1,1 0 1,-1-1 0,0 1-1,1 0 1,0-1-1,0 1 1,0 0 0,0 0-1,0-1 1,1 1-1,0 0 1,0-1 0,1 5-2,-1-7 6,-1 0 1,1 0 0,0-1-1,-1 1 1,1 0 0,0 0-1,0 0 1,0 0 0,0-1 0,-1 1-1,1 0 1,0-1 0,0 1-1,1-1 1,-1 1 0,1 0-7,9 1 27,1-1-1,0 0 1,0-1 0,0 0 0,0 0 0,0-1 0,0-1 0,0 0-1,7-3-26,7 0 16,18-2-59,-3 1-96,1 2-113,-22 3 79,1 1-34,-10-1-471,4-6-1108,-12 4 1307,1 1 60,-1 1 94,0 0 37,7 0-445,-10 1 729</inkml:trace>
  <inkml:trace contextRef="#ctx0" brushRef="#br2" timeOffset="86736.76">4728 3503 5525,'0'2'150,"-2"10"142,-2-5 12,1-2 26,1 1 111,1-2-172,0 0 38,0 0 39,1 1 42,0 1-47,0 25 1514,-1-21-1271,-1 0-45,1-2-136,-1 0-51,-1 0-62,-1 0-71,1 5 305,3 10 192,1-15-371,-2-5-50,-1-1-140,-2 2-53,-3 2-11,7-6 19,-2-9-81,2 5 11,2-1 38,2-3-8,0-1-44,5-12-77,13-30-256,-13 35 258,0 3 81,29-48-240,-24 38 172,-1 2 45,4-3 20,0 3 73,1 3 75,2 5 72,-12 9 101,-1 2-60,-2 2-56,0 2-48,-1 1-17,-1 1-51,0 2-25,-1 3-18,0-2-27,5 13 5,-1 1 0,0 1 0,0 11-53,-3 12 34,-3 19-76,0-24-66,0-36-59,-2 0 69,-1-1 42,-1 1 21,2-2-1,0 0-43,0 3-135,-1-1-99,0-1-105,-1 0-110,0-1-116,-1-2-121,-1-1-127,3-1 397,-1 1-34,-7-8-1568,7 5 1282,0 1 345,1-1 53,0 1-31,-3-3-166</inkml:trace>
  <inkml:trace contextRef="#ctx0" brushRef="#br2" timeOffset="87007.62">4683 3564 385,'0'0'388,"0"0"-93,1 0 61,0 0 62,6-1 682,-1 0-101,0-1-94,0 0-85,2-1 63,1 0-100,0 1-86,2 2-74,20-1 652,-9 0-481,1 1-51,0-1-110,-11 1-367,-1 0-39,1 1-43,0-1-46,-1 1-50,0-1-53,1 2-58,-1-1-61,0 1-65,-1 0-68,1 0-72,-1 1-77,3-1 45,2-4 128,-3-2 126,7-3 49</inkml:trace>
  <inkml:trace contextRef="#ctx0" brushRef="#br2" timeOffset="87307.98">5086 3503 4112,'1'-2'-140,"0"1"38,0 0 38,0 1 36,1-2 72,1 0 124,-2 1 31,1-1 56,0 1 52,0 0 46,-1 0 40,1 1 35,2-1 510,-1 1-91,5 2 1186,-4 2-860,-1-2-579,-1 1-58,1 1-71,-1 1-83,11 26 919,-6-13-700,-1 0-40,1 3 3,0-1-61,2 1-68,0-2-74,-9-18-347,0 0 1,0-1 0,0 1-1,1 0 1,-1 0-1,0-1 1,1 1 0,-1 0-1,1-1 1,-1 1 0,1 0-1,-1-1 1,1 1 0,-1-1-1,1 1 1,0-1-1,-1 1 1,1-1 0,0 1-1,-1-1 1,1 0 0,0 1-1,0-1 1,-1 0-1,1 1-14,11-8 230,-1-4-33,-2 1-46,-3-2-49,3-12-6,-8 18-93,1 0-1,0 0 1,0 0-1,1 0 1,0 1-1,3-6-2,-1 2 0,-1 0 0,-1 0 0,1 0 0,-1-1 0,-1 0 0,1-5 0,2-3 0,-3 2 2,-1 4-72,-1 2-95,0 5 32,-1 0-42,1-1-120,0 1-90,1 3-268,0 0-63,2 2-138,6 3-1195,-6-1 1349,0 0 110,0-1 46,0 1 57,-1-1 68,0 1 80,-1-1 92,0-1 102,-1 0 114,4 2-500,0-1 97,-1 0 98,1 0 95,0 1 116,-1 1 49,0 0 32,3 2 32</inkml:trace>
  <inkml:trace contextRef="#ctx0" brushRef="#br2" timeOffset="87577.02">5473 3441 5911,'0'0'284,"0"0"-51,0-1-45,0 1-41,0-2-14,0 1-40,0-1-20,0 0-6,0 0-1,0 0 6,0 1 20,1 1 38,-1-1 16,1 1 39,-1 1 45,1-1 51,2 4-123,-1-1 98,0 1 83,-1 0 67,1 4 448,-1 5 683,-1-7-904,1 2 99,-1-4-423,1 0-49,-1-1-58,1 1-65,0 0-74,0-1-81,1 5 297,0-2-51,1 1 6,-1-1-54,1 17 265,-2-7-205,-1-6-158,0 14 81,-3-7-165,-1-5-120,1-7 8,0-1-43,2-3-95,1-1 36,-1 1-116,0 0 115,1 0 94,-1 1 68,1 2 156,0-3-133,0 0-31,0-1-39,0 1-47,0-1-55,0 1-68,1-1-72,-1 1-80,0-1-88,0 0-95,0 0-103,0 0-112,0 0-118,0-1 815,0-2 49,0 0 32,0-3 32</inkml:trace>
  <inkml:trace contextRef="#ctx0" brushRef="#br2" timeOffset="87777.64">5505 3518 2056,'0'-2'150,"0"0"-300,0 1 55,0-1 53,0 1 48,1-1 45,-1 0 41,1 1 37,0-1 35,0-1 240,1 0 88,0-1 129,6-1 904,-5 4-1026,-1 1-156,1 0-46,0 1-55,-1 0-66,9 6 965,9 6 858,-12-7-1169,-1-1-212,0 0-50,0-1-64,0 1-80,-1-1-93,1 0-108,-1-1-122,-3-2-101,0 0-35,24 10 375,-17-6-256,-3-2-83,0 0-65,-1 0-80,1-1-97,0 0-110,-4-1 129,1 0-34,-1 0-35,1-1-38,0 0-38,-1 0-42,0 0-1088,-3 0 895,0 0 173,0 0 74,-1-1 76,-1 0 79,0-2 83,-1 1 53,-5-6 30</inkml:trace>
  <inkml:trace contextRef="#ctx0" brushRef="#br2" timeOffset="87977.45">5737 3396 4883,'0'-5'1131,"0"3"-100,1 0-95,0 3-89,0 1-84,1 1-78,-1 0-73,1 2-67,-1 0-61,1 1-56,-1-1-51,0 1-44,0-1-40,0 0-33,-1 3 181,1 5 11,-1-1-48,2 0-44,-1-1-45,1 0-42,0 0-42,1 0-41,0 1-38,-2 0 35,-1 1-57,0 6-41,4-2-88,0-6-26,0 0-108,-2-2-108,-1 0-109,-1-4-743,0-5 718,0 0-106</inkml:trace>
  <inkml:trace contextRef="#ctx0" brushRef="#br2" timeOffset="88255.86">5922 3457 6553,'1'-9'327,"0"6"-126,1 1 38,2 1 151,1 0 102,-4 1-134,0 0 39,-1 0 41,1 0 40,-1 0 144,0 0 898,0 1-514,1 1-549,0 1-36,3 5 181,-1 3-94,-1 0-84,-1 2-75,1 3-17,-1 1-78,-1 8 11,0-1-90,0-17-128,1 4 124,3-1-67,3 1-43,8 2-42,3-4 3,-5-4 42,-1-3 45,-1-2 69,2 1-106,2-1-14,1-2-36,-12 2-27,-1-1-1,1 0 0,0-1 1,-1 1-1,1-1 0,-1 1 1,1-1-1,0-1 6,4-1-55,0 2-34,0-1-63,1-1-87,-1 0-107,-4 2 125,0 0-35,-1-1-38,0 0-40,-1 1-43,0-1-46,-1-1-48,-1 1-52,-1-1-54,0 0-56,-5-4-801,3 4 785,1 1 55,1 0 162,0 0 48,1 0-28,0-2-153,0 5 559</inkml:trace>
  <inkml:trace contextRef="#ctx0" brushRef="#br2" timeOffset="88509.66">5969 3503 3726,'0'0'400,"0"0"-93,0 0 571,3 0-171,7-2 352,6-4 639,-7 3-803,-4 1-484,0 1-34,2-1 61,0 2-90,6 0 325,-1-1-76,0 0-75,-1 0-78,0-1-79,0 0-80,1 0-81,-1-1-82,4 2 7,-5 1-102,-3 0-64,0 0-61,-1-1-73,-1 0-88,0 0-103,-2-2-116,-1 1 191,-1 0-35,-1 0-37,0 0-37,0 0-81,0 1-95</inkml:trace>
  <inkml:trace contextRef="#ctx0" brushRef="#br2" timeOffset="88794.72">5829 3333 4883,'2'-6'40,"2"0"74,3 2 62,2 0 49,7 0 212,10-1 298,-9 2-213,-1 0-60,25-3 739,-27 4-869,-1 1-48,-4 1-119,1-1-40,-1 1-45,0 0-52,7 0 39,0 0-73,0 0-61,-1-1-53,14 1-227,37-6-652,-45 3 754,-1 0 77,-6 1 101,6 1 48,-20 1 19</inkml:trace>
  <inkml:trace contextRef="#ctx0" brushRef="#br2" timeOffset="89063.48">6341 3319 771,'0'0'634,"0"1"-184,0-1-106,0 1-89,0-1-84,0 1-51,0 0 1,0 2 0,0-2-44,0 1 49,0-1 70,0 0-25,0 0 43,0-1 48,0 1 55,0 0 60,0 0 65,0-1 73,0 1 76,0 9 502,0 0-113,0 0-106,0 1-100,0-1-92,0 1-85,0 0-77,0-1-71,0 3 7,0 0-79,0 0-66,0 0-53,0 10 109,0 14 133,0-21-257,1-3-26,6 0 4,-6-12-198,0 1-1,-1-1 0,1 0 0,0 1 1,0-1-1,-1 0 0,1 1 0,-1-1 0,0 1 1,1-1-1,-1 1 0,0-1 0,0 0 0,0 2-22,0-2 7,0 1-1,0-1 0,0 1 1,1-1-1,-1 1 0,0-1 1,1 0-1,-1 1 0,1-1 1,-1 0-1,1 1 0,-1-1 1,1 0-1,0 0 0,0 1 0,0-1 1,0 0-1,-1 0 0,2 0 1,-1 0-1,0 0 0,1 0-6,0 1 13,1-1-1,0 0 0,-1 0 1,1 0-1,0 0 0,0 0 0,0-1 1,0 1-1,0-1 0,0 1 1,0-1-13,38-3 105,-7-4-56,-25 4-94,18-7 13,-15 4-11,-1 1-49,-1-1-72,-4 2 32,-1 1-32,0-1-37,0 1-42,0-1-44,0 0-48,0 0-53,-1 0-56,2-4-365,-1 0-73,-2-2-245,-4-4-633,-5 0 21,-2 5 648,1 2 254,-3 0 87,6 4 625,-2 0 48,-1 0 34,-4-2 31</inkml:trace>
  <inkml:trace contextRef="#ctx0" brushRef="#br2" timeOffset="89326.26">6372 3503 4497,'11'-1'77,"-1"-1"80,-1 0 79,-1-1 77,1 0 78,0 0 73,1 2 74,1 0 71,-3 1-201,0-1-43,-1 0-39,0 1-35,6-3 197,0 1-97,1-1-23,23-1 400,-31 3-714,1-1-84,0 0-87,0-1-90,-1 0-94,-1 0-97,-1 0-100,-3 1-104,-2 0 341,-1-1 36,-1 0 40,0 0 42,2 1 100,-5-4-74,-3-3 84</inkml:trace>
  <inkml:trace contextRef="#ctx0" brushRef="#br2" timeOffset="89327.26">6341 3319 4112,'-5'-6'211,"3"1"58,2 1 66,3 0 77,2 1 88,2 0 98,1 0 108,2 0 118,-2 0-96,-1 1-316,1-1-34,8-1 280,0 0-119,1 1-106,3-1-35,1 1-112,-5 0-131,0 1-40,16-2 30,28-4 62,-45 6-261,19 2 26,-24 0-19,1 1-45,0-1-65,0 1-82,-1-1-99,1 0-114,-5 0 177,-1-1-35,0 1-38,0-1-38,1 1-43,-1-1-43,0 0-46,0 0-48,2-1 132,-1 0 50,1-2-30,5-1-153</inkml:trace>
  <inkml:trace contextRef="#ctx0" brushRef="#br2" timeOffset="89595.82">6775 3303 5140,'-4'0'62,"1"0"104,0-1 138,2 0 294,2-2 57,1 1-247,0 0-118,0 0-66,0 0-111,0 0-63,4-3 821,1 0-108,0 2-98,1 0-89,0 1-79,0 0-67,0 0-60,0 0-47,5 0 127,4-3 130,-7 1-247,-1 1-46,1 0-41,-1 1-36,1 0-1,1-1-39,4 1 29,1-1-47,18-3 162,-32 6-494,1 0 72,-1-1 63,1 1 54,4 0 120,-2-1 56,9 1 308,-10 0-376,0 0-40,-1 0-53,-1 0-33,0 0-41,0 0-44,0 0-50,0 0-55,-1 0-62,-1 0-65,1 0-73,-2 0-75,1 0-84,-1 0-86,-1 0-94,0 0-97,-1 0-105,0 0-108,-2 0 923,-1 0 49,-1 0 32,-4 0 32</inkml:trace>
  <inkml:trace contextRef="#ctx0" brushRef="#br2" timeOffset="89812.18">6899 3256 1285,'-4'5'747,"0"0"-67,2-1-60,-1 1-57,2 0-51,0-1-46,0 1-42,1 0-36,0 3 167,1 0-60,5 17 821,-3-16-889,-1-1 34,0 3 237,-1-1-17,0 0 116,-1 12 219,0 33 1493,0-36-1674,0-2-203,0 0-79,0-1-100,0 1-119,0-3-160,0 0-108,0 0-120,0-7-20,0 0-35,0-1-35,0 1-37,0 0-39,0 0-39,0 0-41,0 0-43,0-1-44,0 1-45,0-1-45,0 4-95</inkml:trace>
  <inkml:trace contextRef="#ctx0" brushRef="#br2" timeOffset="90800.05">1690 4410 6168,'1'-1'241,"-1"0"-95,0-1-65,-1-4 34,-1 3 30,-1 0 260,2 1 393,2 2-486,0 0 75,1 0 102,-2-1-199,1 0 36,-1 0 170,1-1 77,-1-1 84,0 0 93,0 9-170,0-1-63,0 0-57,0 1-55,0-1-51,0 0-47,-1 0-43,1 0-39,0 1-15,-1-1-39,0 6 75,0 2-78,-4 16 112,2-19-107,1 0 60,0 0 99,1-6-274,-4 12 147,2 0-58,1 5-10,1-16-114,2-1-1,-1 0 0,0 1 1,1-1-1,0 0 0,0 0 1,0 0-1,0 1 0,1-1 0,0 0 1,0 0-23,2 6 20,-4-10-19,0 1 0,0 0 0,0 0 0,1 0 0,-1 0-1,0 0 1,1 0 0,-1-1 0,1 1 0,-1 0 0,1 0 0,-1-1 0,1 1 0,0 0 0,-1-1 0,1 1-1,0-1 1,0 1 0,-1-1 0,1 1 0,0-1 0,0 1 0,0-1 0,0 0 0,0 1-1,29 8 86,-21-7-68,0 0 0,-1-1 1,1 0-1,0 0 0,0 0 1,0-1-1,9-2-18,4-1-19,42-3 67,-37 5-54,-3 0-51,1 0-72,2 1-124,-13-1 73,0 1-40,0 0-45,1 0-48,-1 0-51,1 0-56,1 0-101,-4 0 437,7 0 61</inkml:trace>
  <inkml:trace contextRef="#ctx0" brushRef="#br2" timeOffset="91332.48">2188 4516 3341,'0'0'245,"0"0"-40,0 1 140,0 0-121,0 0 42,0 8 945,2-1-120,1 0-104,0 1-87,1 1 124,-1 1-82,-3-9-721,1 1-1,-1 0 1,0 0-1,0 0 1,0 0 0,0 0-1,0 0 1,0 0-1,-1 0 1,0 0-1,1-1 1,-1 1-221,-1 2 203,-2 7 247,0 1-51,2 0-52,1 1-54,-1-1 36,-5 2 12,1-5-70,5-2-34,0-6-24,-1-1-109,-9-2-46,10 1-10,0-2 43,2-15-133,2 0-62,2-1-54,-1-1-51,2 0-49,-1 3-18,1-2 37,10-18-140,0 1 74,-9 16-3,-1 2 83,1 2 49,6-14-62,-10 24 210,0 1 0,1-1 0,-1 1 0,1-1 0,0 1 0,0 0-1,0 0 1,0 1 0,5-4 28,-1 1-17,-1 0 36,5-6 110,-7 7-24,-1 2 152,0 2-51,1 4 98,1 11 168,-5-11-341,6 23 147,5 15 257,-3-5-65,-2-12-183,-2-5-85,1-1-46,11 9-108,-9-17-96,-2 1-81,-5-9 306,0 0-120,1 0-108,-1 0-93,0-1-14,0 1-38,0 1-289,1 0-76,1 4-849,-3-4 1009,0-1 40,0 0-219,0-1-147</inkml:trace>
  <inkml:trace contextRef="#ctx0" brushRef="#br2" timeOffset="91817.92">2233 4548 4112,'34'0'1680,"-11"1"-635,-11-1-565,-1 0-40,0 0-44,0-1-54,-1 0-59,0-1-66,1 0 13,-1-1-62,2 1-35,0-1-62,1 1-43,9 1-37,-10 1-36,1-1 1,-1-1-1,0 0 1,0-1 44,3 0-98,0 1-68,1 0-91,1 1-115,-3 0-12,-1-1-74,2-3-162,6-3-386,-5 1 180,-5 3 308,-4 2 138,0-1 74,0 0 71,0 0 68,0-1 62,-1 0 61,0 1 56,0-2 52,0 1 50,-1 0 45,1-1 41,-1 1 39,4-5 338,0 0 109,-6 5-120,-2 2-51,0-1-50,-1 1-47,-1 1-45,-1-1-41,0 1-40,0 0-37,-4 0 154,0 1-117,0 0-98,0 0-77,2 0-62,-13-1 401,2 1-147,10-1-217,0 1 0,0 1 0,0-1-1,0 1 1,0-1 0,1 2 0,-1-1 0,0 1-92,-10 7 363,3 1 120,11-9-431,-1 0-1,1 0 1,0-1-1,-1 1 1,1 0-1,0 0 1,0 0-1,0 0 1,0 1 0,0-1-1,0 0 1,0 0-1,0 1 1,0-1-1,0 0 1,1 1-1,-1-1 1,1 1-1,-1-1 1,1 1 0,-1-1-1,1 1 1,0-1-1,0 1 1,0-1-1,0 1 1,0 0-1,0-1 1,0 1-1,0-1 1,1 1 0,-1-1-1,1 1 1,-1-1-1,1 1 1,-1-1-1,1 1 1,0-1-52,6 12 293,1-1-36,0 1-37,1 0-34,2 2-13,-1 1-44,0 0-43,-1 1-42,-2-1-41,-1 1-37,-2 0-38,-3 0-35,-2-1 39,-4-3-53,-2-2-72,-1-3-88,-2-3-106,5-3 149,0-1-34,-1-1-35,1-1-37,0 0-40,0-1-41,1 0-183,0-1 57,-1 1 51,1-1 44,-2-1-42,0 0 45,-1-1-49,-3-3-202,2-2 0,4 4 204,1 0 49,1 0-44,2 1 42,0 0-44,2-1-51,0 1-56,2-1 64,5-3-109,-9 9 639</inkml:trace>
  <inkml:trace contextRef="#ctx0" brushRef="#br2" timeOffset="92149.89">2884 4487 5911,'-9'-9'249,"2"5"-28,2 2 57,2 1-92,0 1 36,1 0 60,1 0 49,1 0 53,0 0 54,0-2 413,1 0-111,0 0-102,1 1-92,0-1-86,0 1-75,1 0-68,0 0-58,1-1 55,1 1-92,10-1 243,-11 1-186,-2 1-86,0 0 49,7-3 142,1 1-45,0 0-43,0-1-38,10-1 153,0 1-118,-1 0-110,-1 0-58,49-3 133,-51 6-171,15-2-56,-2-4-64,-5 2-78,1 2-97,-21 2 136,-1 0-36,0 1-34,0 0-36,-1 0-34,-1 0-36,0 1-35,-1-1-34,-1 0-36,1 0-34,-2 1-35,1-1-35,-1 0-35,-1-1-34,0 1-35,0-1-35,-9 0-1895,9 0 1986,0 0 32,-2 0-95,-1 0 61,-1 0-40,-4 0-209</inkml:trace>
  <inkml:trace contextRef="#ctx0" brushRef="#br2" timeOffset="92403.48">3024 4440 2570,'-7'4'157,"0"1"105,4-3-71,-1 0 42,1 1 47,1-1 50,0 1 54,1 0 60,1 0 63,1 1 67,10 15 2613,-6-9-1876,-1-5-509,0 2-53,-1-1-63,1 0-77,-1 0-88,0 0-100,-1 0-112,0-1-123,1 10 379,7 18 922,-7-23-1073,0-1-59,0-2-149,0-1-49,0 1-57,0-1-64,-1-1-80,-1-1-79,0 0-70,-2 0-58,0 1-111,0-1-50,-6 8-937,5-8 890,0 0 54,0-1 64,1 0 33,1 6-500</inkml:trace>
  <inkml:trace contextRef="#ctx0" brushRef="#br2" timeOffset="92835.78">3892 4487 7196,'-3'-12'378,"-1"8"-31,1 2-65,0-1 65,1-1 77,2-3 89,-1 0 266,-7-2 1105,3 4-735,4 2-615,0-1-39,1 1 131,0 3-96,0 0-149,-1 0-97,0 0-84,0 0-69,0 0-54,-1 0-38,-4 0-5,4 0 22,0 0 85,1 0-28,0 0 37,-3 0-44,-3 3 25,6 0-15,0 1 89,1-1-54,0 0 40,3-3-267,5 0 104,-5-1 32,-2-1 35,0-1-5,1-1-114,0 1-92,0-1-70,0 2-284,-8 8-24,5-6 439,1 1-40,-1 0-36,1 1-33,-1 1-253,1 0-98,-1 1-15,1 0-45,0 10-1413,0-9 1186,0-1 383,0-2 39,0 1 49,-1 0 58,1-1 65,0-1 75,0 1 83,0-2 92,-2 3-440,0-1 46,-2-2-27,-1 1-141</inkml:trace>
  <inkml:trace contextRef="#ctx0" brushRef="#br2" timeOffset="93139.64">3814 4670 10408,'-9'0'563,"5"0"-119,2 0 89,1 0 369,1 0 618,0 0-800,0 0-48,0 0-152,1 0-119,-1 0-104,1 0-88,0 1-80,0-1-52,1 0-27,3-2-27,-4 2 44,0-2 66,1 0-19,-3 0-49,0 0-21,2 0 25,3-4 113,1 1-35,1 0 46,-3 2-300,-3 3-43,0 0-85,0 0-22,0 0 93,0 0 28,0 0-36,0 0-127,0 0-25,0 1 63,0-1 52,0 1 45,0 1-61,-1 3-127,0-4 198,0 1-63,-6 0-977,4-2 717,1 0-52,1 0-120</inkml:trace>
  <inkml:trace contextRef="#ctx0" brushRef="#br2" timeOffset="93976.53">4620 4347 1670,'0'-2'387,"1"-1"-41,0-2 244,1-2-13,3-4 169,-3 4-290,0 2-114,-1 2-23,1-1 41,-2 1-22,1 0 38,0 0 44,-1 0 49,0 1-38,0 0 40,0 0 43,-1 0 45,1 0 49,-1 0 52,0 1 53,-1-1 57,-1 0-229,-1 2-73,-1 0-73,0 2-74,0 0-72,-1 1-74,1-1-73,1 1-73,1-1-56,0-1-42,-1 1 106,-11 5 86,1 1 0,0 0 0,1 1 0,0 0 0,-6 7-123,2 3 177,5 3 33,7 3 46,8 4 55,-1-24-273,0-1 0,0 1-1,0 0 1,0-1-1,1 0 1,0 0-1,-1 1 1,2 0-38,4 3 120,-1 0 0,1 0-1,0-1 1,1 0 0,8 6-120,-14-11 19,-1 0 0,1 0-1,-1 0 1,1 0 0,-1 1 0,0-1 0,0 1 0,0-1 0,0 1 0,0 0 0,0 0-19,5 13 51,1 0-53,-9-10-107,-4 1 40,-18 6 5,-9 1 19,17-9-32,-15-1-65,11-6-13,4-4-71,8 2 67,1-1-37,1 0-28,-1 0 56,-9-8-191,12 9 200,0 0-44,3-1-138,1 2 126,0 1-35,2 0-39,0-1-41,2 1-47,1 0-49,0 0 59,0 0-68,3-1-317,1-1-77,10-3-942,-13 4 1224,1 1 48,-2 0 131,1 0 53,-1 1 62,2-1 71,0 0 56,0 0 50,3-1 33,6-3 31</inkml:trace>
  <inkml:trace contextRef="#ctx0" brushRef="#br2" timeOffset="94230.22">4822 4394 5911,'11'-11'196,"-9"6"-70,0-2 97,-1 3-65,-1 0 38,0 1 68,1 0-39,0 0 91,3-2 351,-3 4-416,1 0 49,-1 0 31,0 0 67,1 0 79,-1 0 92,0-1 105,-1 1 115,0 0-346,1 0 33,-1 0 35,0-1 37,0 11 228,-1-1-79,0 0-74,0 0-70,0-1-65,0 0-61,-1 0-56,0 0-51,-1 1 0,1 0-60,-2 0-53,1-1-45,-1 2-16,-1 0-42,-10 18 98,8-13-80,-1 1 75,5-9-248,0 1 49,-4 13 125,5-11-116,1-4-45,0 0-45,0 1-66,1-1-74,-1 1-87,1-1-99,0-2-1004,0-3 952,0 0-106</inkml:trace>
  <inkml:trace contextRef="#ctx0" brushRef="#br2" timeOffset="94446.12">4962 4347 4883,'10'-9'453,"-4"2"-119,-1 3-43,-1 1 23,0 1 87,-1 0 15,1 1 87,-1 0 99,1 0 110,-2 1-49,-1 1-55,1-1-52,-1 1-48,0 0-48,1 0-44,-1 0-41,0 0-41,0 0-36,-1 0-35,2 2 168,-1 1-110,0-1-90,0 0-93,-1 0-39,1 11 189,-1-11-139,0 0 87,0-1 72,0 8 69,0 0-56,-1-1-50,0 1-46,0 0-7,-1 1-49,-2 4 12,0 0-58,1 1 83,2-3-69,0 6 12,-5 1-116,0-7-87,4-8-11,0 1-34,-1-1-39,0-1-47,1 0-8,0 0-40,0-1-43,-1 1-47,1-1-50,-1 0-54,1 0-57,0-1-61,0 0 25,1 4-1081,1-3 959,0-2 172,0 0 54,0-1-32,0 0-167</inkml:trace>
  <inkml:trace contextRef="#ctx0" brushRef="#br2" timeOffset="94650.55">4992 4394 3726,'3'-3'-87,"0"0"57,0 1 54,0-1 49,1 1 46,-1 0 43,0 0 38,1 0 35,3-1 311,-1 1 91,2 0 149,10 2 1126,-11 2-1276,-2-1-189,0 1-46,0 1-57,-1 0-67,2 0 321,0 0-68,-1 0-62,1-1-58,-1 0-53,0 0-47,0-1-42,0 0-37,2 1 36,0 0-49,1 1-1,4 4 64,6 3-60,-1 0-91,0-1-98,-1 1-100,-2-1-107,-3 1-115,-10-8 126,0-1-36,-1-1-292,0 0-113,0 0 246,0 0-48,0 0-54,0 0-53,0 0-47,0 0-45,-1-1-1188,0-1 1104,-1 0 292,0 0 46,-1-1-27,-2-3-141</inkml:trace>
  <inkml:trace contextRef="#ctx0" brushRef="#br2" timeOffset="94921.42">5241 4379 385,'4'-32'400,"-1"19"-128,-2 7-108,1 1 38,-1-1 43,0 0 49,0 0 55,0 0 61,-1 0 67,0-1 73,0 5-417,0 0 57,1 0 49,-1 0 41,1-1 461,2-1 1184,-2 4-1324,1 0-220,-1-1-94,1 1-114,-1 0-137,0 0-36,-1 0-18,3 0 1560,-3 0-128,0 7-885,0 1-64,0 0-64,0 2-64,0-1-67,0 2-67,0-1-66,0 1-69,0 0-69,0 0-70,0 0-70,0-1-71,0 1-73,0-1-72,0-1-74,0 1-74,0-11 224,0 1 72,0 0 63,0 1 54,0-1 39,0 1 64,0 2 183,0-2-185,0 1-110,0-2-1,0 1-40,0 0-46,0-1-51,0 1-55,0-1-62,1 1-66,-1-1-71,0 1-77,0-1-81,1 0-87,-1 0-91,0 1-97,1-1-102,0 0 871,2 0 62,0 0 41,3 0 39</inkml:trace>
  <inkml:trace contextRef="#ctx0" brushRef="#br2" timeOffset="95506.1">5644 4286 2056,'25'-18'264,"-16"9"-91,-4 3-29,0 1 49,0-1 57,-1 0 69,2 0 163,-4 3-193,1 0 33,-1-1 37,1 2 39,0-1 40,-1 0 43,-1 3 23,-1-1-55,0 1-53,0 0-50,-1 0-45,1 0-42,0 0-40,-1 0-34,0-1 75,0 1-90,0 0-81,0 1-35,-3-1 41,2 0-13,1 1 82,1-1-40,-1 0 34,-8 5 363,0 0-91,0 1-84,1 1-72,-3 1-28,1 1-73,-2 2-39,-5 5-22,-6 6 34,15-15-59,1 0 35,-14 9 78,1 0 48,0 1 55,0 1 51,1 0 45,3 2 38,3 0 33,12-17-368,-1 1-1,0-1 1,1 1-1,0 0 1,0-1 0,0 1-1,0 0 1,1 0-1,-1 0 1,1 0-102,0 0 157,1 0-40,3 1 16,3-1-100,5-1-89,-8-2 47,-1 0 41,10 3 22,1-3-35,18-9-82,2-6-117,2-4-97,-7 3-33,-4 4-47,-8 3 339,1 0 108,-6 9 95,-7 4-98,-1 1 71,0 2 102,-1 5 214,-1 1 17,-2-3-202,0-1-96,0 1-60,0 3-76,-1-4-102,0 2-82,1 1-109,0-6 70,1-1-37,1 0-40,0-1-44,3 2-552,-2-2 283,-1-2 217,-1 0 49,0 0 34,0 7-398</inkml:trace>
  <inkml:trace contextRef="#ctx0" brushRef="#br2" timeOffset="96241.37">5892 4317 2570,'0'-3'330,"0"-1"60,0 0 59,0 0 55,0 0 52,0 0 48,0 1 46,0 1 43,0-1 571,0 3-679,0 0-35,0 0-80,0 0-52,0 0-49,1 0-46,-1 0-43,0 0-39,1 0-36,-1 0-33,1 0-15,-1-1-32,2 1 43,-1 0-70,2 1 38,-2 0-26,-1 0 54,1 0 83,-2 2 234,0 0-60,0 2-53,-1-1-51,0 3 28,0 0-69,1 0-59,0-2-50,1 13 0,0-1 53,0 35 651,0-30-537,0 2-91,0-11-175,0 0-44,-4 13-19,-5-12-31,7-11-147,0 0-103,1 1-145,1 0-282,1-3 369,-1-1 42,0-1 133,1-1 35,-1 1 53,0-1 34,0-1 37,0 0 41,1-5-509,-1 0-64,2-1-117,2-10-923,-2 12 1042,-1 2 144,1 0 34,-1 0 43,0 0 49,0 1 58,-1-1 66,1 0 73,-1 0 83,1-6-234,3 2 82,1 3 72,0 0 60,2-1 68,-2-2 55,6-12 270,-9 19-334,1-1 0,-1 0-1,0 1 1,1 0 0,-1 0 0,1-1-1,0 1 1,-1 1 0,1-1 0,0 0-1,0 1 1,0-1 0,2 1-59,12-12 385,-7 5-175,-4 4-100,-1 2-48,1 1-37,-5 1 129,0 0-39,0-1 19,-1-1-92,0-1-66,0 1 43,0 0 67,0 0 26,0 1 57,0-1 21,1 1 53,0 0 58,0 0 64,-1 1-474,1-1 40,-1 0 39,1 1 34,0-2 101,1 0 107,-1 1 79,0-1 61,3-5 969,-3 4-805,-1 1-292,0 0-38,1 1-44,-1-1-53,2 0 668,13 1 846,-9 1-950,-3 1-261,-1-1 40,-1 1 44,-1 0 51,0-1-289,0 8 226,0-7-248,0-6-50,0-3-97,0-5-44,0 12-30,0-1 0,0 1-1,0-1 1,0 1 0,0 0-1,0-1 1,0 1 0,0 0 0,0-1-1,1 1 1,-1 0 0,1-1-1,-1 1 1,1 0 0,-1-1 0,1 1-1,0 0 1,-1 0 0,1 0-1,0 0 1,0 0 0,0 0 0,0 0-1,1-1 6,0 0-1,-2 6-38,1 16-110,0 17-97,2-18 144,3 8-58,-2-2 93,-3-12 76,0 0 34,0 1 35,-1 2 41,2 7 58,3-2-102,0-3-68,-2 11-52,-3-23 79,0-1-46,0 1-46,0 0-48,0 0-49,0-1-49,0 1-52,0 0-51,0-1-52,0 1-55,0 0-54,0 0-56,0 0-57,0-1-58,0 1-59,0 0-59,0-3 642,0 0 45,0 1 30,0 2 29</inkml:trace>
  <inkml:trace contextRef="#ctx0" brushRef="#br1" timeOffset="98021.45">172 5146 385,'0'-1'34,"0"-1"23,1 0 59,-1 1 52,1-1 214,0 0 93,3-3 1331,-4 5-1445,1-1-35,0 1-41,-1-1-60,1 1-71,-1 0-86,1-1-106,-1 1-32,0 0-38,0-1 287,-1 0-39,0 0-12,0-1 22,0 0 0,0 1-20,1 0 12,0 0 40,1 1 119,1-1 99,1 1 121,-1 0-209,0 0 37,-2-1 97,0 1-120,0 0-105,0-1-86,0 0-72,0 0-52,1-4-184,-2 3 208,1 1 25,0 0 37,0 1 44,0-1 51,0 0 55,-1 1 63,1-1 67,-1 1 75,1 0 80,-1 0 86,-9 0 230,2 2-62,1 0-77,2 1-93,1 2-107,1 2-122,2-4-244,-1 2-37,1-1-37,-1 2-41,0-1-41,0 1-41,-2 12 259,0 1-1,1 0 1,1-1 0,1 1 0,1 0-1,1 14-204,0 17 385,-4 1-49,-4 23 125,3 2-44,2 1-58,2 1-76,-7 131 153,-19 100-436,13-201 57,0-2-36,9-52-83,4 15-142,1-17 106,2-32 9,-2-16 23,0-1-46,0 1-81,1 0-90,0 0-108,-1-2 149,0 0-33,0 0-23,0 1-185,1 0-317,-2 0 12,1-2 300,0 0 123,0-1 55,0 0 107,0-1 41,1 0-60,1-2 95,3-3 92</inkml:trace>
  <inkml:trace contextRef="#ctx0" brushRef="#br1" timeOffset="99186.89">622 5747 385,'4'-1'23,"-1"1"44,-1-1 40,0 0 35,1-2 132,-2 1 61,0-1 49,-1-1 35,-3-7 1375,3 9-1248,-1 1-75,0 0 427,0 0-75,0 0-71,0 1-68,0 0-64,0 0-62,0 0-59,0 1-54,1 0-53,-1 0-49,1 0-45,-1 0-43,1 1-39,0-1-37,-1 3 84,1-1-131,-1 0-55,1 3-36,0 6-66,0-8 75,0-2 66,0 1 89,0-2 112,0 16 186,-2 0-120,-1-2-98,0 0-80,-1 8-3,1 11-2,3-19-129,0 1 68,0 32 505,0-32-415,0-9-144,0-2-54,1-40-85,3 0-89,17-70-496,-12 63 434,-5 21 141,0 1 34,-2 2-9,7-32-30,8-26 30,-11 58 26,0 0 0,1 0 0,2-1 13,18-26-71,-4 6 169,-16 19-89,-7 19-7,1 0-1,-1 0 1,1 0-1,-1 0 1,1 0-1,0 0 0,-1 1 1,1-1-1,0 0 1,-1 0-1,1 0 1,0 1-1,0-1 1,0 0-1,0 1 1,0-1-1,0 1 1,0-1-2,5-1 44,0 1 35,-3 1 157,-3 5-76,1-1-59,1 1-40,2 1-42,0 1-16,-2-3 38,4 33 67,-7 15-85,-1-13-20,4-13 35,2 8 67,0-1 85,-2-3 30,1 42 357,2-15-362,2-19-105,1-9-50,1-2-38,-6-15-74,-2-2-104,0-2-70,1-2-84,2-1-87,3 0-90,-5-4 184,0 0 34,5-1-862,-5-1 643,-2-1 124,1 1-60,0-1-70,-1 0-84,0-1-95,1 1-107,-1-2-118,0 3 400,0-1-33,0-2 374,0 0 62,0-2 40,0-5 40</inkml:trace>
  <inkml:trace contextRef="#ctx0" brushRef="#br1" timeOffset="99487.16">607 5823 6939,'33'-1'598,"16"-6"428,21-1 514,-46 9-1066,0 1-43,-13 0-334,-1 0-58,-1-1-55,0-1-57,0 0-53,1-1-53,1 0-52,1-2-51,9 1-39,4 2 128,-2 0 126,14 0 48</inkml:trace>
  <inkml:trace contextRef="#ctx0" brushRef="#br1" timeOffset="100229.92">1163 5654 1285,'0'13'21,"0"-10"108,0-3 85,0 0-43,0-6 108,0 4-250,0 0-36,0 0-60,0-1-77,0 1-92,0 1-110,0-9 438,0 5-23,0 0 46,0 1 28,0-1 53,0 1 61,0-1 71,0 3-83,0-1 34,0 1 36,0 0 38,0 0 40,0 1 44,0-1 44,0 2 47,0-1 50,0 1 51,0 0 55,0 1 56,0 0 58,0 0 61,0 2 64,0-1 65,0 7-667,-1-1-35,-1 1 22,-2 4 111,-1 8 296,4-13-439,0 1 33,1 13 414,0-6-287,0-5-120,0 0-57,0-2-33,-2-2-68,-1-1-58,0-2-46,-1 3-37,1 8-57,3-14 75,0 0-42,0 0-41,0 0-39,0 1-37,0-2-36,0 2-257,0 0-121,0-1-105,0 0-92,0-1-77,0 0-244,0-1-65,0-8-2701,0 2 2263,0 3 1360,0-1 79,0-1 51,0-5 50</inkml:trace>
  <inkml:trace contextRef="#ctx0" brushRef="#br1" timeOffset="100492.57">1087 5607 5911,'0'-6'-52,"1"-1"49,0 1 47,1 0 44,1 0 41,0 1 37,4-6 268,1 3 77,2 0 80,7-3 533,15 2 851,-19 9-1158,1 2-50,-1 2-98,-1 3-137,1 0-69,-1 1-66,-1 0-60,1 0-57,-2 1-50,1 0-48,-1 0-42,7 9 21,-1 1-94,4 9-83,10 21-103,-18-27 99,-9-17-8,-1 0 0,0 0 0,0 1 0,0-1 0,0 1 0,-1-1 0,0 2 28,-3 19-162,2-23 130,-1 0 1,0-1 0,-1 1 0,1 0 0,0 0 0,-1-1 0,0 1 0,1 0-1,-3 1 32,-10 9-186,-4 0-38,11-9 35,-2 2 3,-2 0 44,-28 16-198,21-13 169,-2-1-75,10-4 84,0 0-34,-6 1-217,8-3 160,-1 0-35,1 0-38,0-1-41,0-1-44,1 0-46,-1 0-50,1-1-52,0 0-56,0-1-57,0-1-62,0 0-64,1-1-66,1-1-70,3 3 645,2 0 32,-1-6-397</inkml:trace>
  <inkml:trace contextRef="#ctx0" brushRef="#br1" timeOffset="100993.76">1614 5654 6553,'-4'0'159,"1"0"-1,0 0 0,0 1 0,0-1 0,0 1 0,0 0 0,0 0 0,0 0 1,0 0-1,0 0-158,-8 7 761,4 1-29,4-4-321,1 2 34,0-1 40,0 2 43,2 0 48,-1 0 51,1 19 442,0-12-514,0 1-46,0 1-49,0 1-53,0 1-55,0 2-58,0 2-61,0 1-64,-2-15-626,-1-9 167,1-2 44,-1-3-160,1 3 150,1-1-43,0 0-48,0 0-53,1 0-59,0-1-65,0 0-233,0 0 49,0 0 45,0 0 46,0 1 43,0-1 41,0 0 40,0 0 38,0 1 37,0-1 34,-1-3-286,1 1 119,0-1 106,0 1 123,-1 1 66,1-1 54,-1 0 46,0-5-56,-2-8-31,1 11 111,0-1-58,0-1-81,0 2 229,0 0 37,1 0 37,1-1 35,-1-8 164,2-1 120,0 5-16,1 0 54,0 0 50,0 0 43,1 1 39,0 0 33,4-10 632,-4 14-667,0 1-71,1 0-59,-1 1-50,5-5 222,9-3 234,-9 10-431,1 1 62,1 0 83,-4 2-155,1 0 45,0 1 51,1 0 58,-6 0-464,0 0 0,0 0 0,1 1 0,-1-1 0,0 1 0,0-1-1,0 1 1,0 0 0,0 0 0,0 0 0,0 0 0,-1 0 0,3 2-44,21 24 478,-14-10-283,-2 1-35,-1-1-38,-1-2-42,1 10-238,-2 2 103,-2 13 98,-4-26 17,-1 1 0,0-1 1,-3 10-61,-2 4 47,-2-5-50,-1-1-59,-2-1-74,-2-3-91,-2-1-109,7-9 123,-1-1-34,0-1-35,0-1-37,-1 0-40,-1-1-42,5-2-190,1-1 41,0 0 35,0-1 34,-4 0-393,2-1 94,-3 1-183,5 0 433,1-1 96,0-1 97,0-1 96,1 0 116,0-2 50,-1-2 31,-1-3 31,5 9 13</inkml:trace>
  <inkml:trace contextRef="#ctx0" brushRef="#br1" timeOffset="101595.08">1970 5654 8224,'-1'-2'-47,"1"0"41,0 0 37,-1 1 35,-1-3 156,-1 2 102,-1-1 165,-8 3 1120,7 3-978,0 3-53,2 0-78,0 1-69,1 0-63,0 3 82,1 1-102,0 0-78,1 1-55,-1 23 330,-2-20-245,-3 11 148,-2 11 110,0-12-246,3-10-165,-1-2-50,0-2-60,-2-1-72,8-10 38,0 0 0,-1 0 1,1 1-1,-1-1 0,1 0 0,-1 0 1,1 0-1,-1 0 0,1 0 1,-1 0-1,1 1 0,-1-1 0,1 0 1,-1 0-1,1-1 0,-1 1 1,1 0-1,-1 0 0,1 0 1,-1 0-1,1 0 0,-1 0 0,1-1 1,-1 1-1,1 0 0,-1 0-3,0-1 2,0 0 0,0 0-1,0 1 1,0-1 0,0 0-1,1 0 1,-1 0 0,0 0-1,0 0 1,0 0 0,1 0-1,-1-1 1,1 1 0,-1 0-1,1 0 1,-1-1-2,-4-27-45,5 17-9,1 0 0,-1 0-1,2 1 1,0-3 54,4-21-117,0-7-75,-4 34 136,0 1 1,0 0-1,0-1 0,0 1 1,1 0-1,4-6 56,0 2-96,4-7-17,0 0 36,7-8 12,1 2 39,-13 17 20,0 1 0,1 0 0,-1 0-1,1 1 1,7-4 6,24-8-84,-36 16 86,0 0 1,0 1-1,1-1 1,-1 1 0,0 0-1,1-1 1,-1 1-1,0 0 1,0 0-1,1 1 1,-1-1 0,0 0-1,1 1 1,-1-1-1,0 1 1,1 0-3,8 7-21,-5 2-53,-2 2-72,-1 2-93,-3 1-115,0-8 99,-1 1 35,-1 5-95,-6 16-339,6-21 421,-1-1-40,3-5 189,-5 9-319,0-1 88,0-1 74,-1 0 58,-4 6-37,-1 10-25,7-1 251,3-2 88,8 7 176,6-4 101,-10-22-304,0 0 1,0 0-1,0 0 1,0-1-1,1 1 0,-1-1 1,1 1-1,-1-1 1,1 0-1,0 0 0,0-1 1,3 2-68,14 1 225,3-2-51,10-2-37,-23-1-125,0 1-42,-2-1-39,0 0-49,0-1-58,0 0-68,-1 1-17,-1-1-58,0-1-64,1 1-68,-1-1-74,0-1-79,0 0-84,0 0-90,-1 0 228,-2 0 93,-1 0 97,0-2 99,-2 1 127,0 0 52,-1-2 34,0-4 34,0 10 14</inkml:trace>
  <inkml:trace contextRef="#ctx0" brushRef="#br1" timeOffset="101848.98">2343 5577 1285,'0'-2'102,"0"-1"89,0 1 76,1 0 64,-1 0 41,1 0 35,2-4 1016,-2 4-847,0 0-60,1 0-110,-2 1-231,1 0-59,0 0-68,0 1-74,-1 0 596,0 0-54,0 0-52,0 1-47,0 0-44,0-1-42,0 1-38,0 0-34,1 2 141,-1-1-89,0 1-103,0-1-35,1 6 295,-1-5-235,0 0 75,0 0 108,0 8 36,0 0-92,0 0-78,0 0-66,0 0-54,0 0-37,0 26 175,0-21-144,0 1 71,0 0 106,2 0 23,7 12 241,-8-27-542,0 0-1,1 1 0,-1-1 1,1 0-1,-1 0 0,1 0 0,0 0 1,-1 0-1,1-1 0,2 2-54,13 3 260,8-7-37,-2-2-70,-2-2-58,2 0-45,-7 0-36,-9 4-117,18-7 31,-17 4-14,0 1-78,-1 0-52,-1 0-90,-1-1-105,0 1-121,-4 1 216,1 0-36,-1 1-39,0-1-40,0 0-43,-1 1-43,0-1-47,-1 0-48,-1-1 215,0 0 44,-1 0-26,-3-3-141</inkml:trace>
  <inkml:trace contextRef="#ctx0" brushRef="#br1" timeOffset="102049.19">2296 5623 385,'4'0'-18,"-1"0"37,1-1 37,0 1 32,3-1 175,-1 1 98,0-1 29,0-1 43,12-2 1085,-10 2-921,-2 0-177,1 0-93,-1 0-116,-2 2-157,-1-1-39,16-4 443,7-3 287,0 0 75,-8 4-330,-2 2-145,1 1-77,-8 1-195,27-5 300,-27 2-327,0 0-55,0 0-85,0-2-114,-6 3 55,1 0-37,-1-1-39,0 1-44,-1-4-1140,-2 2 952,0-5-106</inkml:trace>
  <inkml:trace contextRef="#ctx0" brushRef="#br1" timeOffset="102434.62">2451 5485 385,'0'0'335,"0"0"37,0 0 100,0-1-101,0 1-88,0-1-73,0 0-47,-1 0-57,2-4 67,0 3-65,0 1-2,0 0 44,1-1 164,0 1-36,4 0 189,3 1-32,5 1 64,-4-1-94,4 0 96,0-2-55,0-1-54,-1 0-52,0 0-55,1 1-49,-1 0-48,1 2-48,11-1 53,1-2-98,49-10-43,-45 7 25,-15 4 5,-1-1 40,-9 2-82,25-3 259,11-6 218,-33 7-345,0 2 42,7 5 528,-14-1-458,-3 1-58,-4 0-87,2-2-112,-1 0-32,-6 2 138,0 1-33,-24 18 130,19-8-72,5 3 90,6-5-12,3 1 73,2-6-189,0 0 43,0-1 38,0-4-133,1-1 1,-1 0-1,1 1 0,-1-1 1,1 0-1,0 0 0,-1 1 1,1-1-1,0 0 0,1 0 1,-1 0-69,9 10 284,11 10 41,-6-6-138,3 4-21,0-2-73,-6 2-56,-7 5-100,-9-2-84,3-21 129,1-1 1,-1 0-1,0 1 0,0-1 1,0 1-1,0-1 0,0 0 1,0 0-1,0 1 0,0-1 1,0 0-1,-1 0 18,-30 11-392,5-4 141,11-2 46,-1-2-114,8-3 113,0 0-36,1-2-36,-1 0-39,1-1-41,0-1-44,1 0-44,0-2-48,0 0-50,1-1-51,0-2-54,1 0-57,4-1-196,2 2 369,4 1 90,4-3-120</inkml:trace>
  <inkml:trace contextRef="#ctx0" brushRef="#br1" timeOffset="102766.64">3118 5515 6939,'3'-8'173,"5"-7"173,-2 6-20,0 3 46,-3 3-141,1 1 34,-4 2-260,9-6 1067,-11 2-100,-3-4-301,3 4-327,-1 1-40,1 0-35,-1 2-33,-4-2 143,0 3-105,1 1-117,-1 0-45,-1 2-22,-5 1-12,-8 3 56,14-5-101,0 0 0,1 1 0,-1 0 0,1 0 0,0 0 0,0 1 0,0 0 0,1 0-1,-1 0 1,1 1 0,-4 4-33,7-7 17,0 0 1,1 0-1,-1 1 0,1-1 0,-1 0 0,1 1 0,0-1 1,0 1-1,0 0 0,0-1 0,0 1 0,1 0 0,-1-1 0,1 1-17,0-1 18,0 1 0,0-1 0,1 0-1,-1 1 1,1-1 0,-1 0-1,1 0 1,0 0 0,0 1 0,0-1-1,0 0 1,0 0 0,0 0-1,0-1 1,1 1 0,-1 0-1,1 0 1,1 1-18,31 38 283,7 8-73,-7-13-94,-6 2-104,-27-37-18,-1-1-1,1 1 0,-1 0 1,1 0-1,-1 0 1,1 0-1,-1 0 0,0 0 1,0 0-1,1 0 1,-1 0-1,0 0 0,0 0 1,0 0-1,0 0 1,0 0-1,0 0 0,0 0 1,-1 0-1,1 0 1,0 0-1,0 0 0,-1 0 1,1 0-1,-1 0 1,1 0-1,-1 0 0,1 0 1,-1 0 6,-12 11-115,-4-3-33,-4-2-51,-1-3-67,2-2-82,4-4-98,11 1 268,-6-4-150,7 3 150,-1 1-60,1 0 31,1 0-50,0 0-2,-1 0-46,1 1-52,-1 0-56,-1 0-210,0-1 83,1 0 82,0-1 75,1 0 73,0-1 68,0 0 66,1-1 60,1 1 32,0 0 33,1-6 14</inkml:trace>
  <inkml:trace contextRef="#ctx0" brushRef="#br1" timeOffset="103900.19">3753 5515 7581,'-2'0'-177,"1"0"69,0 0 63,0 0 59,-1 0 54,1 0 48,1 0 45,-1 0 38,0 0 113,0 1 46,-1-1 320,0 3 1006,2-2-1217,0 0-56,-1 1-106,1-1-74,0 1-87,0 0-100,0-2 374,-1 1-94,0-1-81,0 1-68,0-1-64,0 1-39,-1-1-27,-3 2 39,4-2-12,1 0 54,-3 5 211,6 0-55,2-3-47,1-1-39,-4-1 49,-1 2-86,-1-1-54,-1 3-56,-1-2-30,3-1 44,1-2 19,2 0 46,0-1 56,3-1 67,-3 0-287,0 1 43,2-5 124,-6 4-90,-3 1-48,-2 1-75,-4 0-101,4 2 82,0 0-48,1 0-43,1 1-39,-2 4-328,1 1-102,2 1-35,1 11-990,1-12 1121,0 1-56,0-4 270,0 0 37,0 5-499</inkml:trace>
  <inkml:trace contextRef="#ctx0" brushRef="#br1" timeOffset="104200.78">3798 5823 5911,'-8'8'404,"5"-4"-80,1-2 71,1-2 281,1 0 502,0 0 107,0 0 85,0 0-716,0 0-65,0 0-92,0 0-95,0 0-91,0 0-65,0 0-40,0 0-48,0 0-73,0 0 1,0 0 64,0-3-57,0 1 76,0 0 597,0-3-496,0-2-170,0-3-63,0 1-100,0 6-120,0 6-113,0 3-104,0-4 102,0-1-454,0-1 411,0 0-67</inkml:trace>
  <inkml:trace contextRef="#ctx0" brushRef="#br2" timeOffset="112349.64">2079 6406 1285,'-2'0'-250,"0"0"82,0 0 75,0-1 71,1 0 65,-1 1 59,1-1 54,0 0 49,0-2 270,0 1 107,1-1 33,-1-4 1243,2 3-1102,-1 1-198,0 1-85,0-1 703,0 3-489,0 0-332,-1 0-54,1 1-44,-2 1-35,-1 1 269,0 1-36,1 0-36,0 1-32,0 4 295,0 2-109,1 0-92,1 1-78,1-1-62,-1 0-46,1 11 254,-2-6-108,-1-1-44,0 0-42,-2-1-42,2-2-71,0 0-34,0 0-34,1-1-34,3 15 193,-1-12-189,-1 0-38,-1 0-43,-3-2-45,3-11-59,1 0-63,-1 1 35,-1 1 15,1 0 88,-3 5 153,3-6-181,1 1-53,-1-1-60,1 0-74,-1 0-87,1 0 15,-1-1-56,1 1-61,0 0-66,0-1-72,0 1-76,0 0-80,0 0-87,0-5-157,0-4-1283,0 5 1556,0-1 40,0 0-1,0-1 85,0 0 105,0 2 248,0 0 33,0-3-63,0 0 74,0-2 48,0-5 48</inkml:trace>
  <inkml:trace contextRef="#ctx0" brushRef="#br2" timeOffset="112572.03">2032 6422 6553,'1'-6'48,"0"2"87,0 1 78,2 1 67,-1 1 57,1 1 46,3 3 481,3 4 680,-6-4-929,-1 0-17,-1-3-346,-1 0-38,10 10 602,0 0-87,0-1-80,1 1-77,-1-1-70,0 0-65,1 0-59,0-1-55,1 2 2,1 0-61,0 0-50,0 0-43,11 7 63,32 21 213,-52-35-580,0 1 64,10 8 32,-8-6-22,-3-2-26,0-1-50,0 0-127,-2-1 87,0 0-35,0-1-36,0 0-41,-1 1-43,0-1-46,0-1-49,0 1-52,0-1-55,-1 0-58,0 0-62,-1 0-64,1-1-67,-2 0-70,0-1 728,0 0 49,-1-1 33,-1-3 30,5 6 13</inkml:trace>
  <inkml:trace contextRef="#ctx0" brushRef="#br2" timeOffset="112819.45">2327 6361 4112,'0'-3'-38,"0"0"63,0-1 64,0 0 68,0-1 68,0 1 72,0 0 73,0 0 76,0 0 78,0 1 79,0 2 83,0 0 83,0 1 87,0 2 89,0 2 90,0 1 93,0 0-700,1-1-64,0 0-58,-1 1-50,2-1-45,-1 0-38,2 4 86,4 19 291,-6-20-381,-1-1 49,6 45 1043,-2-35-891,0 0-54,-1-6-148,0 1-34,0-1-40,-1 1-44,0 0-49,-1 1-54,0 0-58,0 0-63,-1-9 87,0 4 37,1 3 20,-1-3-37,0 0-52,0-1-86,0-1-47,-1 0-90,0 0-105,-1-1-117,0-1 113,0 0-44,-1 1-144,-3 1-368</inkml:trace>
  <inkml:trace contextRef="#ctx0" brushRef="#br2" timeOffset="113505.26">2559 6438 771,'0'0'192,"0"-1"-44,0 1-40,0 0-36,0-1-19,0 0-65,0-2-220,0 1 176,0 1 67,0 0 37,0 0 45,0 0 53,0 0 35,0 0 55,0 0 60,0 0 65,0 0 71,0 1 76,0-1 83,0 0 88,0-1-598,0 1 94,1-1 85,-1 1 73,0 0 150,1 0 72,-1 1 183,1 0 447,-1 1 2,0 1-448,-1-1-181,1 1-72,-1 0-149,0 1-74,0-1-83,0 1-94,-5 11 529,0 5-57,0 2-45,1-1-32,2-7-143,0 4 107,2 0-80,1 1-72,0-1-68,1 4-11,3-4-54,15 10 194,-4-15-150,-5-7-99,-2-3-49,-1-4-35,10-4-29,8-3-34,-24 9 36,0-1-1,1 0 1,-1 1 0,0-1 0,0 0-1,0 0 1,0 1 0,0-1 0,0 0-1,0 0 1,-1 0 0,1 0 0,0 0-1,0-1 1,-1 1 0,1-1 6,3-9-222,-1 0 0,0-1 1,-1 0-1,0-3 222,-1-12-339,-2 12 190,-1 0 41,-2 0 49,-1 0 59,-3-5-154,0-1 54,-5-13 21,5 13 58,0 1 0,-10-14 21,5 15-46,-1 3-47,10 13-157,1 1 35,-4 5-309,3 5 13,2-2 70,1-3 69,-3 6-274,1-3 211,0-1 81,2 0-8,0-1-78,0 0 1,2 1-78,-1-1-86,2 1-99,0 1 256,1 0 72,0 0 75,0 1 72,-1-4 160,1 3-48,0 0 45,1 2 30,1 3 29</inkml:trace>
  <inkml:trace contextRef="#ctx0" brushRef="#br2" timeOffset="113975.06">2870 6576 5525,'-9'0'19,"5"0"48,1 0 120,3 0 97,0 0 92,0 0-63,0 0-59,0 0-53,-1 0-48,1 0-45,0 0-39,-1 0-35,0 0-40,1 0-57,-4 0-367,3 0 348,0 0 41,0 0 42,1 0 58,-1 0 72,0 0 85,1 0 98,-1 0 121,1 0-170,0 0 33,-1 0 36,1 0 38,0 0 38,0 0 41,0 0 42,0 0 44,0 0 46,0 0 48,0 0 48,1 0 51,-1 0 53,0 0 54,11 0-687,-9 0-22,-2 0 1,0 0-66,0 0-62,0 0-52,0 0-69,0 0-52,0 0-63,0 0 82,0 0 46,0 1 0,0 1 97,0 4 63,0-5-92,0 1-58,0-1-83,0 0-100,0 0-121,0-1 148,0 0-36,0 0-80,0 0-37,0 0-940</inkml:trace>
  <inkml:trace contextRef="#ctx0" brushRef="#br2" timeOffset="114676.9">3550 6391 2955,'4'-7'140,"2"-5"71,-4 7-104,0 1 43,-1 0 20,0 0 51,-1-1 59,0 0 69,1-1 423,4-11 962,-2 11-1078,-1 1-74,1 1 46,-1 0 55,0 2 66,1-1-53,-1 1-97,-1-1 19,-2 1 178,-1 2-50,0 1-217,-1 0-38,0 2 67,1-2-287,-1 0-50,-1-1-43,0 0-35,-2 1 33,-4 1 34,8-1-140,0 1 0,0-1 1,-1 1-1,1 0 0,0 0 0,0 0 0,0 0 1,1 0-1,-1 0 0,0 0 0,1 1 0,-2 1-70,1 4 223,1-1 40,0-5-100,-1 1-48,-8 10 14,9-13-128,1 0-1,0 1 1,0-1 0,0 0 0,-1 1-1,1-1 1,0 1 0,0-1 0,0 1-1,0-1 1,0 0 0,0 1 0,0-1 0,0 1-1,0-1 1,0 1 0,0-1 0,0 0-1,0 1 1,0-1 0,0 1 0,0-1-1,0 1 1,1-1 0,-1 0 0,0 1-1,0-1 1,1 1-1,0 0 54,1 0-59,-1-1-53,1 0-47,-1-1-73,1 0-46,0-1-89,1-1-210,0-1-115,0 2 270,-1 1 125,0 1 82,-1 1-1113,1 8-1865,-2-4 2091,1-3 526,-1 0 36,0 1 43,1-1 48,-1 0-34,0 0 106,0-1 120,0-1 150,0 1 37,3 3-554,1 1 111,-1-2 189,0 0 69,1 0 76,-1 1 49,1-1 32,1 3 32</inkml:trace>
  <inkml:trace contextRef="#ctx0" brushRef="#br2" timeOffset="115024.8">3535 6591 3726,'-12'13'407,"10"-10"-91,2-3-11,0 0-56,0 0 46,0 0 44,0 0 42,0 0 125,0 0 744,0 0-859,0 0-49,0 0-48,0 1-42,0-1-40,0 0-36,0 1 80,0 0-107,0 1-75,0 2-45,0-3 41,0 0 14,0-1 44,0 1 54,0-1 63,0 0 142,0 0 118,0 0-203,0 0 36,0 0 36,0 0 40,0-5-215,2-13 617,7 13-224,-8 4-424,0-1-39,0-3-15,-1-3 5,0-3 64,0 10 24,-2 9-163,2-8-45,0 0 0,-1 1 0,1-1 1,0 0-1,0 1 0,-1-1 0,1 0 0,0 1 0,-1-1 0,1 0 0,-1 0 0,1 1 1,0-1-1,-1 0 0,1 0 0,-1 0 0,1 0 0,-1 0 0,1 1 0,0-1 0,-1 0 1,1 0-1,-1 0 0,1 0 0,-1 0 1,-1 0-107,2 2-22,0 9-21,0-9-107,0-2-47,0 0 98,0 0 83,1 0 68,0 0 59,2 0 182,-1 0-166,-1 0-104,0 0-9,0 0-40,0 0-50,0 0-53,0 0-60,0 0-65,1 0-70,-1 0-76,0 0-83,0 0-87,7 0 149,10 0-122</inkml:trace>
  <inkml:trace contextRef="#ctx0" brushRef="#br2" timeOffset="115741.43">4109 6221 4883,'0'-3'350,"2"-5"93,-1 5-225,0-1 65,1 1 92,-2 1-115,2 1 42,-1-1 49,0 1 54,0 0 58,1 0 65,-1 1 69,1 0 75,-2 0 56,0 0-69,0 1-64,0 0-62,0 1-58,0-1-55,0 1-51,0 0-48,0 1 6,0 0-58,0-1-53,-1 1-47,1 1-19,0-1-49,-1 1-30,1 2-30,-1-1-10,1-4 62,-8 23 471,6-14-220,0 1 59,2-4-94,-1 2 37,1 0 41,0 2 44,0 13 105,0-21-296,1 0-58,0-1-48,0 1-42,1-1-26,0 0-34,4 2-7,-5-3 8,1 0 41,15 9 158,5-5-104,2-4-80,-2-2-54,-2 0-32,-18 1-10,1 0 1,-1 0-1,0-1 1,1 1-1,-1-1 1,0 1-1,0-1 1,1 0-1,-1 0 1,0 0-1,0 0 48,13-11-317,1-7-11,-9 9 205,0-1 32,5-6 25,-6 9 85,1 1 39,5-10-29,-10 5 71,-2 10 50,0 2-35,0 2 48,0 15 120,0 0-71,0 0-64,0 0-52,0 14-32,0-4-88,0 36-106,0-43 119,0-1 37,0-7-129,-1-1-39,0-4 13,0 0-34,0 0-42,0 0-50,1-1-54,-1 1-63,1-1-68,1 1-76,0-1-82,1 1-89,-1-2-17,0 3-1020,-1-5 747,0-3 977,0 1-568,0 0 61,0-1-41,0 0-207</inkml:trace>
  <inkml:trace contextRef="#ctx0" brushRef="#br2" timeOffset="116041.92">4575 6237 5911,'0'-11'276,"0"4"-39,0 2 24,0 1 79,0 2 171,0 1 113,0 1 93,0 0 65,2 3 845,2 0-1057,-1 1-65,-1 0-62,0 1-56,0 0-52,-1 0-49,0 1-43,0 0-39,-1 3 53,0 1-72,0 3-30,-1 6 5,-1 5 60,2-9 35,1-3 75,0-7-112,0 1 41,5 26 601,-3-11-359,-1-3-172,-2 2-113,5-3-225,-2-11-60,0-1-99,-2-2 31,1-1-43,-1 1-48,-1 0-54,1 1-59,-1 0-66,0 0-98,0 4-745,0-5 842,0 1 47,0-1 41,0 0-25,0 3-128</inkml:trace>
  <inkml:trace contextRef="#ctx0" brushRef="#br2" timeOffset="116499.47">4838 6330 3726,'0'0'654,"0"0"-397,0 0 32,0 0 38,0 0 34,0 0 835,0 2 860,0 3-1507,0-1-41,0 1-38,0 0-36,0 5 337,0 0-114,0 0-128,0-1-65,0 8 213,0 9 327,0-14-543,0-1 68,0 0 85,1-5-288,0 0-43,1 0-39,2 0-35,4 6 112,2-1-109,0-4-104,0-1-41,-8-5-63,-1-1 0,0 1-1,1-1 1,-1 1 0,1-1 0,-1 0 0,1 0-1,0 1 1,-1-1 0,1 0 0,-1 0 0,1 0-1,-1-1 1,1 1 0,-1 0 0,1-1 0,-1 1-1,1-1 1,0 1-4,13-9-14,-3 1-51,-2-1-47,-2-1-42,3-14-260,-2-7-112,-8 26 447,4-17-246,-3 2 93,-4-1 105,-7-6 119,-2 0 8,-2 0 0,-2 1 0,-8-12 0,18 33-45,-11-6 60,9 10-48,-1 1-95,5 1 12,0 0-42,1 1-49,0 1-55,1 0-61,1 2-69,0-5 392,-1 11-1111,0-4 659,-3 3-60,-4 8-133</inkml:trace>
  <inkml:trace contextRef="#ctx0" brushRef="#br2" timeOffset="116946.47">5131 6284 1670,'3'-2'125,"-1"-1"69,-1 1 61,1-1 54,0 0 124,0 0 55,0-1 153,1-2 389,2-1 423,-3 2-563,1 2-245,-2 1-368,0 1-35,2-2 581,-1 2-94,0 0-89,0 1-80,0 0-75,-1 1-68,1 0-60,-1 1-54,0 1 86,0 1-92,0 2-25,0 1 65,0-3-149,-1-1 39,1-2-44,-1 0 35,3 6 61,0-1-76,0 1-64,-1 1-51,1 1-31,-3 20-6,-3-15 10,-1-5-9,2 2 58,-5 30 501,6-31-484,1-7 87,1 5-31,6-8 54,15-11 281,-11 5-321,-2 2-47,16-1-40,1 5-64,4 8-47,-25-6-6,0 1 0,0-1 0,0 1 0,-1 0 1,1 0-1,-1 0 0,3 3 7,3 2-108,7 12-206,-12 1 158,-5-13 153,-1 20-82,1-27 81,0 0 1,-1 0-1,1 0 1,0 0-1,-1 0 1,1 0-1,-1 0 1,1 0-1,-1 0 1,0 0-1,1 0 1,-1-1 0,0 1-1,1 0 1,-1 0-1,0-1 1,0 1-1,0 0 1,0-1-1,0 1 1,0-1-1,0 1 1,0-1-1,-1 1 4,-30 6-108,7-1 9,9-1 6,-22 6-410,23-9 248,-1-2-109,8-1 139,0 0-37,-5-1-267,6 0 214,0 1-37,0-1-41,1 0-43,-1 0-46,0-1-49,-1 0-551,1-3 85,1-2 78,-1-1 74,1 0 68,1 0 63,1 0 57,1 1 52,2 3 479,0 0 50,1-2 33,0-5 31</inkml:trace>
  <inkml:trace contextRef="#ctx0" brushRef="#br2" timeOffset="117146.9">5178 6207 5140,'0'0'390,"0"0"-40,0 0-36,0 0-36,0-1 186,0 0-111,0 1-106,0-1-63,0-1 24,0-1 32,1 1-109,0 1 58,0-1 82,1 1 95,0 0-51,2 0 13,2 1 104,5 0 203,-2-2-119,16-3 687,-5 2-475,-3 1-199,0 1-94,-3 0-160,-1 0-94,0 1-105,0 0-120,-6 0-194,0 0 91,0-1 81,0 1 68,-1-1 51,0 1 40,5-1 125,12-2 365,-16 2-451,1 0-52,-3 0-63,0 0-40,0 1-47,0-1-51,0 0-58,0 1-65,0-1-69,0 1-76,0-1-83,0 1-87,0-1-93,0 1-101,0 0-105,0-1-112,0 1-117,0 0-124,-6 0 571,-1 0 69,-1 0-45,-2 0-234</inkml:trace>
  <inkml:trace contextRef="#ctx0" brushRef="#br2" timeOffset="122679.53">4822 7005 11822,'1'-1'163,"1"0"-26,2-1 995,-1 1-125,1 3-117,1 1-108,-1 1-100,0 1-93,0 2-82,0 0-76,-2-1-134,1 1-39,1 7 160,-2 3-47,-4 6 39,-9 23 162,10-31-444,1 3-79,0-6-86,0-1-72,0 1-65,0 0-62,0-1-57,0 0-50,0 0-47,0-1-41,0-5 71,-1-2-96,1 0-83,-1 0-67,-1 0-610,-7-2-1818,7-1 2430,2 0 66,-1 0-44,1 0-221</inkml:trace>
  <inkml:trace contextRef="#ctx0" brushRef="#br2" timeOffset="122980.09">4946 6991 8738,'4'-3'129,"-1"0"40,1 1 37,-1 0 34,3-1 333,1 2 108,0 2 252,0 1 92,11 15 2271,-14-12-2497,0 1-38,-1 1-53,1-1-67,-2-1-258,0-1-41,0 1-45,-1 0-48,1-2-83,-1 1-39,0 0-41,0-1-45,1 1-47,-1-1-50,-1 0-51,1 0-54,3 10 493,0 0-37,0 0-46,-1 0-48,0-2-56,-2-2-61,-1-4 10,2 0-45,5 2-40,-3-4 11,-4-2-13,0 0 0,1 0 1,0 0-1,-1-1 1,1 1-1,-1 0 0,1 0 1,0 0-1,0-1 1,-1 1-1,1 0 1,0-1-1,0 1 0,0 0 1,0-1-1,0 1 1,0-1-1,0 0 0,0 1-7,9-6 82,-4-7-69,4-15 28,15-50 154,-24 73-192,1-1 0,0 1 0,0 0 0,0 1 0,0-1 0,0 0 0,1 1 1,0-1-1,0 0-3,7-6-19,0 0-33,-9 9 43,0 1-35,1-1-139,0 0-115,0 0-96,1 1-184,0 0-84,0 0 16,3 0-916,-2 0 491,-3 0 598,1 0 59,-1 0 178,0 0 36,0 0 40,0-1 44,2-1-461,0 0 66,1-1-40,1-3-203,-5 6 748</inkml:trace>
  <inkml:trace contextRef="#ctx0" brushRef="#br2" timeOffset="121475.3">4032 6991 8224,'1'-2'-133,"1"1"39,-1 0 36,0 0 34,2-1 76,-2 1 119,1 0 107,-1 1 94,0 0 80,0 0 68,0 2 420,0-1-82,-1 6 1201,0-5-1459,0 0-34,0 1-15,0 0-66,0 0-80,0 0-95,1 0-107,-1 1-123,0-3-90,1 1-36,-1-1-38,0 1-38,4 11 676,2 16 801,-5-18-904,0-1-108,0 0-41,-1 0-50,0 1-61,0 7 10,0 28 345,0-29-390,0 1-50,0 1-86,0-9-57,0 0-38,0-1-44,0 1-48,0-1-51,0 0-58,0 0-60,0-1-65,-1-3-834,0-5 950,-3 0-193,-5 0-94</inkml:trace>
  <inkml:trace contextRef="#ctx0" brushRef="#br2" timeOffset="121681.96">4016 6975 6939,'7'-6'245,"0"0"44,4-3 399,2 3 205,20 2 1327,-19 4-1505,-6 0-432,3 0 166,0-1-79,-1 1-70,0-1-63,1-1-24,0 1-66,5-2-22,1 0-72,7-1-14,-6 1 19,8-2-63,4-1 17,-11 4-36,-3 2-37,-1 3-53,-9 0 25,-2 0-38,-1 3-216,-13 10-512,3-10 548,-2 4-93</inkml:trace>
  <inkml:trace contextRef="#ctx0" brushRef="#br2" timeOffset="121876.17">4048 7129 4883,'1'0'318,"3"0"-79,2 0-176,0-1 86,0 0 77,0 0 68,1-1 135,1 0 68,1-1 169,4-2 416,3 0 110,-6 2-442,-1 0-182,-1 1-72,0 0-153,-1 1-76,1 1-88,-1-1-99,-1 1 72,0 0-48,0-1-54,0 0-58,-1 0-66,1 0-71,-1-1-77,1 1-82,-1-1-119,1 1-108,0 0-116,0-1-122,-2 2 336,-1-1-33,0 1-34,1-1-35,0 1-36,-1 0-37,1 0-38,0 0-38,0 0 527,0 0 62,3 0 41,4 0 39</inkml:trace>
  <inkml:trace contextRef="#ctx0" brushRef="#br2" timeOffset="122147.01">4357 7082 2056,'0'0'486,"0"0"-94,0 0-99,0 0 40,0 1 41,0 0 40,-2 8 858,-3 1 515,0-2-495,3-2-390,0 1-107,2 0 53,0 4-67,-1 0-110,0 1-101,0-1-90,-1 0-79,0 0-71,0 0-59,-1-2-49,2-3-240,0-1 108,0 0 69,0 6 303,1-4-253,0-4-162,1 1-57,-1-1-70,0 0-81,0-1 3,0 1-44,0-1-48,1 0-52,-1 0-56,0 0-59,0 0-62,0 0-66,0-2 58,0-1 37,0 1 36,0-1 33,1 1-285,-1-1 116,0 0 206,1 0 53,0 0 47,-1 1 43,1-2-97,1 1 103,1-3-100,-2 2 132,-1 2 37,1-1-34,-1 0-42,1 0-49,0-5-368,0-1 113,-1-1 113,0 1 112,0 1 134,0-1 59,0 0 37,0-3 37</inkml:trace>
  <inkml:trace contextRef="#ctx0" brushRef="#br2" timeOffset="122432.17">4372 7052 2570,'5'-9'-123,"1"-5"-113,4-8-170,-2 8 216,-1 2 138,-3 7 74,0 0 38,0 1 24,0 0 32,0 0 36,1 0 38,-1 1 41,1 0 43,1 0 48,-1 1 48,2-1-57,1-1 59,1 1 39,-1-1 45,1 0 39,0 1 36,3-1 144,-1 2 35,-8 1-429,1 1 0,-1-1 0,1 1 0,0 0 0,-1 0 0,1 0 0,-1 1 0,2-1-281,9 5 953,-7-2-517,0 1-37,0 0-40,0 1-48,-2 0-52,0 1-58,0 0-64,-3 1-71,0-1-75,-1 2-81,-3-1-87,-1 1-93,-1-1-98,-3 1-105,-1-1 218,1 0 40,0-1 38,0 0 37,-6 6-46,0 0 119,2 0 98,2 3 79,8-3 199,7 0-61,19 13 125,-22-23-324,0 1 0,1-1 0,-1 1 0,-1 0 0,1 1 0,0-1 0,-1 0-1,0 1 1,1-1-49,0 6 57,3 7 13,-3-4-55,0-1-37,-1-1-40,-1-1-29,-1-1-42,-2 0-46,0-1-54,-10 9-607,-6-7 115,-2-5 96,-1-1 78,2-1 41,-1 1 16,0-2 69,1-2 75,0 0 82,0-2 90,0-1 95,1-1 103,-1-1 109,13 4-114,2-1 42,-2-8 248,7 7-200,3-2-74,0 4-71,0 0-48,0 1-55,1-1-64,1 2-71,1-1-79,26 1-1150,-16 0 909,-8 0 311,1 0 42,-1 0 54,0 0 64,0 0 33,1 0 37,18 0 15</inkml:trace>
  <inkml:trace contextRef="#ctx0" brushRef="#br2" timeOffset="118467.29">1940 7113 3341,'0'-3'-61,"0"0"104,0 0 90,1 1 80,0 0 129,0 1 77,2 0 154,3 0 356,-5 1-296,0 0 962,-1 0-1033,0 0-74,0 0-70,1 0-63,-1 0-59,1 0-52,0 0-47,-1 0-41,2 0 18,-1 0-67,3 0 43,-2 0-47,-1 0 6,0 1 51,0-1 81,-1 1 89,0-1 103,1 1 119,-1 14 34,0 0-79,0 7 112,0 34 732,0-53-1332,-4 15 136,0-14-69,-4 1 39,-6 8 4,13-13-126,-7 8 13,8-7-16,0-1 0,-1 0 0,1 0 0,0 0 0,0 0 0,0 0 0,-1 0 0,1 0 0,0 0 0,0 0 0,-1 0 0,1 0 0,0 0 0,0 0 1,-1 0-1,1 0 0,0 0 0,0 0 0,-1 0 0,1 0 0,0 0 0,0 0 0,0-1 0,-1 1 0,1 0 0,0 0 0,0 0 0,0 0 0,-1 0 0,1-1 0,0 1 0,0 0 0,0 0 0,0 0 0,0-1 0,-1 1 0,1 0 0,0 0 0,0 0 0,0-1 0,0 1 1,0 0-1,0 0 0,0-1 0,0 1 0,0 0 0,0 0 0,0-1 0,0 1 0,0 0 0,0 0 0,0-1 0,0 1 0,0 0 0,0 0 0,0 0 0,0-1 0,0 1 0,0 0 0,1 0 0,-1-1 0,0 1 0,0 0 0,1-8 1,-1 1-1,1-1 0,1 1 0,0-1 1,0 1-1,0 0 0,3-7 0,8-24-45,-6 8-144,3 3 84,7-1 57,16-11 48,-23 29 2,-2 1 1,1 1 0,-1 0 0,1 1 1,1-1-1,-1 2 0,3-1-3,3-3 51,-12 8-31,0-1 1,0 1-1,1 0 1,-1 1-1,0-1 0,1 0 1,-1 1-1,3-1-20,3 4 67,-1 1-94,-1 5-101,-1 6-187,-6 3-46,-3-6 153,-2-2 83,-2-1 66,3-3-23,-1 1-1,1-1 1,0 1 0,0 0-1,1 0 1,0 0 0,0 0-1,-1 3 83,-6 13-348,9-19 332,-1 0 1,2 0-1,-1 0 0,0 0 0,0 0 0,1 0 0,0 0 1,-1 0-1,1 0 0,0 0 0,1 0 0,-1 0 0,1 0 1,-1 1 15,15 45-150,-10-34 136,-1-8 14,-3-5 0,0-1 0,0 1 0,0-1 0,0 1 0,-1 0 0,1-1 0,0 1 0,-1-1 0,1 1 0,-1 0 0,0 0 0,0-1 0,0 1 0,1 0 0,-1 0 0,-1-1 0,1 1 0,0 0 0,0 0 0,-1 1 0,-4 7-17,-1 3-38,-2-1-35,7-11 76,0 0 0,0 0 0,-1 0 0,1 0 0,0 0 0,0 0 0,-1-1 0,1 1 0,-1 0 0,1-1 0,-1 1 0,1-1 0,0 0 0,-1 1 0,1-1 0,-1 0 0,0 0-1,1 0 1,-1 0 14,-1 0-42,-9 0-175,-2 0-106,-1 0-105,3 0-104,5-1-198,2-4 92,1-2 80,2-2 72,1 0 62,1 0 52,0-6-256,1 12 353,-1-3 34,0 2 37,1 0 40,0 0 44,3-3 20,5-2 72</inkml:trace>
  <inkml:trace contextRef="#ctx0" brushRef="#br2" timeOffset="119369.29">2373 7036 2955,'1'-1'-157,"1"-1"62,-1 0 61,0 1 54,0-1 52,0 1 48,0-1 43,0 0 39,0 0 65,0 1 40,0-3 398,0 0 69,1-4 1113,-2 6-1350,0-1-47,0 0 12,0 0-115,0 3 9,0 0-48,1-1-45,-1 1-43,0 0-40,0 0-36,1-1 86,-1 1-163,1 0-35,0 0-12,0 0-75,2 0-100,-2 0 101,0 0 41,-1 0 59,1 0 76,0 0-3,-1 0 46,1 0 52,-1 0 56,0 0-5,0 0 46,1 0 48,-1 0 52,0 0 55,0 0 58,0 0 59,-1 0 65,1 0-661,-8-1 127,5 2-143,-1 1-44,-11 16-50,16-11 50,0-4 12,-3 24-31,0-14-10,0 0 0,-1-1-1,-4 12 60,-7 10-52,8-20 56,0 1-1,2-1 1,-3 15-4,4-16-13,-1 1-1,0-1 1,-1 0-1,-1 0 14,6-13-1,0 1-13,-1 0 0,1 0 0,-1 0 0,1 0 0,-1 0 0,1 0 1,-1 0-1,1 0 0,0 0 0,0 0 0,-1 0 0,1 0 0,0 0 0,0 0 0,0 1 0,0-1 0,0 0 0,0 0 0,1 0 14,9 6-73,16-5 91,-22-2 4,1-1 1,-1 1-1,1-1 0,-1-1 1,1 1-1,-1 0 0,1-1 0,-1 0 1,2-1-23,9-5 30,1-1-39,-2 0-51,1 1-60,0 2-73,1 1-84,-9 3 94,-1 0-71,-1 1-74,-3 0 49,1-1-64,-1 1-1,0-1-59,0 0-67,1-1-74,-1 2 229,0 0 33,7 0-449</inkml:trace>
  <inkml:trace contextRef="#ctx0" brushRef="#br2" timeOffset="119739.58">2606 7129 4112,'0'0'163,"0"0"-26,0 0 236,0-1-98,0 1-84,1-1-70,-1 0-60,0 0-36,0-4-64,0 4 95,0 0 11,0 0 35,0 0 40,-1 1 47,1-1 51,0 1 59,0 0 200,-1 0-202,1 0 34,0 0 35,-1 0 38,1 0 39,0 1 41,-4 4-79,0 0 79,1 6 451,0 10 711,3-11-978,0-1-56,0 1-102,0-5-314,1 0-34,-1-1-38,0 1-41,0 3 273,2-1-36,1-2-35,1-1-33,6 0 155,2-4-121,1-3-113,-1-4-103,-1-1-95,-4-2-86,1-7-92,-7 13 150,1 0 1,-1 0 0,0 0 0,0 0-1,0 0 1,0-1 0,-1-3 52,-1-5-175,-3-1-86,-4-1-105,0 4 126,0 1 44,-21-23-317,14 21 263,-1 1-85,8 6 124,-1 0-35,1 3-367,-16 2-665,16 1 767,3 2-82,3-1 255,2 0-33,0 0-37,3 1-42,-1-2-103,2 1-345,0-1 206,-1 0 265,0 1-6,0 0 50,1 1-30,1 3-152,-5-6 560</inkml:trace>
  <inkml:trace contextRef="#ctx0" brushRef="#br2" timeOffset="120040.74">2947 7068 771,'0'-2'156,"-1"1"-129,1-1 41,0 1 37,0-1 36,-1 1 33,0-2 268,0 1-124,0 0 35,-1-1 444,-1-1 283,-3-2 686,0 2 17,2 3-670,1 0-277,-1 1-114,1 1-230,0 0-118,2 0-236,-1-1-37,1 2-38,-1-1-40,0 1 152,0 1-33,-2 1 54,1-1-111,0 0-35,-9 8 15,6-6-7,-5 3-3,2 1 40,-8 10 197,-1 7 193,-6 16 387,19-29-667,3 1 95,2 1 111,0-12-295,1 0 0,0 1 0,-1-1 0,1 0 0,1 0 1,-1 0-1,0 0 0,1 0 0,1 3-116,5 4 328,-1-4-118,2 0-47,1-1-57,1-2-68,-1-1-82,1 0-80,-3 0-11,1 0-34,9 2-259,4-1-213,-5 0 96,0-2-36,16-1-608,-13-4 436,-4-1 188,-1-3 85,-10 4-82,-1 0 99,0-1 99,-2 0 104,0 0 124,-2 0 53,1-3 36,-1-3 34</inkml:trace>
  <inkml:trace contextRef="#ctx0" brushRef="#br2" timeOffset="120294.45">3039 6991 5911,'11'10'243,"-4"0"53,-7-5-1,-1-3-51,0-1-43,1 1 40,0 2 347,0 1-53,0-1-49,0 0-46,0 1-42,1-1-41,-1 0-36,0 0-34,1 4 169,-1-1-85,1-1-112,0 0-35,2 14 413,-1-11-335,0 0 72,0-1 102,0 8 45,-1 0-93,-1-1-89,2 0-64,0-8-229,0 0 34,5 16 260,-3-13-235,-1 0-74,-1-5-55,0 0-34,0 2-70,1-1-70,-1 1-79,1 1-89,4 14-962,-9-18 884,-6-3-119</inkml:trace>
  <inkml:trace contextRef="#ctx0" brushRef="#br2" timeOffset="120510.42">3194 7097 4497,'-1'-8'150,"-9"1"-36,2 6-36,2 1 7,1 0 16,0 0 36,-2 1 91,0-1 79,-3 1 95,2 2 51,2 5 242,5-6-575,1-1-1,-1 1 1,1 0 0,0-1 0,0 1 0,-1 0-1,1 0 1,0-1 0,0 1 0,1 0 0,-1 0 0,0-1-1,1 1 1,-1 0-120,6 13 761,-3-7-435,1-1-46,0-1-55,1-1-65,-1 0-71,0-2-82,9 4 210,2-3-37,1 0-43,1-1-51,-1-1-56,-2 1-59,-8-1 53,0-1-47,-1 1-46,1-1-44,0 0-42,-1 0-42,1 0-40,0 0-38,-1 0-38,1-1-35,-1 1-36,1 0-32,5-1-510,0 1-118,-6-1 621,-1 0 45,0 0-32,2 0-156</inkml:trace>
  <inkml:trace contextRef="#ctx0" brushRef="#br2" timeOffset="120842.13">3521 6960 12978,'-8'0'28,"2"1"50,1 1 43,1 1 36,0 3 193,2 14 594,2-13-670,-1 0-44,-1 1-60,0-1-80,-2-1 15,-4 9 134,8-14-223,-1 0 1,1-1-1,-1 1 1,1 0-1,0 0 0,0 0 1,-1 0-1,1 0 1,0-1-1,0 1 1,0 0-1,0 0 0,0 0 1,0 0-1,0 0 1,0-1-1,1 1 0,-1 0 1,0 0-1,0 0 1,1 0-1,-1-1 1,0 1-1,1 0 0,-1 0 1,1 0-17,5 5 171,1-1-87,-4-2-82,10 0-2,-2-5-31,-8-4-56,-5-3-53,-3 0-51,0 0-44,3 1-45,2 8-36,0-1 52,0 1 46,0 0 45,-1 0 39,1-1 36,-1 1-3,1 0 90,-1-1 34,0 1 71,-2 0 188,2 0-236,0 0-44,0 0-49,0 0-58,0 0-66,1 0-78,-1 1-96,0-1-102,1 0-112,-1 0-125,1 1 292,0-1-35,0 0-36,0 0-38,-1 0-39,1 0-41,0 1-41,0-1-44,0 2 551,0 0 45,0 1 30,0 3 29</inkml:trace>
  <inkml:trace contextRef="#ctx0" brushRef="#br2" timeOffset="121158.85">3489 7312 7581,'0'0'245,"-1"0"-104,-1 0-67,-4 0-5,3 0 2,2 0 25,-1 1 50,0 0 61,1 0 72,0 0-254,0 0 38,-2 3 159,1-1 107,0 0 78,-4 7 1012,3-7-859,1-1-295,0-1-46,0-1-55,0 0-68,1 1 309,1-1-111,-1 0-94,1 1-78,-1 0-65,1 0-46,0 3-128,0-3 108,0 1 63,1-2 14,-1 1 35,0-1 43,0 1 48,0-1 53,1 1 59,-1-1 64,0 0 70,1 0 77,-1 0 80,12-10-475,-2 3-91,-1-5-98,-6 6 8,1 1-66,-1 0-65,0 1-60,0 0-56,1 1-55,-1 0-50,1 0-47,0 1-44,1 0-41,-1 0-38,1 1-33,6-3-704,2 1-96,-7 2 836,-1-1 98,0 0 41,5-2-346,1-1-17</inkml:trace>
  <inkml:trace contextRef="#ctx0" brushRef="#br1" timeOffset="135605.84">3954 492 2570,'0'0'340,"-1"0"-66,1 0-60,0 0-55,0 0-51,-1 0-46,1 0-41,0 0-37,-1 0-88,0 0-75,-2-1-579,1 1 523,1 0 169,0 1 74,1-1 91,-1 0 108,1 0-59,-1 0 33,1 0 35,0 0 37,-1 0 39,1 0 41,0 0 43,0 0 45,0 1 213,0-1 89,0 0 93,0 0 98,0 1 103,0-1 107,0 0 113,0 1 117,2 1-1296,1-1 38,1 2 193,1-1 35,-1-1 53,13 2 986,-9-2-837,-4-1-297,1 0-36,-1 0-43,1 0-50,6 0 359,-2-1-112,2 0 8,4-4 104,-7 3-230,3-2 106,17-1 392,-7 4-288,-2 2-121,-1 0-59,0 0-69,-1-1-88,14 0 41,0 1-59,8 0-36,48-3 6,-59 0 2,43-8-3,31-3 96,5 7 78,-70 7-85,0 3-65,-1 1-53,0 0-43,8 2-44,-13-3-39,1-1 0,12-1 102,-4-2-81,4 0 89,84 0 193,-115 1-194,1 0 0,0 0-1,-1 2 1,1 0-7,41 4-5,-8-6-19,15 9-55,-57-9 75,25 3-80,1-3 60,8 0 54,21-3 74,10 0-2,-16 2-9,-15 0-67,-8 0-60,-3 0-72,-11-2 11,2-4 33,8 0-17,-18 6 97,-1-1 1,1 1-1,0-1 1,-1-1-1,1 0 0,-1 0 1,9-3-19,-11 3 10,0 1 0,1-1 0,-1 2 0,1-1 0,-1 1 0,1 0 0,-1 0 0,1 0 0,0 1-10,26 1 17,9-1-17,-10 0 0,0-2 0,0 0 0,-1-2 0,30-7 0,-2 5 0,-26-4-26,15 5-55,18 3 85,-32 0 30,0-2 0,-1-1 1,16-5-35,-29 5 1,0 1 1,0 0-1,2 2-1,36 0-26,11 3-80,14 0 101,-3-9 116,-71 6 49,-1 0-92,1-1-88,-1 1-81,1 0-75,-1 0-69,0 0-64,0 1-58,2-1-141,0 0-64,1 0-55,-1 1-44,8-1-615,27 0-1812,-35 1 2920,0 0 39,10-1-42,-4 0 116,-1 1 39,34 1 54,-29 3-46,20 4 3,-1-4 40,2-3 38,2-1 34,-18 0-31,7-7-216,-7 0 57,-4 5 100,-4 2-52,0 0-86,0 0-75,1 0-67,1 0-98,1 0-59,13 0-385,45 0-1223,-54 0 1468,1 0 67,-3 0 127,1 0 88,-1 0 103,1 0 120,19-5 60,-13-3 31,-22 6-41,-1 0 46,13 0 200,-11 3-169,-3-1-61,1 1-40,3-1-99,-4 1 25,0-1-33,0 0-38,2 0-39,-1 1-44,1-1-46,1 0-921,-1 0 477,2 0 239,-5 0 313,2 0 44,-2 0 66,1 0 39,1 0 41,-1 0 47,1 0 48,0 0 54,1 0 55,0 0 61,-6 0-294,0 0 41,0 0 38,0 0 35,1 0 118,0 0 80,0 0 67,0 0 53,0 0 179,4 1 1161,-4 0-1037,0 0-157,-1 0-114,0 0-260,0-1-44,-1 1-47,1 0-53,-1 1-56,0-1-62,0 0-66,0 1-70,1 2 505,0-1-87,1-2-34,0 0-100,3 0-37,-3 1 20,-1 1 26,0 1 39,0 2 51,-1 1 62,0-6-200,0 0 1,0-1-1,0 1 1,0 0-1,0 0 1,0-1-1,0 1 1,0 0-1,0-1 1,0 1-1,0 0 1,1-1-1,-1 1 1,0 0-1,0-1 1,1 1-1,-1-1 1,0 1-1,1 0 1,-1-1-1,1 1 1,-1-1-1,1 1 1,-1-1-8,2 4 106,-6 7-7,-2 21 394,-2-18-370,-8 21 181,13-21-241,2 2-39,-3 14 8,-5 1 64,7-14-15,-2 12-33,-20 30-48,10-18 42,-4-4 52,-5 14 119,20-45-168,1 1 0,1 0 0,-1 0 0,1 0 0,0 0 0,1 0 0,-1 0-45,2-6 11,-1 0 1,0-1-1,0 1 1,0 0-1,-1-1 1,1 1-1,0 0 1,0-1-1,0 1 1,0 0-1,-1-1 1,1 1-1,0-1 1,-1 1-1,1 0 1,0-1-1,-1 1 1,1-1 0,-1 1-1,1-1 1,-1 1-1,1-1 1,-1 1-1,1-1 1,-1 0-1,1 1-11,-7 5 172,6 3-22,1 25 395,0 40 838,0-52-996,0-1-47,1-9-301,5 0-33,0 0 14,-4 1 12,0 0 0,-1 0 1,0 1-1,-1-1 1,-1 0-1,0 4-32,-1 26 41,1-7-16,0-17 16,-1 1 1,-1-1 0,-3 7-42,1 8 60,6 54 179,1-41-174,-2 14-14,0 1 81,0-1 51,0 83 299,0-56-259,1-57 101,11 46 516,-7-49-588,1 3-40,-4-16-151,1-2-37,16 102 21,-8-59-38,-2 0-1,-3 0 1,-2 17-7,-2-32 67,9 58 170,-7-70-177,4 13 34,5 0 74,-6-19 22,-1 0 0,2 16-190,-4-6 138,-1-4 50,1-1 0,3 6-188,8 46 229,-7-26-114,-2-7-73,0 36-31,-8-3 37,0-10 43,0-8 324,-2 0 0,-9 30-415,6-47 119,-1 1-62,-1-5 40,-11 22-64,5-16-34,-10 26 9,6-16 79,4 0 75,4 14-85,-8 94 164,15-62-174,5-41-13,0 13 333,-5 25-387,-7-28 95,9-27-24,-1 0-35,-6 6-39,2-16 11,1 1 0,2 0 0,1 3-8,0 17 90,-9 19-72,0-2-19,7-35-1,-11 76 238,3-68-191,1 13 14,10-48-51,0 0 0,0-1 0,-1 1 0,0 0 0,0-1 0,-4 5-8,1-1 0,1-1 0,0 1 0,1 0 0,0 1 0,0 5 0,-12 44 0,9-40-1,2 1 1,0 0 0,0 13 0,0 6 22,2 16 62,0-2-61,-3-18-23,2 0 0,1 21 0,3-38 0,2 0 0,0 0 0,1 0 0,3 10 0,-3 27 8,-3-29 32,3-1 41,2-6-12,-3-14-22,0-1 0,0 0 0,-1 0 0,0 6-47,0 15 101,5 11-72,-1-3-7,-3-11 61,-2-24-80,0 1 0,1-1 0,-1 1 0,1-1 0,0 1 0,0-1 0,0 0 0,0 0 0,1 2-3,5 21-5,-7 8 5,-1-22 0,0 0 0,2 0 0,-1 0 0,1 0 0,2 5 0,8 44-5,-9-13 31,-1-42 2,-1-3-21,0 0 0,1 0-1,-1-1 1,0 1-1,0 0 1,0-1-1,-1 1 1,1 0-1,-1 0 1,0-1 0,1 1-1,-1 0-6,-6 0 0,2 1 0,3 21 0,2-19-32,-3-1-61,0-2-52,-1-1-46,-7-1-299,-1-2-98,3 1 28,7 0-79,1 0 81,0-1 73,0 1 69,0-1 63,0 0 55,0 0 51,0 0 44,0 0 10,0 0 44,-1-1-29,0-2-135,2 3 173,-1 0-52,1 1 26,0-1-37,-1-2-246,0 1 46,0-2-38,1-1-172,0 5 613</inkml:trace>
  <inkml:trace contextRef="#ctx0" brushRef="#br1" timeOffset="137963.62">64 6499 4112,'-1'-1'-221,"-1"-1"90,1 1 84,-1-1 76,1 0 70,-1 1 65,0-1 57,0 0 51,-1-1 150,1 1 62,-3-3 429,-5-5 1359,8 7-1637,-1 1-72,1 0-141,0 0-95,1 1-112,0 0-155,1 0-34,-2 0 807,1-2-57,0 0-53,1 0-52,0-1-47,-1 1-46,1 0-43,0 0-38,1 1-37,-1 0-34,0 1 337,1 5-99,-1 6-76,0-1-201,0 0-89,-1 0-76,1 1-65,0 1-38,0 1-63,0 27-53,1-22 45,0-7 31,1 0 51,3 23 140,-1 1-43,-1 1-39,-1 0-35,-1 7-8,0 0-37,-2 9-15,0 25-1,0 34 24,2-33 22,0 9-43,-6-1-92,-2-14 18,1 55-21,0-86 78,2-18-49,5-8-8,-1-13-16,0 0-1,0 0 1,0 0-1,1 0 1,-2 0 0,1 0-1,0 0 1,0 0-1,0 0 1,0 0-1,0 0 1,-1 0-1,1 0 1,-1 0-1,1-1 1,0 1-1,-1 0 1,1 0-1,-1 0-4,1-1 1,-1 1 0,1 0 0,0-1 0,0 1 0,-1 0 0,1 0 0,0-1 0,0 1 0,0 0 0,0-1 0,0 1 0,0 0 0,0 0 1,0-1-1,0 1 0,0 0 0,1-1 0,-1 1 0,0 0 0,0 0 0,1-1-1,9 14 21,-11-14 113,-2 2-89,0 1-10,8 7 8,-10-7 43,10-1-43,-13 10 64,6-9-60,1-2-38,1 1-35,1 0 48,1-1 26,1 1 39,0 1 48,1 1 57,-4-3-120,2 5-132,-1-4 78,0-1 38,-1 1 35,1-2 48,-1 1 56,1-1 65,11 8-135,-1-2-43,-10-6-80,-1 0 0,0 0 0,1 0 0,-1 0 0,0 0-1,1-1 1,-1 1 0,0 0 0,0 0 0,1-1 0,-1 1 0,0 0-1,0 0 1,1-1 0,-1 1 0,0 0 0,0-1 0,0 1 0,0 0-1,1-1 1,-1 1 0,0 0 0,0-1 0,0 1 0,0 0 0,0-1 0,0 1-1,0 0 1,0-1 0,0 1 0,0-1 0,0 1 0,0 0 0,0-1-1,0 1 1,0 0 0,0-1 0,-1 1-2,2-1 8,-1 0-1,0 0 1,1 0 0,-1 0-1,1 0 1,0 0-1,-1 0 1,1 0 0,0 0-1,-1 1 1,1-1 0,0 0-1,0 0 1,0 1-1,-1-1 1,1 0 0,0 1-1,0-1 1,0 1 0,0-1-1,0 1 1,0 0-1,0-1 1,0 1 0,1 0-1,-1 0 1,1 0-8,6-3 30,-2 0-24,-3 1 4,-1 1 1,1 0-1,0-1 0,0 1 0,0 0 0,0 1 0,0-1 1,0 0-1,0 1 0,1 0 0,-1 0 0,3 0-10,57 1-28,40 0-48,-38-5 73,-26-1 44,1 2 0,19 2-41,-33 3 12,0 0 1,16 5-13,28 6-24,92 8-102,-97-9 52,15 2 41,-32-10 30,10 1-37,1 3-45,8 2 30,-1-6 49,66-3 96,-50-2 116,20 5-206,-52 1 20,0 0 3,21-2-23,-16-1 63,25 4-12,46 2 49,-76-7-73,20 6-27,45 0-5,-34-5 5,56 8 0,-118-9-2,1-1 1,-1 0 0,1-2 0,10-2 1,44-3 26,-26 5 55,-5-4-55,40-1-26,26 3-6,66-12 6,-52 2 29,2-2 77,-100 12-106,1-2 0,-1-1 0,13-6 0,59-15 0,-31 16-12,84-6-107,-118 15 121,17-4-2,24-8 0,36-5 0,-54 14 0,-12 0 0,0 2 0,4 2 0,15-1 0,31-6 0,-46 4 0,-2 0 1,-1-3 34,41-4 48,-27 9-73,13 0-53,53-10 43,-9 1-8,-37 8 59,-51 4 124,0 0-79,0 0-74,0 0-69,0 0-65,0 0-60,0 0-55,-1 0-51,0 0-22,-1 0-36,25 0-427,-8 0 47,0 0-49,95 0-1852,-79 0 1556,-28 0 559,0 0 35,0 0 42,1 0 48,7 0-21,0 0 104,1 0 118,-20 0 137,1 0 35,-1 0 36,0 0 39,1 0 39,-1 0 43,1 0 43,-1 0 46,0 0 47,1 0 48,48-3-339,46-8 2,-45 2 24,49 3-24,-29 3 192,62-9-192,-47-2 43,-80 12-43,1 1 0,-1 1 0,4 1 0,-4 0 0,0-1 0,0 0 0,17-4 0,48-9 0,-1 4 0,74 3 0,-117 6-43,50 0-149,-87 0 187,0-1 0,0 0 0,0 0 0,0-1 1,7-2 4,17-7 43,-11 3 45,1-2-5,-21 9-80,1 0 1,0 0 0,0 0 0,0 0 0,0 0-1,0 0 1,0 1 0,0-1 0,0 1 0,1 0-1,-1 0 1,1-1-4,0 1-38,0 0-71,-1 0-66,0-1-57,0 0-115,0 0-62,-1 0-298,0-1-76,-2-2-856,0 2 617,1 1 638,-1 0 36,1 1 42,0-1 48,-1 1 29,1 0 84,-2 0-19,0 0 70,-2-1 46,1-2 82,2 1-47,1-1-58,-1-1-87,1 1-506,0 3 425,0 0-79</inkml:trace>
  <inkml:trace contextRef="#ctx0" brushRef="#br1" timeOffset="138864.26">7953 6713 385,'9'0'24,"-5"0"60,-4 0 197,1 0-47,-1 0-45,0 0-39,0 0-38,1-1-33,-1 1-8,0-1-80,0 0-42,1-3-354,-1 2 370,0 2 78,0-1 55,0 0 65,0 0 74,-1 0 93,1 1 97,0-1 108,0 1 119,-1 0-279,1-1 33,0 1 35,0 0 36,0 0 37,-1 0 39,1 0 40,0 0 41,-2 0-572,0 0 43,-1 1 216,0 2 204,0 1 397,1-2-390,0 0-216,1-1-88,-1 0-42,1 0-70,0-1-40,-1 0-45,0 0-51,1 1 294,1 0-44,-1 0-41,1 1-34,0 0-10,-1 1-36,1 1-16,-1 1 0,0 5 71,1-8-73,0-1 36,-10 26 477,4 22 442,5 4 36,3-18-415,-1-10-214,-1-2-76,0-2-16,-5 15 386,-3-11-212,6-9-293,9 6 49,0-1-21,-6-3-32,-1 97 196,0-84-379,0 5-36,1-32-21,-2 0 0,-14 5 0,3 4 0,6-1-25,1-4-41,4-7 50,1 0 0,-1 0 0,0-1 0,0 1 1,0 0-1,0 0 0,1-1 0,-1 1 0,0-1 0,0 1 1,-1-1-1,1 1 0,0-1 0,0 1 0,0-1 0,0 0 1,0 0-1,0 1 0,0-1 0,-1 0 0,1 0 16,-15 0-111,-7 0-66,1-2-49,9 1 32,1-1 1,0-1-1,0 0 0,-3-2 194,-6-1-532,-1 1 1,0 1 0,-21-2 531,5 1-592,-2-2-49,27 3 574,-6-4 48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3:06.453"/>
    </inkml:context>
    <inkml:brush xml:id="br0">
      <inkml:brushProperty name="width" value="0.05" units="cm"/>
      <inkml:brushProperty name="height" value="0.05" units="cm"/>
      <inkml:brushProperty name="color" value="#AB008B"/>
    </inkml:brush>
  </inkml:definitions>
  <inkml:trace contextRef="#ctx0" brushRef="#br0">172 784 3726,'0'0'150,"0"0"163,0 0-81,0 0-72,-1 0-62,1 0-59,-1 0-33,0 0-75,0 0-70,-2 0-249,2 0 308,0 0 41,0 0 58,0 0 72,0 0 88,1 0 102,-1 0 68,1 0 104,-1 0 114,1 0 124,0 0-295,0 0 35,0 0 36,0 0 37,1 0 40,-1 0 40,0 0 41,0 0 43,9 0 3,0 0-42,0 0-43,1 0-42,-1 0-43,1 0-43,-1 0-43,1 0-43,0 0-44,0 0-42,0 0-44,-1 0-43,1 0-44,0 0-43,-1 0-44,1 0-44,6 1 110,7 5 150,9 1 129,-8-8-216,19-7 29,-24 6-122,-1 0 0,0 1 0,0 1 0,19 2-104,14 2 192,18-7-28,17 0 16,20-5 90,16 0 59,8 12-95,-88 0-201,0 1-43,41 1-170,-49-6 99,-1-1 0,19-4 81,2-5 5,19-11 92,-30 9-71,22-7 40,-17 4 61,1 3 0,5 1-127,9 5 44,-8 6-82,93 0-254,-83 0 215,-23-1 7,1-3 57,9-2 50,27-6 75,-20 3-28,-23 4 3,-1 1-55,0 1-60,1 2-63,85-5-126,-72-1 177,-1 4 46,0 1-33,33-17-73,-16 3 97,-49 13 37,-1 0 0,0 2 1,9 0-35,83 1 32,-59 0-62,-21 0-24,0 0-38,0 0-45,-2 0-53,22-5-29,-1-6 90,-29 7 88,0 0-1,0 1 0,0 1 1,9 0 41,-3 0-9,0 0 0,0-1 0,17-6 9,-18 4 2,0 2-1,0 0 1,17 0-2,2 0-60,-2-2-98,38-3-309,-63 8 129,0 0 37,14 0-215,65 0-888,-73 0 1051,1 0-55,-11 0-162,-5-1 342,-1 0-42,1-1-148,-1 0-114,-4 1 215,0-1-39,-1 0-43,0 0-44,-1 1 102,0 0 33,-7 0-500</inkml:trace>
  <inkml:trace contextRef="#ctx0" brushRef="#br0" timeOffset="1">389 1014 385,'0'0'150,"0"0"-64,0 0 4,0 0 17,0 0 39,0 0 99,-1 0 75,1-1 75,-2-1 80,-1 0-256,1 0 118,0 1 106,1 0 95,-1 0 82,1 1 71,0 1 60,1 0 48,-1 1 619,0 7 1978,2-6-2412,-1 1-62,0 1 22,0-3-520,0 0-37,0 1-41,0-1-44,0 1-49,0-1-50,0 1-57,0-1-58,0 0-62,0 1-67,-1-1-69,1 1-74,-1-1-77,1 0-81,-7 29 1004,3 1-79,2 3-78,1 0-74,0-2-97,0-1-62,-2 0-61,-3-3-61,4 3-112,1 0 81,1-33-55,0-15 15,0-14 24,-1 0-95,0 0-60,1-39-132,5 28 159,-2 21-8,3-15-59,1 1-51,4 1-62,5 4-71,-14 25 254,1 1 1,0-1-1,0 1 1,0 0 0,0 0-1,0 0 1,1 1-1,-1-1 1,1 1 0,0 0-1,0 0 1,-1 0-1,1 0 1,1 1-1,0-1 22,28-4-136,-1 5 80,-20 2 35,0 4-37,1 3-49,3 10-98,-14-16 173,0 1 1,-1-1-1,1 1 1,-1 0-1,0 0 1,1 0-1,-1 0 1,-1 0-1,1 0 1,0 0-1,-1 1 32,0-2-12,0 0-1,0 0 0,0 0 0,0 0 0,0-1 1,-1 1-1,1 0 0,-1 0 0,1 0 0,-1-1 1,0 3 12,-13 20-145,4-11 18,0-2-14,-1-2-42,1-3-10,-1 1-43,-2-2-49,-1 0-54,-32 15-152,32-10 381,1 1 68,13-6 71,13 8 123,-13-13-140,3 2-10,-1 0 0,1 0 1,0 0-1,0 0 0,0 0 1,1-1-1,-1 1 0,0-1 0,0 0 1,1 0-1,-1 0 0,1-1 0,-1 1 1,1-1-1,1 0-2,15 4 41,2 2 55,35 9 182,-24-8-197,-18-3-89,-1 1-43,-1 1-56,-1-1-47,-4-2-55,0-2-71,-4 0 94,1-1-34,1 0-36,3 0-67</inkml:trace>
  <inkml:trace contextRef="#ctx0" brushRef="#br0" timeOffset="2">854 1122 2955,'0'-9'246,"0"5"-42,0 2 142,0 1-123,0 1 43,0 0 47,0 0 44,0 0 40,0 0 36,0 0 864,0 0-795,0 0-148,0 0-55,0 0-49,0 0-40,0 0 2,0 3 219,-1 11 393,-2-2-102,-2 0-89,0-1-77,0-1-133,0 1-37,1 2 40,1 9 165,3 1 4,2 1-76,1-2-78,2-2-84,4-2-85,4-4-91,6-5-94,5-6-97,-5-7-106,8-7-132,-13-4 69,3-18-179,-5-2-22,-8 18 162,-2 7 155,0 0 0,-2 0 0,1 1 0,-1-8 63,-1 8-66,0 0-1,0-1 1,-1 1 0,0 0 0,-1 0-1,0 0 1,0 0 0,-2-2 66,-14-20-198,-6 4 54,-6 7 90,19 13 3,0 0-55,-1 0-52,-1 2-47,2 1-43,10 4 216,1 0 1,0-1-1,0 1 0,0 0 1,0 0-1,0 0 0,0 0 1,0 0-1,0 1 0,0-1 1,0 0-1,0 0 0,0 1 1,0-1-1,0 1 0,0-1 1,0 1-1,0-1 1,0 1 31,0 0-40,0 0 1,0 0 0,0 1-1,1-1 1,-1 0 0,0 0-1,1 1 1,-1-1-1,1 0 1,-1 1 0,1-1-1,0 0 1,0 1 0,-1-1-1,1 1 1,0-1 0,0 1-1,0 0 40,1 2-499,-1 0-36,7 11-2111,-3-11 1896,0 0 83,-1-1 197,0 0 54,1 0-32,2 2-167</inkml:trace>
  <inkml:trace contextRef="#ctx0" brushRef="#br0" timeOffset="3">1134 1030 4112,'1'-1'-216,"0"0"54,0 0 49,0 0 49,0 0 45,0 0 42,0 0 41,0 0 37,0 0 67,0 0 45,1 0 42,-1 0 36,0 1 101,1-1 40,0 0 271,0 0 44,1 1 777,-1 1-571,-1 0-249,0 0-395,0 0-34,-1 1 93,1-1-231,-1 0-35,0 1-37,0-1-40,0 1-43,0 0-45,1 4 449,0-1-44,4 3 241,2 5 55,-3 4-102,-2 1-44,-3 19 393,0-30-695,1 0 0,0 0 0,0 0 0,0 0 0,1 0-1,0-1 1,1 1 0,-1 0 0,1 0 0,2 4-190,-2-4 253,-1 2-74,-1-7-149,0-1-1,0 1 1,1 0-1,-1 0 1,0 0-1,1 0 1,-1 0-1,1 0 1,0 0-1,-1-1 1,1 1-1,0 0 1,1 0-30,8 2 233,-3-6-153,1-4-21,6-4 38,-9 7-93,0-1 0,1 0 0,-2 1 0,1-1 1,0-1-1,-1 1 0,1-1-4,10-13-13,8-6-89,-8 8 102,-2 5 100,-6 6-45,-2 6-13,-1-3 18,-3-1 4,0-1 2,0 7 11,-1 6 59,0-7-133,0 16-3,0-15-5,1 0-1,0 1 0,-1-1 1,1 0-1,0 1 0,0-1 1,1 0-1,-1 0 1,1 0-1,-1 0 0,1 0 1,0 0 5,10 21 30,6 10 57,-17-32-84,0-1 1,0 0 0,0 0 0,1 1 0,-1-1-1,0 0 1,0 0 0,1 0 0,-1 0-1,1-1 1,-1 1 0,1 0 0,-1-1 0,1 1-1,0-1 1,-1 1 0,1-1 0,0 0 0,-1 1-1,3-1-3,10-1 17,-1 0-49,-1-1-41,-2-2-36,6-11-194,-6-12-75,-6 4 22,-2 0 64,-2-1 56,-2 1 48,-3-5 15,-2 0 42,3 16 77,-1 0-1,0 0 1,0 0-1,-1 1 0,-5-6 55,1 5-31,-15-5 41,13 10-98,6 3-14,0-2-51,5 6-244,0 0 79,0 1 68,-1-1 58,0 1 57,0 1 33,-1 0-17,-2 2-100,4-3 112,1-1-46,-4 2-110,0-1 45,0 0 63,0 0 42,-2 3 12,-3 4 73</inkml:trace>
  <inkml:trace contextRef="#ctx0" brushRef="#br0" timeOffset="4">110 845 1670,'-4'0'23,"1"-1"42,1 1 37,0-1 35,1-1 66,-1 0 35,2-2 172,-1-2 40,1 6-79,0 0-42,0 0-39,0 0-37,-1 0 151,0 0-116,0 0-78,0 0-92,0 0-62,-3 0-3,3 0 43,0 0 25,0 0 68,0 0 13,1 0 57,0 0 65,-1 0 73,1 0 80,1 0 88,-1 0 95,0 0 103,5 1-268,-1 1-74,-2 2-67,0 0-61,-1 2-55,-1 0-47,0 1-41,0 0-34,0 4 12,2 3-8,14 85 1306,-12-71-1080,1-1-84,-2 3 56,-1 0-62,-1 7-7,-3 17 61,0 10 78,5 21-8,7-1-75,-7-59-135,-1 0 0,-1 0 0,-1 6-170,-2 15 172,1-15-100,1-2-55,0 13 41,1 0 308,-6 40-366,-4-30 69,8-35-32,1-15-25,0 1 1,0-1-1,0 1 1,-1 0-1,1-1 1,-1 1 0,1-1-1,-1 1 1,0 1-13,-1-2 1,-1 0 63,6-2 113,7-1-53,0 1-105,48 0 345,0 2-86,6-1-54,0-1-77,0-1-63,0-4-46,-25 0 25,-18 2-41,1 1 0,0 1-1,0 0 1,7 3-22,10 2 47,18 2 85,2-3 53,55 4 69,-55-3-159,3-1-58,11-3-78,2-1-65,168-7-399,-140 0 364,-60 3 22,13-1-38,-19 4 91,-22 2 27,0-1 1,0-1 0,12-3 38,-12 2-66,2 1-37,1 0-47,2 1-59,4-1 75,-1-5 49,-19 6 76,0-1 1,0 0-1,0 0 1,0 0 0,0-1-1,-1 1 1,4-3 8,-2 0 4,-5 1-4,-5-4-47,-3-3-180,-6 6-47,-2-1-51,4-6 16,8 6 131,-1 0-93,-1 0-79,1 0-65,-4-3-314,-5-6-476,10 8 864,0-1 33,-6-19-500</inkml:trace>
  <inkml:trace contextRef="#ctx0" brushRef="#br0" timeOffset="5">1924 860 385,'0'-1'-4,"0"-6"24,0 0 58,0 0 53,1 1 45,0-1 86,1 0 46,0 0 106,5-2 257,-5 7-90,-1-1-115,0 1-98,-1-1-83,1-1-29,-2 0-70,0-7 231,1 8-194,0 1 101,0-1-158,0 0 57,0 0 50,0 0 43,0 0 163,0-1 49,0-8 1342,-1 8-1099,1 2-349,-1 0-38,0 0-48,-1 0-58,1 1-65,-1 0-77,-1 1-85,1-1-94,-1 1 1071,3 0-21,0 19-250,1 1-116,1-1-104,0 1-92,0 0-83,1 0-71,0 0-60,-1 0-49,3 12 37,3 41 172,-7-52-236,0 0 46,-1 3-13,2 0-45,0 2-18,2 13 6,2 22 73,-4-18 33,-5 52 373,-1-34-238,-1-8-94,-1 2-39,1-14-140,-5 35 45,-3-29-109,3-13-26,1-5-18,-1-15-34,7-8-233,2-2 81,2-4 178,-1 1-1,0-1 1,0 0 0,1 1 0,-1-1-1,0 0 1,0 1 0,1-1-1,-1 0 1,0 1 0,1-1-1,-1 0 1,1 1 0,-1-1 0,0 0-1,1 0 1,-1 0 0,1 0-1,-1 1 1,1-1 0,-1 0 0,0 0-1,1 0 1,-1 0 0,1 0-1,0 0 18,1 0-131,0-1-37,3-5-546,-1 0 50,-1-1 61,-1-1 72,0 0 83,-1-1 92,0 2 104,-1-1 115,0 2 53,0 0 33,0-12 14</inkml:trace>
  <inkml:trace contextRef="#ctx0" brushRef="#br0" timeOffset="6">2744 1152 7838,'-4'-5'36,"1"1"66,1-1 58,0 1 52,0-2 101,1 0 51,1-1 122,0-5 301,0 2-141,0 10-152,0 1-50,1-1-47,-1 0-43,0 0-42,0 1-39,1-1-36,-1 0-32,1 2 131,0-1-110,0 0-103,0 0-44,3 2 61,-3-1-39,0-1 91,-1-1-48,0 0 39,3 9 376,1-1-56,-2 0-53,1 1-50,-1-1-47,-1 1-42,1 0-41,-1 0-37,0 1 4,0 1-44,0 11 90,-1 4-76,-2 13-4,2-23-102,-1 1 36,1 4 135,-1 4-113,-1 0-72,-1 4-51,-4 12-61,6-39-110,1 1 49,0 0 42,-1-1 34,1 3 65,-1 7 179,1-8-211,0-1-58,0 1-80,0 0-102,0-2 65,0 0-34,0-1-36,0 1-38,0 0-45,0 0-44,0 0-48,0 0-50,0 0-53,0 0-55,0 0-58,0 0-61,0-2-110,1-1-1123,0 0 1351,0 0 33,1-1-106,0 0 65,2-1-49,1-3-236</inkml:trace>
  <inkml:trace contextRef="#ctx0" brushRef="#br0" timeOffset="7">3071 1106 7196,'0'-1'180,"0"-1"-49,0 1-43,0-1-40,0 0-40,1 1-71,1-1-340,0 1 287,-2 1 103,1 0 43,0 0 51,-1 0 60,1 1 83,0-1 86,-1 0 97,1 0 108,0-1 117,-1 1-269,0 0 34,1 0 34,-1 0 36,0 0 37,1-1 38,-5 5 45,1 1-76,1 0-72,-1 0-62,-1 5 83,1 0-104,1 2-81,0-1-60,-2 22 269,3-19-238,0 0 123,1-7-131,0-1 45,-4 47 1025,0-31-777,1-3-120,1 0-56,0 1-72,1 0-87,1-9-187,0 7 129,0-10-104,0 1-69,0-1-87,0-1-114,0-3 66,0-1-38,0 1-42,0-1-45,0-3-317,0 0 61,0-1 59,-1 1 54,1 0 50,-1-1 47,1 1 43,-1-1 40,0 0-132,-1 0 99,1 0 106,0 0 39,-3-2-238,2 2 174,1 0-92,1 1 105,0 0-38,-4-4-459,0 0 122,0-1 124,0 0 127,1 0 154,0-1 66,0-1 43,-2-4 42</inkml:trace>
  <inkml:trace contextRef="#ctx0" brushRef="#br0" timeOffset="8">2962 1045 6168,'4'-4'15,"0"1"100,0 0 90,0 1 77,1-1 144,1 2 74,2 1 173,6 3 409,0 3-362,1 0-112,-1 1-99,1 0-85,2 4-10,0 1-81,2 4-9,7 11 92,-12-9-207,0-1-47,5 7-12,1 0-57,-2 0-45,0 2-33,-10-14-20,-1 1 0,0 0 0,-1 0 0,0 0 0,-1 1 0,-1 0 0,2 7 5,-4 3-92,-5-1 34,2-18 51,-1 1 0,0-1 0,0 0 1,-1 1-1,0-1 0,1-1 0,-2 1 1,1 0-1,-1-1 0,-3 5 7,-26 18-41,8-12-21,3-6-24,-1-3-42,2-3-131,-1-6-59,7-1 57,0-1-50,-3-2-165,2-2-114,8 5 247,0-1-36,1 1-38,0-1-41,4 3 158,0 0 0,0 0 0,0 0 0,0-1 0,0 1 0,1-1 0,-1 0 0,-1-2 300,0-6-751,5-2 68,3 3 566,4-8 84</inkml:trace>
  <inkml:trace contextRef="#ctx0" brushRef="#br0" timeOffset="9">3629 1091 7581,'0'-1'267,"0"0"-100,1-1-70,-2-4 55,-2 3 22,2 2-226,0 0 49,0 0 40,0 0 37,1 0 35,-2-1 201,1 1 103,-1-2 242,-1-3 1451,3 4-1682,0 0-34,-1 0-81,1 0-45,0-1-53,0 1-61,0 0 391,0 1-97,0 1-171,0 0 54,0 0 165,0 1-265,0 0-85,0 0-75,0 0-33,0 5-24,0-4 19,0 1 64,0-1 98,-1 10 23,-1-1-109,-3-1-90,0 1-71,3-4 42,1-7 15,1 1-1,0 0 1,-1-1 0,1 1-1,0 0 1,0-1 0,-1 1-1,1 0 1,0 0 0,0-1-1,0 1 1,0 0 0,0-1-1,0 1 1,0 0 0,0 0 0,1-1-1,-1 1 1,0 0 0,0-1-1,1 1 1,-1 0 0,0-1-1,1 1 1,-1 0 0,0-1-1,1 1 1,-1-1 0,1 1-1,-1 0 1,1-1 0,-1 1 0,1-1-1,0 0 1,-1 1 0,1-1-1,0 0 1,-1 1 0,1-1-1,0 0 1,-1 1 0,1-1-1,0 0 1,-1 0 0,1 0-1,0 0 1,0 0 0,-1 0-1,1 0 1,0 0 0,0 0 0,0 0-1,1-1 3,-1 0 0,1 0 1,-1 1-1,1-1 1,-1-1-1,1 1 1,-1 0-1,0 0 1,1 0-1,-1-1 1,0 1-1,0 0 1,0-1-1,0 0 1,0 1-1,0-1 0,0 1 1,-1-1-1,1 0 1,0 0-4,3-17-5,-3 12-86,6-3 24,-2 3 14,-4 4-11,-4 0-73,-6 1-94,9 3-117,-1-1 78,1 1 68,-1 0 56,1 2-23,-1 4 29,1-4 52,0 0-64,0 0-95,0-1 42,0 0-52,0-1-58,0 1-66,1 0-119,-1-1-94,0 0-105,0 0-113,0 2-10,0 1 117,0-1 106,0 1 94,0 0 9,0 0 103,0-1 153,0 0 39,0 3-117,0 2-93,0-4 264,0 0 59,0 0 37,0 1 37</inkml:trace>
  <inkml:trace contextRef="#ctx0" brushRef="#br0" timeOffset="10">3706 1414 7196,'-2'-2'-131,"1"0"49,-1 1 46,1-1 43,0 0 41,0 1 36,-1-2 184,0-1 164,1 0 104,0 1 58,0-6 873,0 4-652,1 2-408,0 0-83,0 1 332,0 2-49,0 0-63,0 0-81,0 0-156,0 0 93,0 0-88,-1 0-82,0 0-68,0 0-56,-1 0-30,-4 0-5,3 0 11,1 1 78,1 0-38,0-1 34,-8 11-133,5-3-36,4-8 10,0 1 1,0-1-1,0 0 0,0 1 0,0-1 0,0 0 0,0 1 0,0-1 0,0 0 1,0 0-1,0 1 0,0-1 0,0 0 0,1 1 0,-1-1 0,0 0 0,0 0 0,0 1 1,0-1-1,1 0 0,-1 0 0,0 1 0,0-1 0,0 0 0,1 0 0,-1 0 1,0 0-1,0 1 0,1-1 0,-1 0 0,0 0 0,1 0 0,-1 0 0,0 0 3,16 2-155,-8-3 87,-6 1 58,-1 0 9,-1 0 0,1 0 1,0 0-1,-1 0 0,1 0 0,-1 0 0,1 0 0,0 0 0,-1 0 0,1 0 0,0 0 1,-1 0-1,1 0 0,-1-1 0,1 1 0,0 0 0,-1 0 0,1-1 0,-1 1 0,1 0 1,-1-1-1,1 1 0,-1-1 0,1 1 0,-1-1 0,1 1 0,-1-1 0,0 1 0,1-1 0,-1 1 1,-1-6-123,1 3-91,0 3 66,0-1 59,-3-10-59,-5 9 57,-12 2-144,13 0 160,2 0 47,3 0-23,1 0-48,1 0 6,0 0-51,0 0 6,0 0-43,0 0-116,1 0-78,0 0-77,2 0-73,0 0 136,1 1-34,19-1-1742,-16-2 1730,-1 1 34,-1-1 286,1-1 46,1 0 29,4-3 29</inkml:trace>
  <inkml:trace contextRef="#ctx0" brushRef="#br0" timeOffset="12">746 2520 5140,'0'-4'0,"1"0"0,-1 0 0,1 0 0,-1 0 0,1 0 0,0 0 0,1 0 0,-1 0 0,1 0 0,1-3 0,-1 3-27,-1-1 78,-1-1 74,0 0 70,0 0 66,-1 1 62,1-1 59,-1 1 55,1 2-16,-1 0 35,1-1 555,2 5 113,1 5 92,1 3-556,-1 0-61,0 1-57,-2-1-54,0 1-50,0-1-47,-1 1-42,-1 0-40,0 6 115,-2 0-77,-2 7 65,0 1-86,-4 11 125,6-12-105,0-2-62,1-2-58,-1-1-50,-2 0-52,-3 1-56,-2-1-71,-7 11 59,7-13-43,1 0-44,3-5-27,0 0-39,2-2-18,-1-1-36,2 1-40,0-1-45,1-1-85,0-2-53,0-1-52,0 0-51,0-1-51,1 0-49,-1 0-50,-1-1-48,3-2-193,0 1 100,-1-2 95,1 1 88,0 0 82,0 0 76,0-1 70,0 1 65,-1-1 71,1 0 47,0 1 41,0-1 36,0 0 1,0 0 67,0-4 105,0 3-104,0 2-32,-1-1-41,1 0-50,0 1-59,0-5 32,0-1 71,0-1 45,0-4 45</inkml:trace>
  <inkml:trace contextRef="#ctx0" brushRef="#br0" timeOffset="13">760 2504 9123,'7'-5'146,"-1"1"69,-1 3 64,-1 2 60,1 1 53,-1 1 48,0 2 44,0 0 37,6 6 599,9 3 705,3-5-780,3 0-13,3 6 61,-12-6-661,0 1-82,1 0-74,1 0-64,10 6 15,1 1-96,16 3 66,-24-11-155,-1 0-39,-1 3-51,-2 2-61,-16-14 322,0 1-49,0 0-47,0 0-44,0 0-43,1 0-39,-1 0-40,0 0-35,2 1-186,0 0-120,-1-1-105,1 1-87,-2-1 36,1 0-40,-1 0-158,-1-1-420,-3-1-760,0-1 1323,0 0 38,0 0 93,0 0 54,-1-1-32,-1-3-167</inkml:trace>
  <inkml:trace contextRef="#ctx0" brushRef="#br0" timeOffset="14">1134 2489 385,'6'-14'160,"0"-18"76,-6 18-58,0 4 67,1 4-76,-1 1 38,1-1 41,0 1 47,0-1 51,1-1 55,-1 4 23,0-1-37,0 1-10,0 0-34,1-3 263,-1 1-85,2-7 626,-3 8-761,1 1 41,-1-1 65,0-1 70,0 0 86,0 0 99,1 5-118,-1 0-101,0 1-92,1-1-83,0 1-50,-1 0-77,1 0-67,0 0-53,1 1-30,2 2-17,-3-2 3,0-1 67,0 1 103,1 6 62,0 1-46,-1 0-41,0 1-35,-1 14 133,-2 12 16,1-12-68,0-9-18,-6 82 868,2-60 64,1 32-1167,4-64-1,0 8 48,0 21 137,0-24-173,0 1-50,0 1-81,0 0-103,0-7 66,0 1-35,0 0-36,0 0-39,1-3 66,-1 0-64,0-1-58,1 0-50,-1 0-130,1-1-47,1 0-155,0-1-398,0-1 16,0-1 407,0 0 162,-1 1 56,0-1 130,0 0 56,1 0 63,-1 0 73,1-1-28,0-1 67,1 1 43,3-3 42</inkml:trace>
  <inkml:trace contextRef="#ctx0" brushRef="#br0" timeOffset="15">1537 2565 6553,'0'1'241,"0"1"-53,0 1-34,0 1 50,0 0 41,0 0 35,0 4 233,1 10 764,-1-13-914,-1 1-35,1-1-20,-1 1-76,0-1-94,0-1-111,-3 9 583,-1 0-36,1 2-2,-1 0-36,-6 13 434,-2-3-119,-2-6-103,13-16-640,1 3 109,1-6-25,0-6-128,0-3-70,0-5-55,0 2 22,0-11-93,3 2-61,9-21-188,-5 22 225,-1-1 33,3 0 37,1-1 40,1-3-25,-1-2 37,-8 18 36,1 0 0,0 1 1,1-1-1,0 1 0,0-1 0,1 1 0,0 1 0,1-1 0,1-1-2,24-22 107,-30 30-107,-1 1 0,1 0 0,-1 0 0,0 0 0,1-1 0,-1 1 0,1 0 0,-1 0 0,1 0 0,-1 0 0,1 0 0,-1 0 0,1 0 0,-1 0 0,1 0 0,-1 0 0,1 0 0,-1 0 0,1 0 0,-1 0 0,1 1 0,-1-1 0,1 0 0,-1 0 0,1 0 0,-1 1 0,2 0 0,-1 1 0,1-1 0,-1 1 0,1-1 0,-1 1 0,0 0 0,0-1 0,0 1 0,0 0 0,0 0-1,0 0 1,-1 0 0,1 0 0,0 0 0,-1 0 0,0 0 0,1 0 0,-1 0 0,0 0 0,0 2 0,-1 54 9,0-35 26,1-5 22,1 1 93,1 0 57,4 22 349,-2-18-284,1 41 735,1-49-797,0 2 17,-5-3-43,1-4-172,0-3-37,0-1-36,0 0-50,0-2-27,1 0-51,-1 0-58,0-2-65,1 1 90,-2-1-98,0-2 68,-1 0-35,0 0-389,-1-1 121,0-1-57,0 0-53,0 0-48,-1 0-43,1-1-38,0-3-892,1 6 1686,0-3-707,0-1 129,-1 0 128,0 1 129,0 0 161,-1 0 60,-1 0 38,-2-3 41,4 5 21</inkml:trace>
  <inkml:trace contextRef="#ctx0" brushRef="#br0" timeOffset="16">1458 2597 5140,'1'0'245,"4"0"-40,64-8 1654,-49 5-1401,1 1-46,-1 0-58,0 1-75,-8 1-50,0-1-77,1 0-68,0 0-59,6-2-71,0 0-71,40-12-448,-38 8 396,-7 1 120,4-2 34,-16 8 15</inkml:trace>
  <inkml:trace contextRef="#ctx0" brushRef="#br0" timeOffset="17">2032 2473 3726,'0'0'246,"0"3"-42,0 8 932,1 1-88,-1-4-379,0 1-36,0-1-35,0 0-34,-1 9 473,0-1-111,0 1-96,-2-1-80,0 0-65,-2-1-52,3-4-362,1 7 252,-1 0-15,0-8-225,-1-2-113,-2-1-83,2-2 41,3-1-170,0-9-38,3-11-140,5-3 57,0-1-101,10-55-849,-15 59 911,0 1 42,0-4 38,1 1 111,1 2-22,3 4 37,-1 2 40,-1-3 48,-4 3 0,-1 0-8,2 5 7,0 2 20,2 2 47,-2 2 100,0 0-49,0 1-42,-1 0-33,0 2-6,4 12 296,-5-12-256,0 0 57,3 10 70,-1-1-37,2 15 169,-4-3-113,-1 37 353,0-42-424,0 2 37,3-6-147,-2-13-108,0-1 0,0 0 1,1 0-1,-1 0 0,0 0 1,1 0-1,-1 0 0,1 0 0,-1 0 1,2 1-26,-2-3 9,0 1 0,0 0 0,0-1 0,-1 1 0,1-1 0,0 1 0,0-1 0,0 0 0,0 1 0,0-1 0,0 0 0,0 0 0,0 0 0,0 1 0,0-1 0,0 0 0,0 0 0,0 0 0,0-1 0,0 1-9,11-6 56,0-7-35,-3-1-46,2 1-40,-4 3-20,0 1 0,0-1 0,-1 0 0,0 0 1,2-6 84,-1-1-96,3-10-90,5-12-88,-4 13 133,-1 4 79,-1 1 71,0-4 60,-9 23-66,1 0 0,-1 0 0,0 0 0,1 0 0,-1 1 0,1-1 0,-1 0 0,1 0 0,0 0 0,0 1 0,0-1 0,0 0 0,0 1 0,0-1 0,1 1 0,-1-1 0,0 1 0,1 0 0,-1 0 0,2-2-3,-2 4 4,0-1 0,0 0 0,0 1 1,-1-1-1,1 1 0,0-1 0,0 1 1,-1-1-1,1 1 0,0 0 0,-1-1 1,1 1-1,-1 0 0,1-1 0,-1 1 1,1 0-1,-1 0 0,1 0 1,-1-1-1,0 1 0,1 0 0,-1 0 1,0 0-1,0 0 0,0 0-4,1-1 1,10 47 25,-7-12 37,-1-1 1,-1 1-1,-2 3-63,-1 23 39,0-27-53,1-1-35,0-24-207,6 6-191,-3-11 218,-1 0-113,-1-2 118,0 1-43,0-1-47,0 0-53,-1 1-59,0 0-64,0-3-179,1 0 76,-1-1 74,0 1 67,0 0 64,1-1 59,-1 1 53,1-1 51,0 1 55,-1-1 36,1 0-44,1 0 105,-1 0 51,2-3 82,-2 3-81,0 0-102,-1 1 6,0 0-44,2-4 25,-2 1 53,1 0 36,-1-3 34</inkml:trace>
  <inkml:trace contextRef="#ctx0" brushRef="#br0" timeOffset="18">2652 2412 10151,'0'5'538,"0"0"-41,-1-1-39,1 1-36,0 0-35,-1-1-34,0 6 259,0-1-112,0 0-100,-1-1-85,1 1-71,-1 0-41,0 1-51,-1 20 211,2-17-153,-1 10 131,-4-2-61,5-18-230,-1 0-1,1 1 0,0-1 1,1 1-1,-1-1 1,1 1-1,-1-1 1,1 1-1,0-1 1,1 1-1,-1-1 0,0 1 1,1 0-50,4 10 189,0-1-35,-2 6 17,-3-17-163,0 0 1,0 0 0,0 0-1,1 0 1,-1 0 0,0 0-1,1 0 1,-1-1 0,1 1-1,0 0 1,-1 0 0,1-1-1,0 1 1,0 0-1,0-1 1,1 1 0,-1-1-1,0 1 1,0-1 0,1 1-9,0-1 9,1 1 0,-1-1 0,1 0 0,-1 1 1,1-1-1,0 0 0,-1-1 0,1 1 0,0 0 0,0-1 1,0 1-1,1-1-9,10 0 33,0-1 0,0 0 0,0-1 1,0 0-1,3-2-33,0 1 65,38-9-40,-1-9-50,-38 15-26,-6 3 12,-1 0-42,-4 0-8,-1 0-37,0-1-11,-1 0-90,0 1-77,-2 0-63,-1-1-319,-6-4-462,6 7 733,-1 0 38,0 1 36,0-1 34,0 1-214,0-1 113,-1 1 45,1-1 113,-1 1 62,0 0 43,0 0 30,0 0-16,1 0-47,0 0-88,-3-3-116,1 1 56,-1-2 59,1 1 63,1 2 141,-1-2-42,0 0 42,-1-1 26,-1-1 27</inkml:trace>
  <inkml:trace contextRef="#ctx0" brushRef="#br0" timeOffset="19">2715 2536 4112,'0'0'278,"0"0"-147,0 0-13,1 0 8,0 0 35,11 0 717,1-1-40,-1 1-45,0 0-47,1 0-48,-1-1-52,1 0-53,-1 1-57,1-1-59,-1-1-62,1 1-63,-1-1-66,0 0-69,1 0-71,-1-1-74,0 0-77,-8 2 59,0 0-75,1 0-63,1-1-54,4-1-244,13-8-697,-18 6 814,-2 1 81,-1-3 100,-1-2 61</inkml:trace>
  <inkml:trace contextRef="#ctx0" brushRef="#br0" timeOffset="20">2591 2305 5525,'10'-8'128,"-1"4"57,2 2 58,0 1 57,-1 0 10,2-1 45,2-1 51,20-4 535,-17 4-521,1 0-41,-1 0-46,0 1-52,0 0-58,1 0-62,-1 1-70,1 0-74,-1 1-80,1 1-86,-1 0-91,1 1-96,0 1-103,0 1-108,-1 0-655,-4-1 282,-6-1 519,-1 0 56,-2-1 151,0 1 34,0 0 37,-1 1 41,2 0-22,-1 0 40,0 1 28,2 1 26</inkml:trace>
  <inkml:trace contextRef="#ctx0" brushRef="#br0" timeOffset="21">3350 2351 4497,'0'0'519,"0"0"-143,0 0-30,0 0 41,0 0 137,0 0 778,0 0-879,0 0 33,0 0-74,0 0-61,0 0-45,0 0 687,0 0-121,0 0-506,0 0-9,0 1-101,-1 1-87,1 0-73,0 1-63,0 0-63,3 1-255,-3-4 62,0 0 55,0 0 51,0 0 46,0 0 43,0 0 37,1 1 79,0-1 143,2 0 653,-3 0-702,1 0-39,0 0-51,0 0-69,-1 0-84,1-1-99,0 1-112,-1 0 104,1 0-33,-1 0-35,0 0-37,1 0-39,-1 0-41,0 0-193,1-1-79,-1 1-84,0 0-88,0 0-92,0-1-96,0 1-100,0 0-105,0-2 1084,0 0 54,0-2 35,0-1 34</inkml:trace>
  <inkml:trace contextRef="#ctx0" brushRef="#br0" timeOffset="22">3350 2626 2056,'0'0'241,"0"0"-54,0 0 108,0 0 96,0 0-150,0 0 34,0 0 37,0 0 38,0 0 753,0 0-665,0 0 43,0 0 131,0 0-50,0 0-227,0 0 53,0 0 347,0 0 479,0 0-267,0 0-95,0 0-95,0 0-80,0 0-66,0 0-65,0 0-62,0 0-47,0 0 355,0 0-343,0 0-191,0 1-55,1-1-52,-1 0-44,2 0-37,1 0-10,5-1-20,-6 0 30,0 0 64,1-2-98,4-3 120,-8 6-130,-3 4-41,-4 4-60,-5 5-74,11-8 63,2-5 85,-1 1 1,1-1-1,0 0 0,0 1 0,0-1 1,0 1-1,0-1 0,0 1 1,0-1-1,0 1 0,0-1 0,0 0 1,0 1-1,0-1 0,1 1 0,-1-1 1,0 1-1,0-1 0,0 0 0,0 1 1,1-1-1,-1 0 0,0 1 0,0-1 1,1 1-1,-1-1 0,0 0 1,1 0-1,-1 1 0,0-1 0,1 0 1,-1 0-1,1 1 0,-1-1 0,0 0 1,1 0 0,6-3 4,-7 3-3,0 0-1,1-1-26,0 0-50,-1-1-45,1 0-40,-1-1-146,0 0-66,0-1-51,0 0-35,0-6-804,0 5 748,1 0-1,0 0 88,1 0 66,0-1 42,2-1-25,1-4-127</inkml:trace>
  <inkml:trace contextRef="#ctx0" brushRef="#br0" timeOffset="23">3397 2319 4112,'-7'0'310,"-9"0"229,11 0-318,0 0 74,1 0-25,1 0 60,-1 0 72,1 0 79,3 0 29,0 1-83,0-1-75,0 0-68,0 1-61,0 0-53,0-1-45,0 1-38,0 1 6,-1 1-52,2-1 3,-1-1 56,0 0 83,0 0-36,0-1 39,0 1 43,1-1 48,-1 1 53,0-1 58,1 0 61,-1 0 68,7 0-277,0 0-35,7-6 140,-8 1-206,2-2 45,-7 7-139,2-5-46,-5 0 68,-3 4 29,-2 0 61,5 1-426,0 1 101,1-1 89,0 1 70,0-1 57,0 1 38,-1 2 300,1-2-263,0 0-82,1 0-66,0 0-38,-1 0-105,1 0-106,0-1-123,-1 1 148,1-1-38,0 0-38,0 1-41,0-1-42,-1 0-46,1 0-46,0 0-50,-1 0-50,1 0-54,2 0 550,0 0 40,2 0 28,1 0 26</inkml:trace>
  <inkml:trace contextRef="#ctx0" brushRef="#br0" timeOffset="62">607 5823 6939,'33'-1'598,"16"-6"428,21-1 514,-46 9-1066,0 1-43,-13 0-334,-1 0-58,-1-1-55,0-1-57,0 0-53,1-1-53,1 0-52,1-2-51,9 1-39,4 2 128,-2 0 126,14 0 48</inkml:trace>
  <inkml:trace contextRef="#ctx0" brushRef="#br0" timeOffset="63">1163 5654 1285,'0'13'21,"0"-10"108,0-3 85,0 0-43,0-6 108,0 4-250,0 0-36,0 0-60,0-1-77,0 1-92,0 1-110,0-9 438,0 5-23,0 0 46,0 1 28,0-1 53,0 1 61,0-1 71,0 3-83,0-1 34,0 1 36,0 0 38,0 0 40,0 1 44,0-1 44,0 2 47,0-1 50,0 1 51,0 0 55,0 1 56,0 0 58,0 0 61,0 2 64,0-1 65,0 7-667,-1-1-35,-1 1 22,-2 4 111,-1 8 296,4-13-439,0 1 33,1 13 414,0-6-287,0-5-120,0 0-57,0-2-33,-2-2-68,-1-1-58,0-2-46,-1 3-37,1 8-57,3-14 75,0 0-42,0 0-41,0 0-39,0 1-37,0-2-36,0 2-257,0 0-121,0-1-105,0 0-92,0-1-77,0 0-244,0-1-65,0-8-2701,0 2 2263,0 3 1360,0-1 79,0-1 51,0-5 50</inkml:trace>
  <inkml:trace contextRef="#ctx0" brushRef="#br0" timeOffset="64">1087 5607 5911,'0'-6'-52,"1"-1"49,0 1 47,1 0 44,1 0 41,0 1 37,4-6 268,1 3 77,2 0 80,7-3 533,15 2 851,-19 9-1158,1 2-50,-1 2-98,-1 3-137,1 0-69,-1 1-66,-1 0-60,1 0-57,-2 1-50,1 0-48,-1 0-42,7 9 21,-1 1-94,4 9-83,10 21-103,-18-27 99,-9-17-8,-1 0 0,0 0 0,0 1 0,0-1 0,0 1 0,-1-1 0,0 2 28,-3 19-162,2-23 130,-1 0 1,0-1 0,-1 1 0,1 0 0,0 0 0,-1-1 0,0 1 0,1 0-1,-3 1 32,-10 9-186,-4 0-38,11-9 35,-2 2 3,-2 0 44,-28 16-198,21-13 169,-2-1-75,10-4 84,0 0-34,-6 1-217,8-3 160,-1 0-35,1 0-38,0-1-41,0-1-44,1 0-46,-1 0-50,1-1-52,0 0-56,0-1-57,0-1-62,0 0-64,1-1-66,1-1-70,3 3 645,2 0 32,-1-6-397</inkml:trace>
  <inkml:trace contextRef="#ctx0" brushRef="#br0" timeOffset="65">1614 5654 6553,'-4'0'159,"1"0"-1,0 0 0,0 1 0,0-1 0,0 1 0,0 0 0,0 0 0,0 0 1,0 0-1,0 0-158,-8 7 761,4 1-29,4-4-321,1 2 34,0-1 40,0 2 43,2 0 48,-1 0 51,1 19 442,0-12-514,0 1-46,0 1-49,0 1-53,0 1-55,0 2-58,0 2-61,0 1-64,-2-15-626,-1-9 167,1-2 44,-1-3-160,1 3 150,1-1-43,0 0-48,0 0-53,1 0-59,0-1-65,0 0-233,0 0 49,0 0 45,0 0 46,0 1 43,0-1 41,0 0 40,0 0 38,0 1 37,0-1 34,-1-3-286,1 1 119,0-1 106,0 1 123,-1 1 66,1-1 54,-1 0 46,0-5-56,-2-8-31,1 11 111,0-1-58,0-1-81,0 2 229,0 0 37,1 0 37,1-1 35,-1-8 164,2-1 120,0 5-16,1 0 54,0 0 50,0 0 43,1 1 39,0 0 33,4-10 632,-4 14-667,0 1-71,1 0-59,-1 1-50,5-5 222,9-3 234,-9 10-431,1 1 62,1 0 83,-4 2-155,1 0 45,0 1 51,1 0 58,-6 0-464,0 0 0,0 0 0,1 1 0,-1-1 0,0 1 0,0-1-1,0 1 1,0 0 0,0 0 0,0 0 0,0 0 0,-1 0 0,3 2-44,21 24 478,-14-10-283,-2 1-35,-1-1-38,-1-2-42,1 10-238,-2 2 103,-2 13 98,-4-26 17,-1 1 0,0-1 1,-3 10-61,-2 4 47,-2-5-50,-1-1-59,-2-1-74,-2-3-91,-2-1-109,7-9 123,-1-1-34,0-1-35,0-1-37,-1 0-40,-1-1-42,5-2-190,1-1 41,0 0 35,0-1 34,-4 0-393,2-1 94,-3 1-183,5 0 433,1-1 96,0-1 97,0-1 96,1 0 116,0-2 50,-1-2 31,-1-3 31,5 9 13</inkml:trace>
  <inkml:trace contextRef="#ctx0" brushRef="#br0" timeOffset="66">1970 5654 8224,'-1'-2'-47,"1"0"41,0 0 37,-1 1 35,-1-3 156,-1 2 102,-1-1 165,-8 3 1120,7 3-978,0 3-53,2 0-78,0 1-69,1 0-63,0 3 82,1 1-102,0 0-78,1 1-55,-1 23 330,-2-20-245,-3 11 148,-2 11 110,0-12-246,3-10-165,-1-2-50,0-2-60,-2-1-72,8-10 38,0 0 0,-1 0 1,1 1-1,-1-1 0,1 0 0,-1 0 1,1 0-1,-1 0 0,1 0 1,-1 0-1,1 1 0,-1-1 0,1 0 1,-1 0-1,1-1 0,-1 1 1,1 0-1,-1 0 0,1 0 1,-1 0-1,1 0 0,-1 0 0,1-1 1,-1 1-1,1 0 0,-1 0-3,0-1 2,0 0 0,0 0-1,0 1 1,0-1 0,0 0-1,1 0 1,-1 0 0,0 0-1,0 0 1,0 0 0,1 0-1,-1-1 1,1 1 0,-1 0-1,1 0 1,-1-1-2,-4-27-45,5 17-9,1 0 0,-1 0-1,2 1 1,0-3 54,4-21-117,0-7-75,-4 34 136,0 1 1,0 0-1,0-1 0,0 1 1,1 0-1,4-6 56,0 2-96,4-7-17,0 0 36,7-8 12,1 2 39,-13 17 20,0 1 0,1 0 0,-1 0-1,1 1 1,7-4 6,24-8-84,-36 16 86,0 0 1,0 1-1,1-1 1,-1 1 0,0 0-1,1-1 1,-1 1-1,0 0 1,0 0-1,1 1 1,-1-1 0,0 0-1,1 1 1,-1-1-1,0 1 1,1 0-3,8 7-21,-5 2-53,-2 2-72,-1 2-93,-3 1-115,0-8 99,-1 1 35,-1 5-95,-6 16-339,6-21 421,-1-1-40,3-5 189,-5 9-319,0-1 88,0-1 74,-1 0 58,-4 6-37,-1 10-25,7-1 251,3-2 88,8 7 176,6-4 101,-10-22-304,0 0 1,0 0-1,0 0 1,0-1-1,1 1 0,-1-1 1,1 1-1,-1-1 1,1 0-1,0 0 0,0-1 1,3 2-68,14 1 225,3-2-51,10-2-37,-23-1-125,0 1-42,-2-1-39,0 0-49,0-1-58,0 0-68,-1 1-17,-1-1-58,0-1-64,1 1-68,-1-1-74,0-1-79,0 0-84,0 0-90,-1 0 228,-2 0 93,-1 0 97,0-2 99,-2 1 127,0 0 52,-1-2 34,0-4 34,0 10 14</inkml:trace>
  <inkml:trace contextRef="#ctx0" brushRef="#br0" timeOffset="67">2343 5577 1285,'0'-2'102,"0"-1"89,0 1 76,1 0 64,-1 0 41,1 0 35,2-4 1016,-2 4-847,0 0-60,1 0-110,-2 1-231,1 0-59,0 0-68,0 1-74,-1 0 596,0 0-54,0 0-52,0 1-47,0 0-44,0-1-42,0 1-38,0 0-34,1 2 141,-1-1-89,0 1-103,0-1-35,1 6 295,-1-5-235,0 0 75,0 0 108,0 8 36,0 0-92,0 0-78,0 0-66,0 0-54,0 0-37,0 26 175,0-21-144,0 1 71,0 0 106,2 0 23,7 12 241,-8-27-542,0 0-1,1 1 0,-1-1 1,1 0-1,-1 0 0,1 0 0,0 0 1,-1 0-1,1-1 0,2 2-54,13 3 260,8-7-37,-2-2-70,-2-2-58,2 0-45,-7 0-36,-9 4-117,18-7 31,-17 4-14,0 1-78,-1 0-52,-1 0-90,-1-1-105,0 1-121,-4 1 216,1 0-36,-1 1-39,0-1-40,0 0-43,-1 1-43,0-1-47,-1 0-48,-1-1 215,0 0 44,-1 0-26,-3-3-141</inkml:trace>
  <inkml:trace contextRef="#ctx0" brushRef="#br0" timeOffset="68">2296 5623 385,'4'0'-18,"-1"0"37,1-1 37,0 1 32,3-1 175,-1 1 98,0-1 29,0-1 43,12-2 1085,-10 2-921,-2 0-177,1 0-93,-1 0-116,-2 2-157,-1-1-39,16-4 443,7-3 287,0 0 75,-8 4-330,-2 2-145,1 1-77,-8 1-195,27-5 300,-27 2-327,0 0-55,0 0-85,0-2-114,-6 3 55,1 0-37,-1-1-39,0 1-44,-1-4-1140,-2 2 952,0-5-106</inkml:trace>
  <inkml:trace contextRef="#ctx0" brushRef="#br0" timeOffset="69">2451 5485 385,'0'0'335,"0"0"37,0 0 100,0-1-101,0 1-88,0-1-73,0 0-47,-1 0-57,2-4 67,0 3-65,0 1-2,0 0 44,1-1 164,0 1-36,4 0 189,3 1-32,5 1 64,-4-1-94,4 0 96,0-2-55,0-1-54,-1 0-52,0 0-55,1 1-49,-1 0-48,1 2-48,11-1 53,1-2-98,49-10-43,-45 7 25,-15 4 5,-1-1 40,-9 2-82,25-3 259,11-6 218,-33 7-345,0 2 42,7 5 528,-14-1-458,-3 1-58,-4 0-87,2-2-112,-1 0-32,-6 2 138,0 1-33,-24 18 130,19-8-72,5 3 90,6-5-12,3 1 73,2-6-189,0 0 43,0-1 38,0-4-133,1-1 1,-1 0-1,1 1 0,-1-1 1,1 0-1,0 0 0,-1 1 1,1-1-1,0 0 0,1 0 1,-1 0-69,9 10 284,11 10 41,-6-6-138,3 4-21,0-2-73,-6 2-56,-7 5-100,-9-2-84,3-21 129,1-1 1,-1 0-1,0 1 0,0-1 1,0 1-1,0-1 0,0 0 1,0 0-1,0 1 0,0-1 1,0 0-1,-1 0 18,-30 11-392,5-4 141,11-2 46,-1-2-114,8-3 113,0 0-36,1-2-36,-1 0-39,1-1-41,0-1-44,1 0-44,0-2-48,0 0-50,1-1-51,0-2-54,1 0-57,4-1-196,2 2 369,4 1 90,4-3-120</inkml:trace>
  <inkml:trace contextRef="#ctx0" brushRef="#br0" timeOffset="70">3118 5515 6939,'3'-8'173,"5"-7"173,-2 6-20,0 3 46,-3 3-141,1 1 34,-4 2-260,9-6 1067,-11 2-100,-3-4-301,3 4-327,-1 1-40,1 0-35,-1 2-33,-4-2 143,0 3-105,1 1-117,-1 0-45,-1 2-22,-5 1-12,-8 3 56,14-5-101,0 0 0,1 1 0,-1 0 0,1 0 0,0 0 0,0 1 0,0 0 0,1 0-1,-1 0 1,1 1 0,-4 4-33,7-7 17,0 0 1,1 0-1,-1 1 0,1-1 0,-1 0 0,1 1 0,0-1 1,0 1-1,0 0 0,0-1 0,0 1 0,1 0 0,-1-1 0,1 1-17,0-1 18,0 1 0,0-1 0,1 0-1,-1 1 1,1-1 0,-1 0-1,1 0 1,0 0 0,0 1 0,0-1-1,0 0 1,0 0 0,0 0-1,0-1 1,1 1 0,-1 0-1,1 0 1,1 1-18,31 38 283,7 8-73,-7-13-94,-6 2-104,-27-37-18,-1-1-1,1 1 0,-1 0 1,1 0-1,-1 0 1,1 0-1,-1 0 0,0 0 1,0 0-1,1 0 1,-1 0-1,0 0 0,0 0 1,0 0-1,0 0 1,0 0-1,0 0 0,0 0 1,-1 0-1,1 0 1,0 0-1,0 0 0,-1 0 1,1 0-1,-1 0 1,1 0-1,-1 0 0,1 0 1,-1 0 6,-12 11-115,-4-3-33,-4-2-51,-1-3-67,2-2-82,4-4-98,11 1 268,-6-4-150,7 3 150,-1 1-60,1 0 31,1 0-50,0 0-2,-1 0-46,1 1-52,-1 0-56,-1 0-210,0-1 83,1 0 82,0-1 75,1 0 73,0-1 68,0 0 66,1-1 60,1 1 32,0 0 33,1-6 14</inkml:trace>
  <inkml:trace contextRef="#ctx0" brushRef="#br0" timeOffset="71">3753 5515 7581,'-2'0'-177,"1"0"69,0 0 63,0 0 59,-1 0 54,1 0 48,1 0 45,-1 0 38,0 0 113,0 1 46,-1-1 320,0 3 1006,2-2-1217,0 0-56,-1 1-106,1-1-74,0 1-87,0 0-100,0-2 374,-1 1-94,0-1-81,0 1-68,0-1-64,0 1-39,-1-1-27,-3 2 39,4-2-12,1 0 54,-3 5 211,6 0-55,2-3-47,1-1-39,-4-1 49,-1 2-86,-1-1-54,-1 3-56,-1-2-30,3-1 44,1-2 19,2 0 46,0-1 56,3-1 67,-3 0-287,0 1 43,2-5 124,-6 4-90,-3 1-48,-2 1-75,-4 0-101,4 2 82,0 0-48,1 0-43,1 1-39,-2 4-328,1 1-102,2 1-35,1 11-990,1-12 1121,0 1-56,0-4 270,0 0 37,0 5-499</inkml:trace>
  <inkml:trace contextRef="#ctx0" brushRef="#br0" timeOffset="72">3798 5823 5911,'-8'8'404,"5"-4"-80,1-2 71,1-2 281,1 0 502,0 0 107,0 0 85,0 0-716,0 0-65,0 0-92,0 0-95,0 0-91,0 0-65,0 0-40,0 0-48,0 0-73,0 0 1,0 0 64,0-3-57,0 1 76,0 0 597,0-3-496,0-2-170,0-3-63,0 1-100,0 6-120,0 6-113,0 3-104,0-4 102,0-1-454,0-1 411,0 0-67</inkml:trace>
  <inkml:trace contextRef="#ctx0" brushRef="#br0" timeOffset="100">3954 492 2570,'0'0'340,"-1"0"-66,1 0-60,0 0-55,0 0-51,-1 0-46,1 0-41,0 0-37,-1 0-88,0 0-75,-2-1-579,1 1 523,1 0 169,0 1 74,1-1 91,-1 0 108,1 0-59,-1 0 33,1 0 35,0 0 37,-1 0 39,1 0 41,0 0 43,0 0 45,0 1 213,0-1 89,0 0 93,0 0 98,0 1 103,0-1 107,0 0 113,0 1 117,2 1-1296,1-1 38,1 2 193,1-1 35,-1-1 53,13 2 986,-9-2-837,-4-1-297,1 0-36,-1 0-43,1 0-50,6 0 359,-2-1-112,2 0 8,4-4 104,-7 3-230,3-2 106,17-1 392,-7 4-288,-2 2-121,-1 0-59,0 0-69,-1-1-88,14 0 41,0 1-59,8 0-36,48-3 6,-59 0 2,43-8-3,31-3 96,5 7 78,-70 7-85,0 3-65,-1 1-53,0 0-43,8 2-44,-13-3-39,1-1 0,12-1 102,-4-2-81,4 0 89,84 0 193,-115 1-194,1 0 0,0 0-1,-1 2 1,1 0-7,41 4-5,-8-6-19,15 9-55,-57-9 75,25 3-80,1-3 60,8 0 54,21-3 74,10 0-2,-16 2-9,-15 0-67,-8 0-60,-3 0-72,-11-2 11,2-4 33,8 0-17,-18 6 97,-1-1 1,1 1-1,0-1 1,-1-1-1,1 0 0,-1 0 1,9-3-19,-11 3 10,0 1 0,1-1 0,-1 2 0,1-1 0,-1 1 0,1 0 0,-1 0 0,1 0 0,0 1-10,26 1 17,9-1-17,-10 0 0,0-2 0,0 0 0,-1-2 0,30-7 0,-2 5 0,-26-4-26,15 5-55,18 3 85,-32 0 30,0-2 0,-1-1 1,16-5-35,-29 5 1,0 1 1,0 0-1,2 2-1,36 0-26,11 3-80,14 0 101,-3-9 116,-71 6 49,-1 0-92,1-1-88,-1 1-81,1 0-75,-1 0-69,0 0-64,0 1-58,2-1-141,0 0-64,1 0-55,-1 1-44,8-1-615,27 0-1812,-35 1 2920,0 0 39,10-1-42,-4 0 116,-1 1 39,34 1 54,-29 3-46,20 4 3,-1-4 40,2-3 38,2-1 34,-18 0-31,7-7-216,-7 0 57,-4 5 100,-4 2-52,0 0-86,0 0-75,1 0-67,1 0-98,1 0-59,13 0-385,45 0-1223,-54 0 1468,1 0 67,-3 0 127,1 0 88,-1 0 103,1 0 120,19-5 60,-13-3 31,-22 6-41,-1 0 46,13 0 200,-11 3-169,-3-1-61,1 1-40,3-1-99,-4 1 25,0-1-33,0 0-38,2 0-39,-1 1-44,1-1-46,1 0-921,-1 0 477,2 0 239,-5 0 313,2 0 44,-2 0 66,1 0 39,1 0 41,-1 0 47,1 0 48,0 0 54,1 0 55,0 0 61,-6 0-294,0 0 41,0 0 38,0 0 35,1 0 118,0 0 80,0 0 67,0 0 53,0 0 179,4 1 1161,-4 0-1037,0 0-157,-1 0-114,0 0-260,0-1-44,-1 1-47,1 0-53,-1 1-56,0-1-62,0 0-66,0 1-70,1 2 505,0-1-87,1-2-34,0 0-100,3 0-37,-3 1 20,-1 1 26,0 1 39,0 2 51,-1 1 62,0-6-200,0 0 1,0-1-1,0 1 1,0 0-1,0 0 1,0-1-1,0 1 1,0 0-1,0-1 1,0 1-1,0 0 1,1-1-1,-1 1 1,0 0-1,0-1 1,1 1-1,-1-1 1,0 1-1,1 0 1,-1-1-1,1 1 1,-1-1-1,1 1 1,-1-1-8,2 4 106,-6 7-7,-2 21 394,-2-18-370,-8 21 181,13-21-241,2 2-39,-3 14 8,-5 1 64,7-14-15,-2 12-33,-20 30-48,10-18 42,-4-4 52,-5 14 119,20-45-168,1 1 0,1 0 0,-1 0 0,1 0 0,0 0 0,1 0 0,-1 0-45,2-6 11,-1 0 1,0-1-1,0 1 1,0 0-1,-1-1 1,1 1-1,0 0 1,0-1-1,0 1 1,0 0-1,-1-1 1,1 1-1,0-1 1,-1 1-1,1 0 1,0-1-1,-1 1 1,1-1 0,-1 1-1,1-1 1,-1 1-1,1-1 1,-1 1-1,1-1 1,-1 0-1,1 1-11,-7 5 172,6 3-22,1 25 395,0 40 838,0-52-996,0-1-47,1-9-301,5 0-33,0 0 14,-4 1 12,0 0 0,-1 0 1,0 1-1,-1-1 1,-1 0-1,0 4-32,-1 26 41,1-7-16,0-17 16,-1 1 1,-1-1 0,-3 7-42,1 8 60,6 54 179,1-41-174,-2 14-14,0 1 81,0-1 51,0 83 299,0-56-259,1-57 101,11 46 516,-7-49-588,1 3-40,-4-16-151,1-2-37,16 102 21,-8-59-38,-2 0-1,-3 0 1,-2 17-7,-2-32 67,9 58 170,-7-70-177,4 13 34,5 0 74,-6-19 22,-1 0 0,2 16-190,-4-6 138,-1-4 50,1-1 0,3 6-188,8 46 229,-7-26-114,-2-7-73,0 36-31,-8-3 37,0-10 43,0-8 324,-2 0 0,-9 30-415,6-47 119,-1 1-62,-1-5 40,-11 22-64,5-16-34,-10 26 9,6-16 79,4 0 75,4 14-85,-8 94 164,15-62-174,5-41-13,0 13 333,-5 25-387,-7-28 95,9-27-24,-1 0-35,-6 6-39,2-16 11,1 1 0,2 0 0,1 3-8,0 17 90,-9 19-72,0-2-19,7-35-1,-11 76 238,3-68-191,1 13 14,10-48-51,0 0 0,0-1 0,-1 1 0,0 0 0,0-1 0,-4 5-8,1-1 0,1-1 0,0 1 0,1 0 0,0 1 0,0 5 0,-12 44 0,9-40-1,2 1 1,0 0 0,0 13 0,0 6 22,2 16 62,0-2-61,-3-18-23,2 0 0,1 21 0,3-38 0,2 0 0,0 0 0,1 0 0,3 10 0,-3 27 8,-3-29 32,3-1 41,2-6-12,-3-14-22,0-1 0,0 0 0,-1 0 0,0 6-47,0 15 101,5 11-72,-1-3-7,-3-11 61,-2-24-80,0 1 0,1-1 0,-1 1 0,1-1 0,0 1 0,0-1 0,0 0 0,0 0 0,1 2-3,5 21-5,-7 8 5,-1-22 0,0 0 0,2 0 0,-1 0 0,1 0 0,2 5 0,8 44-5,-9-13 31,-1-42 2,-1-3-21,0 0 0,1 0-1,-1-1 1,0 1-1,0 0 1,0-1-1,-1 1 1,1 0-1,-1 0 1,0-1 0,1 1-1,-1 0-6,-6 0 0,2 1 0,3 21 0,2-19-32,-3-1-61,0-2-52,-1-1-46,-7-1-299,-1-2-98,3 1 28,7 0-79,1 0 81,0-1 73,0 1 69,0-1 63,0 0 55,0 0 51,0 0 44,0 0 10,0 0 44,-1-1-29,0-2-135,2 3 173,-1 0-52,1 1 26,0-1-37,-1-2-246,0 1 46,0-2-38,1-1-172,0 5 613</inkml:trace>
  <inkml:trace contextRef="#ctx0" brushRef="#br0" timeOffset="101">7953 6713 385,'9'0'24,"-5"0"60,-4 0 197,1 0-47,-1 0-45,0 0-39,0 0-38,1-1-33,-1 1-8,0-1-80,0 0-42,1-3-354,-1 2 370,0 2 78,0-1 55,0 0 65,0 0 74,-1 0 93,1 1 97,0-1 108,0 1 119,-1 0-279,1-1 33,0 1 35,0 0 36,0 0 37,-1 0 39,1 0 40,0 0 41,-2 0-572,0 0 43,-1 1 216,0 2 204,0 1 397,1-2-390,0 0-216,1-1-88,-1 0-42,1 0-70,0-1-40,-1 0-45,0 0-51,1 1 294,1 0-44,-1 0-41,1 1-34,0 0-10,-1 1-36,1 1-16,-1 1 0,0 5 71,1-8-73,0-1 36,-10 26 477,4 22 442,5 4 36,3-18-415,-1-10-214,-1-2-76,0-2-16,-5 15 386,-3-11-212,6-9-293,9 6 49,0-1-21,-6-3-32,-1 97 196,0-84-379,0 5-36,1-32-21,-2 0 0,-14 5 0,3 4 0,6-1-25,1-4-41,4-7 50,1 0 0,-1 0 0,0-1 0,0 1 1,0 0-1,0 0 0,1-1 0,-1 1 0,0-1 0,0 1 1,-1-1-1,1 1 0,0-1 0,0 1 0,0-1 0,0 0 1,0 0-1,0 1 0,0-1 0,-1 0 0,1 0 16,-15 0-111,-7 0-66,1-2-49,9 1 32,1-1 1,0-1-1,0 0 0,-3-2 194,-6-1-532,-1 1 1,0 1 0,-21-2 531,5 1-592,-2-2-49,27 3 574,-6-4 48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3:20.311"/>
    </inkml:context>
    <inkml:brush xml:id="br0">
      <inkml:brushProperty name="width" value="0.05" units="cm"/>
      <inkml:brushProperty name="height" value="0.05" units="cm"/>
      <inkml:brushProperty name="color" value="#AB008B"/>
    </inkml:brush>
    <inkml:brush xml:id="br1">
      <inkml:brushProperty name="width" value="0.05" units="cm"/>
      <inkml:brushProperty name="height" value="0.05" units="cm"/>
      <inkml:brushProperty name="color" value="#00A0D7"/>
    </inkml:brush>
  </inkml:definitions>
  <inkml:trace contextRef="#ctx0" brushRef="#br0">0 77 2056,'0'-9'18,"0"5"50,0-2 179,0 1 44,1-2 266,2-1 837,-1 6-1011,0 0-52,1 0-87,-1-1-72,1 0 90,4-9 493,-5 8-581,-1 1-52,1 1-70,-1 0-89,2-1 422,-3 3-141,0 0 48,0 0 61,0 0 65,0 0 135,0 0-228,0 0-84,0 0 53,0 0 1,0 0 96,-2 4 258,1-2-42,1 1-42,-1 0-40,1 0-40,0 0-36,1-1-37,0 1-35,0 2 280,2-1-121,-1 1-110,1-1-99,0 1-55,0-1-100,-1 1-82,-2-1-65,1 0 197,0-1-90,1-1-57,2-1-44,0 1 31,-2 0 71,-1 1 72,0 1 113,-1 7 96,1 2-103,0 0-69,-2 26 286,-3-23-245,0 0-32,1 1-1,0-1 1,1 0 0,0 1 0,2 10-251,0 14 326,0-21-209,0 0-41,1 7-50,-1-1-112,0 34 262,0-1-33,0 41 44,0 131 193,0-160-223,0 0 43,0-8 27,0 1 56,0-1 66,0 0 76,5-26-339,5-2-40,4 20-28,17 154-18,-28-187-2,-2-1 1,0 1-1,-2 6 2,0-7 13,1 0 1,3 16-14,6 31 158,-1-16 127,-2 2 0,-2 14-285,-3-33 98,6 9-44,-1 1-17,-5-10 31,-3 30-42,-9 34-31,-3 8 32,-5 51 75,0-1-1,5-51-74,-2-28-68,1-5-25,-6 54 70,10-36 48,3 1-1,3 25-51,5 38 54,0 275 331,0-338-330,0-1-35,1-65-20,1-1 0,3 14 0,-1-16 0,-2 1 0,0 11 0,2 50-9,5-3-89,-5-35 136,-1 0-1,-3 0 1,-2 7-38,0 32-6,2 401 6,0-474-14,3 16 70,-2-19-79,1 0-67,0-1-97,-1-1-57,0 0-99,1 0-115,-2-3 182,1-1-35,-1 0-36,1 0-38,-1 1-41,1-1-42,-1 1-43,0 0-47,0-1-48,0 1-50,0-2 395,0 3-188,0 0 57,0 0 52,0-1 49,0 1 46,0 0 44,0 0 39,0-1 36,0 3 4,0 0 57,0 0 46,0 0 38,0 4 67,0 17 197,0-19-216,0 1-52,0 0-82,1-7 70,-1 0 0,1 0-1,0 0 1,0 0 0,1 0-1,-1 0 1,1 0 0,0 0-1,0-1 1,1 2-3,-1-1 0,0 0-1,0 0 0,0 0 1,-1 0-1,1 0 1,-1 0-1,0 1 1,0-1-1,0 0 1,0 3 0,-1-1 24,0 0 45,0 3 165,0 15 466,0-10-529,0 4-84,2-18 41,11 3-7,-13 4-109,0-7-14,0 0 0,0 1 0,0-1 0,0 0-1,0 0 1,0 0 0,0 0 0,0 0 0,0 0 0,0 1 0,0-1 0,-1 0 0,1 0 0,0 0-1,0 0 1,0 0 0,0 1 0,0-1 0,1 0 0,-1 0 0,0 0 0,0 0 0,0 0 0,0 0-1,0 1 1,0-1 0,0 0 0,0 0 0,0 0 0,0 0 0,0 0 0,0 0 0,0 1 0,0-1-1,1 0 1,-1 0 0,0 0 0,0 0 0,0 0 0,0 0 0,0 0 0,0 0 0,1 0 0,-1 0-1,0 0 1,0 0 0,0 0 0,0 0 0,0 0 0,0 0 0,1 0 0,-1 0 0,0 0 2,5 0-38,4 0-37,20 14 38,-12-10 79,-14-4-31,0 1 0,-1-1 0,1 0-1,-1-1 1,1 1 0,0 0-1,-1-1 1,1 0 0,-1 1 0,1-1-1,-1 0 1,1 0 0,-1-1-1,0 1 1,1 0 0,-1-1 0,0 1-1,1-2-10,10 0 22,3 7-73,-16 3 31,-1-3-37,5-3-72,3-1-24,-14 0-58,4 2 87,3 1 93,-2 5 27,-2-6-34,-3-1-44,4-1-46,3 0 37,0 0-11,0 0-104,0 0-81,0 0-82,0 0 130,0 0-52,0-1-92,0 0 37,0 0-243,0 0 122,0 0 106,0 0 45,0 1 101,0-1 49,0 0 3,0 0 5,0 0-7,0 0-31,0-1-70,0 1-20,0 0-67,0-1-77,0 1-86,0-1 401,0-1 46,0 0 29,0-3 29</inkml:trace>
  <inkml:trace contextRef="#ctx0" brushRef="#br0" timeOffset="2529.62">94 5869 3726,'-16'-1'386,"10"-1"-53,2 0 38,2 0-143,0 0 34,-2-2 129,3 3-292,0 0 47,-1 0 43,1 1 37,-1 0 89,0-1 38,-1 1 112,0 0 285,-1 0 294,1 0-384,1 0-164,0-2-69,1 1-139,0-1-76,1 0-85,0-1-99,0 1 417,0 1 181,0 1 402,0 0-651,0 0-69,0 0-61,1 0-54,0 0 29,1 0-97,4 0 30,-4 0-93,-1 0 38,0 0 51,1 0 65,-1 0 75,0 0 89,12 1 195,-1 1-115,1 0-95,0 0-74,2 1 1,25 2 295,-17-4-320,-8 2-133,-1 0-34,17 4 89,-3-6-1,299-1-48,438 0 365,-529 0-399,-1 0-65,-155-3-43,-1-4-1,12-6 3,-14 3 13,1 2 1,10 4-14,-34 2 70,21-4-70,-24 1 37,20 2-37,-14 4-25,-6 2-100,30 6 125,-52-6-105,1-2-1,27-1 106,-6-1-25,27-7 35,-40 3 29,1 2 41,-21 3-148,-1 0 33,17 0 47,-1 0 74,44 0 192,-54 0-226,1 0-39,4 0-66,1 0-97,-14 0 22,0 0-38,0 0-41,1 0-45,-1 0-48,1 0-52,-1 0-54,1 0-60,-2 0-238,-1 1 36,2 0 38,-1 0 40,0 0 42,0 0 45,1 0 45,-1 1 48,1-1 50,-1 1 51,0-1 55,1 0 55,-1 0 59,0 0 60,0 0 62,0-1 64,65 3-244,47 9 198,-26-2-31,-49-7 54,1-1 33,31-4-35,4 1-21,51 6 0,-30 4 0,50-5 0,-115-4-45,1 0-86,-1 0-75,0 0-67,6 0-98,-1 0-59,33 0-385,108 0-1223,-131 0 1468,1 0 67,-7 0 127,1 0 88,-1 0 103,2 0 120,-6 3 112,0 2 75,-20-1 7,0-2 0,0-1 0,0-1 0,11-2-129,-7-2 190,27-2 119,0 6-58,-12 5-2,73 2 544,-66-6-486,-3-1-398,1 0 53,0 0 46,1 0 38,64 0 164,158 0 470,-177 0-513,-23 0-113,1 0-85,-1 0-106,-38 0 23,1 0-34,15 0-127,1 0-81,-1 0-89,0 0-97,0 0-102,0 0-112,-1 0-117,1 0-125,-40 2 659,0 4-33,-11-3 208,-2-1-33,-3 0-55,-4-1-73,1-1 120,-4 0-40</inkml:trace>
  <inkml:trace contextRef="#ctx0" brushRef="#br0" timeOffset="3230.21">7767 5086 2955,'0'-9'24,"0"5"60,0-7 1332,-1 1 875,0 6 35,0 5-847,0 0-613,0 1-60,0 1-75,1 0-87,-1 0-101,0 1-114,0-2-262,1 0-33,-1 0-36,1 0-36,-1 1-46,0 0-120,1-1 5,-1 0-33,1-1-33,0 1-36,-8 33 762,2 0-35,2 0-36,2 0-38,1 0-41,1 1-43,0 0-44,1 0-47,0 5-20,-1 1-68,1-25-135,1 0-1,0 0 1,2 5-54,3 25 84,-7-39-77,1-1-1,-1 1 1,-1-1 0,0 0 0,-1 5-7,-3 10 0,3-12 0,0 0 0,0 1 0,1-1 0,0 4 0,1-3 0,-1 0 0,-1 0 0,0 0 0,-1 0 0,0-1 0,0 1 0,-1-1 0,-1 0 0,0 0 0,0 0 0,-1 0 0,-2 5 0,-1 0 43,-14 13 149,10-25-192,10-3 234,1 0-90,0-1-83,1 1-79,-1-1-71,1 0-67,0 1-59,0-1-55,0 0-14,0 0-34,1-2-407,-1 1-29,1-6-1522,0 4 1340,0 0 155,0 2 433,0 0 33,0-1-170,0 0 49,0 0-39,0-3-185</inkml:trace>
  <inkml:trace contextRef="#ctx0" brushRef="#br1" timeOffset="26033.35">1117 1475 385,'1'-20'26,"0"13"52,0 5 11,1 1 40,0 1 48,0 0 55,2 0 194,-4 0 29,0 0-55,1 0-50,-1 0-47,0-1-45,0 1-41,1-1-37,-1 0-34,1 0 45,-1 0-86,0 0-69,1-1-33,0-1-69,-1 2 79,0 0 79,0 1-4,0 0 32,4-3 193,-1 2 35,1-2 217,-2-5 329,-2 5 241,0 3-607,0 0-49,0 0-64,0 0-80,0 0-136,0 0-34,0-1 75,0 1-104,0-1-86,0 0-81,0-4-273,0 3 251,0 1 75,0 1 38,0-1 44,0 0 52,0 1 63,0-1 68,0 1 75,0 0 82,0 0 89,0 0 97,0 0 104,0 1 110,1 8-534,1 0-83,0-1-68,1 0-51,0 3-23,2 18 54,-5-18-216,0-1 51,0 0 43,0 1 37,0 14 184,0 13 240,0-20-291,0-1-55,0-6-89,0 0-45,0-1-40,0-1-43,0 0-46,0 1-52,0-3-12,0 1-43,0 0-44,0-1-48,0 0-50,0 1-53,0-1-56,0 0-59,0-7 548,0-2-328,0-1 51,-1-1 57,-1 0 60,0 1 77,0 0 32,-7-7 14</inkml:trace>
  <inkml:trace contextRef="#ctx0" brushRef="#br1" timeOffset="26518.56">1164 1369 385,'0'-9'14,"0"4"37,0 3 42,0-1 36,0-1 225,1 1 195,0-1 410,2 3-13,-2 0-420,1 1-200,-1 0-214,0 0-38,1 0-42,-1 0-63,0 0 561,-1 0-101,1-1-91,-1 1-79,1-1-36,-1 0-77,0 0-46,0-1-32,-1-1 6,1 1 35,1 1 47,-1-1 82,0 1 36,1 0 83,-1 0 92,1 0 106,1-1-344,-1 0 59,1 0 45,6-5 840,-5 3-692,-1 3-222,0-1-35,1 1-36,-1-1-63,1 1-71,-1 0-84,15-4 438,1-1-73,0 0-60,1-1-46,70-22 582,-71 24-580,0 1 48,-8 2-60,-1 2-33,0 1-35,0 1-37,-1 1-40,0 0-41,-2 2-44,0 0-46,-1 0-47,-2 2-50,-1-1-52,-2 2-55,-1-1-55,-2 1-59,-2 0-60,-2 0-63,2-3 268,-1 1-72,0-1-61,0 0-49,-8 6-519,-9 6-718,13-11 982,-1 0 44,0 0 89,4-3 277,0 0 48,1 0 54,-1-1 61,-4 2-49,-1-1 78,-11 5 48,-24 7 35</inkml:trace>
  <inkml:trace contextRef="#ctx0" brushRef="#br1" timeOffset="26765.87">1133 1538 6553,'0'0'134,"1"0"-49,7 0 80,-4-3-35,-2 1 60,-1-1 37,2-2 314,-2 3-382,-1 1 1,1-1-1,0 1 0,0-1 1,0 1-1,0-1 1,0 1-1,0 0 0,0 0 1,1-1-1,-1 1 0,1-1-159,18-9 989,1 3-104,-11 4-493,1 2-40,0-1-43,1 2-50,-1 0-52,0 0-59,1 0-61,-1 1-68,1 0-70,0 0-77,-1 0-79,0 1-86,-2-1-1,0 0-58,0 0-60,0 0-63,-4 0-206,0 1 99,-1-1 90,0 1 81,0 0 11,0 0 86,2 1-32,-2 1 101,7 1-203,-7-3 322,0 0 50,0 0 33,2-1 31</inkml:trace>
  <inkml:trace contextRef="#ctx0" brushRef="#br1" timeOffset="31238.26">1597 1369 2955,'2'-3'-109,"1"1"75,0-1 69,1 1 62,-1 0 56,1 0 51,-1-1 44,1 1 38,0 0 106,1-1 38,13-11 1729,-14 10-1562,-1-1-86,-2 3-523,0 0 37,0-1 125,1 1 117,0 0 95,-1 1 67,1-1 53,4 0 1236,-3 2-1033,-1 0-373,0 0-35,0 0-41,0 0-49,0 0-65,0 0-51,1 0 850,-3 0-347,0 2-248,0 3-275,-3 84 887,-2-59-664,-3-1-38,2-9-93,0 3-58,0 4-38,-2 11-41,5-26-9,-1 22 8,2-18-12,0-6-50,-1-1-43,-1 1-62,2-1-258,3-3 78,1-2-1,0 0-68,0-3 113,0 1-36,-1-2-39,1 0-43,-1 0-46,0-2-50,0 0-53,-1-2-56,0 3 198,0 0 44,0 1-31,0 0-156</inkml:trace>
  <inkml:trace contextRef="#ctx0" brushRef="#br1" timeOffset="31938.09">1892 1398 1285,'0'0'161,"0"0"-45,1 0 6,1 0-98,3 0-51,-3 0 72,0 0 57,-1 0 80,1 0 100,0 0 120,-2 0-151,1 0 38,1 0 272,0 1-34,2 0 428,-1 1-121,0 1-110,-1-1-246,0 1-50,-1 0-46,1 1-40,0 3 239,0 1-104,1 17 636,-3-14-581,1-5-184,-1 0 52,0-1 63,0 0 75,0-4-412,0 5 51,0 2 16,-2 2-15,-3-4-38,-1-5-15,2 1 21,0 1-89,-3 2-32,4-7 26,2-6 77,2-12 94,0 0-59,1 1-49,0-1-39,4-16-14,10-45-16,-10 49 46,0 13-6,4-3-40,18-19-59,1 17-71,-27 23 75,0 0 0,0 0 1,0 0-1,0 1 1,0-1-1,0 0 0,0 1 1,0 0-1,1-1 1,-1 1-1,0 0 0,0 0 1,1 0-1,-1 0 1,0 1-1,0-1 0,0 0 1,0 1-1,1 0 1,-1-1-1,2 2 10,1 1-97,15 7-154,-8 0 40,-5 1-19,-4 3-73,-3-12 299,-1 11-77,0 1-90,-4 1-104,-4 1-115,-22 35-642,23-37 802,0-1 41,0 0 55,0-2 70,6-8 51,0 0 1,1 0 0,-1 1 0,1-1-1,0 0 1,0 1 0,0-1 0,0 1-1,0-1 13,0 16 3,3-1 50,4-1 59,4-1 67,3-4 78,4-3 85,-9-7-237,7 3 56,2 0-52,0-1-59,-2-2-68,-9-2-8,0 1-57,-2 0-59,0 1-61,-1-1-62,0 1-65,0 0-65,-1 1-67,-1-3-157,0 1 70,0-1 67,0 1 61,0-1 59,-1 0 53,1 1 50,0-1 46,0 0-78,1 0 118,-1-1 99,0 1 48,1-1 82,-1 0-64,0 1-85,-1 0-1,0 0-38,0 0 69,1-2-63,0 0 50,-1-1 33,0-2 31</inkml:trace>
  <inkml:trace contextRef="#ctx0" brushRef="#br1" timeOffset="32523.1">2373 1260 3341,'7'-9'267,"-4"3"-33,-1 1 18,-1 0 65,0 1 7,-1 0 65,0-1 71,0 0 81,0 5 27,0-1-66,-1 1-61,0 0-57,0-1-53,-1 1-46,1 0-44,-1 0-37,-1 0 80,0 0-82,-1 0-57,-3 0 129,4 0-42,2 0-56,0 0 53,-4 0 139,0 2-41,-1 0-38,1 0-34,-2 2 11,1 1-37,-3 3 60,0 2-44,-5 11 201,7-7-108,3-2 14,3-1 98,3 3-152,2-1-88,0-4-101,2 0-33,6 9 3,7 12-37,-15-24-42,0 1 0,1-1 0,0 0 0,0 0 0,0 0 0,4 2 0,-3-3 0,-1 1 0,0 0 0,0 0 0,0 0 0,-1 0 0,3 6 0,-5-4 16,-3 0-48,-6 3-85,-5 0-56,-14 4-213,14-9 200,-4-3-100,-2-4 98,1-1 75,-20-12-90,25 7 106,1-1-36,2-1-52,2 0-64,3 2 39,1 0-39,1 0-45,1 0-47,2 3 178,1 1-116,1 0-175,0 2 51,1 0-33,5-1-465,-2 2 335,-2 0 151,1 0 78,-2 0 179,0 0 74,2 0 33,12 0 14</inkml:trace>
  <inkml:trace contextRef="#ctx0" brushRef="#br1" timeOffset="32802.87">2558 1306 4883,'0'-3'98,"1"1"42,0-1 38,0 0 34,1 0 81,0 0 36,2 0 103,1-3 263,6-2 491,-3 3-460,-2 2-210,-3 1-300,0 0-33,7-2 406,-1 0-60,0 0-55,0 0-53,0 0-47,0 1-42,-1 0-40,1 0-33,7-2 133,0 2-71,40-4 533,-30 6-422,0-1-156,-9-1-119,-3 0-59,0 0-40,-7 1-48,4 0-74,-4 2-21,-1 1-26,-1 0-46,-1 1-18,0 1-46,-1 1-50,0 0-58,-2 1-671,-3 0 81,-3-1 95,-1 0 109,-2-1 123,5-2 346,-1 0 36,0 0 38,1 0 40,-1 0 40,2-1 43,-1 1 53,-4 0-109,1 0 42,-1 0 27,-5-1 25,12 0 11</inkml:trace>
  <inkml:trace contextRef="#ctx0" brushRef="#br1" timeOffset="33087.92">2651 1245 1670,'3'0'1096,"1"0"-64,-1 1-60,0 0-59,-1 1-57,1-1-54,-1 1-53,0 0-49,0 1-49,-1-1-46,1 1-44,-1 0-42,0 0-39,0 1-38,0-1-36,0 1-32,0 2 159,-1 0-72,1 0-62,-1 1-54,0 1 10,0 0-51,-2 16 456,2-13-401,-1-5-89,1-1-17,0 0 34,0 13 123,0 2-71,0 2-83,0-1-95,0 1-109,0 0-121,0-12-14,0 0-35,0 0-37,0-1-38,0 1-616,-2-2 116,0 0-22,-2 1-208,-1 2-92,4-7 612,0-1 52,0 0 106,1-1 35,-1 0 36,0-1 37,-1 1 11,0-2 50,-2 1 33,-1-1 31</inkml:trace>
  <inkml:trace contextRef="#ctx0" brushRef="#br1" timeOffset="33441.01">3132 1292 385,'0'0'319,"0"0"-86,0 0-40,0-1-36,0 1 58,0-1-109,0 0-91,0 0-73,0-2-134,0 2 165,0 0 37,0 0 40,0 1 47,0-1 55,0 0 65,0 0 79,0 0 85,0 0 95,0 0 102,0 1 113,0-1 122,0 0-359,0 1 34,0 0 35,0-1 37,1-5 1223,-2 6-915,1 2 243,-3 1-99,1-1-552,-1-1-36,0 0-40,-1-1-44,-5 1 217,3 2-86,0 0-76,1 2-70,0 1-59,1 1-51,1-1-42,0 1-34,-1 1-3,2 1 9,4-3-76,-2-5-51,9 11 16,-6-10 9,1-1 33,7-2-14,-4-2-47,1-5-96,-8 7 64,2-1-98,-1 1-49,-1 1-8,0 0-127,-1 0 71,1 0 44,0 0 41,-1 0 36,0 0-21,0 0 86,-3 0 57,2 0-37,0 0-77,2 0 9,-1 0-35,0 1-175,0-1 101,1 0-36,-1 0-40,1 1-43,0-1-45,0 1-49,0 6-1319,0-4 1042,0-1 291,0-2 46,0 1-27,0-1-141</inkml:trace>
  <inkml:trace contextRef="#ctx0" brushRef="#br1" timeOffset="33773.21">3117 1552 1670,'0'0'650,"0"0"-122,-1 0-102,1 0-48,0 0-46,0 0-43,0 0-39,-1 0-37,1 0 116,-1 0-92,0-1-106,-1 1-67,-1 0-6,1 0 19,1 0 53,0 1 76,1-1 17,-1 0 65,0 0 74,1 1 83,-1-1 91,1 0 100,0 1 109,0 0 118,-1 4-466,-1-1 34,-2-1 41,-2-2 48,5-1-136,0 1-100,1 0-84,-1 0-70,1 1-38,0 4-35,1-4 15,0 0 87,-1-2-32,1 0 39,11-3-48,-9-8-61,-3 10-18,4-3 29,1 1-40,-3-2 37,0-1 50,-1-4 80,-2 10-407,1 0 58,0-1 52,0 1 45,-1 0 47,0-1 81,-2 0 359,2 1-367,0 0-33,0 0-44,0 0-57,0 0-66,0 0-78,0 1-51,0-1-79,0 0-87,0 0-93,0 1-101,1-1-110,-1 1-118,0-1-124,-1 2 529,0 0 45,-1 1-37,-3 2-171</inkml:trace>
  <inkml:trace contextRef="#ctx0" brushRef="#br1" timeOffset="34944.24">1272 2075 2056,'0'0'431,"0"0"-88,0-1-74,0 0-63,0 0-36,-1 0-48,2-3 146,0 2-113,0 0-22,0 1 40,1-1 27,0 1 88,0 0 77,-1 1 68,1 1 162,-1 0 64,0 2 193,1 2 487,-2 1-18,0-2-501,1 0-199,-2 0-76,1-1-162,0 0-75,0 0-85,0-1-95,0 0-102,0-1-71,0 1-76,0-1-81,0 13 678,0 0-56,-1 0-52,1-1-46,-2 5 84,0 0-78,-2-2-63,0 0-44,0 0-79,5-3-91,0 2-38,-5-1 48,-6 8 78,9-17-153,0-1-8,1-6-38,-1-5-58,1-3 55,0 6 50,0 1 0,0 0-1,0-1 1,0 1 0,1 0 0,-1-1 0,1 1 0,0 0-1,0 0 1,1-2 13,2-3-64,2-1-41,6-18 23,-6 0 36,-5 20 43,0-1-1,0 1 0,1 0 1,0 1-1,1-1 0,0-2 4,7-9 22,-1 1 35,0 3 52,0 1 0,1 0-1,1 1 1,8-9-109,-1 9 615,-11 11-351,-1 4-35,-2 3-40,0 2-45,0 2-50,0 0-53,-1 0-53,0 0 54,0 0 1,-1 1 0,0-1 0,0 0 0,-1 11-43,-1-17 8,0-3-7,0 1 0,0-1 0,0 1 0,0-1 0,0 1 0,1-1 0,-1 1 0,0-1 0,1 1 0,-1-1 0,1 1 0,-1-1 0,1 0 0,0 1 0,0-1 0,0 0-1,9 19-3,-3-10-17,1-6-37,-7-4 44,0 0 0,0 0 0,0 0 0,0 0 0,0 0 0,0 0 1,1 0-1,-1-1 0,0 1 0,0 0 0,0 0 0,0-1 0,0 1 0,0-1 1,0 0 12,5-3-99,-1 1 0,0-2 1,0 1-1,-1-1 0,4-3 99,0-1-135,2 0-44,-1 1 40,3-2-10,-1 1 48,9-8-57,-5 3 6,-5 4 101,6-7-62,-9 12 118,-1 1 43,1 1 36,-1 1 46,2 0 55,0 2 62,-3 1-64,-2 0-39,1 6 43,-3 2-104,-1 3-69,3 22-47,-2-30 17,5 14-54,-3-6-16,-1-1-27,-1 0-51,-1-4-116,1 0-60,6 13-931,-3-13 781,-2-3 293,0 0 33,3 2 64,3 4 72,-8-10 28</inkml:trace>
  <inkml:trace contextRef="#ctx0" brushRef="#br1" timeOffset="35192.04">1876 2044 2570,'10'-15'241,"-6"9"-91,-2 1 18,1 1 63,0 0 80,0 0 95,1 1 112,-1 2-212,-1 0 34,1 0 36,0 0 38,0 1 40,1 0 43,4 0 533,-3 0-111,-3 0-95,-1 0-64,-1 0-42,0 4-65,0 9-457,0-1 58,0 2 75,0 0 42,-1 33 969,-1-27-791,-1 4 11,1-10-322,-1-1-56,-1 0-66,0 0-75,3-9-53,-1 2-34,0 0-33,-2 7-175,1 1-123,2-1-118,1-10-833,0-3 1043,0 0 45,-1 0 48,0 0 52,-4 0 23,-3 0 84</inkml:trace>
  <inkml:trace contextRef="#ctx0" brushRef="#br1" timeOffset="35408.01">1984 1845 5911,'0'0'156,"0"0"-36,-1 0 25,1 0-104,-1 0-54,-3-1-189,2 1 151,1 0 95,0 1 29,0-1 44,0 0 30,1 0 44,-1 0 49,1 1 54,0-1 57,-1 0 64,1 1 68,0-1 71,0 4-96,0-1-80,0 1-75,0-1-69,1 0-66,-1 0-60,0 0-55,1 0-51,-1 0-60,1 0-57,-1 0-50,1 1-40,1 2-243,4 8-736,-6-14 918,0 1 72,1 1 50,0 2-131,-1-2 55,0 0 38,0-1-53,0 1-91,0-1-95,-1-1-108,0 1 218,1-1-34,-2 0 241,0 0 40,-1 0 28,-2 0 26</inkml:trace>
  <inkml:trace contextRef="#ctx0" brushRef="#br1" timeOffset="35681.37">2139 2013 4883,'0'0'257,"0"0"-70,0 0 33,0 0-15,1 0 56,0 1 56,0 0 56,6 8 825,-3 2-103,-2 0-108,-2 1-111,-1 1-115,-1 0-120,-1-1-123,-1 0-127,3-5-231,-1-1-41,1-4-67,-2 10 207,0-1-75,0-1-73,-3 0-74,5-6-60,0-1-42,1 1-39,-1 0-33,2 4-220,-1 1-81,1 13-976,-5-16 911,1-4-9,-5-1-133</inkml:trace>
  <inkml:trace contextRef="#ctx0" brushRef="#br1" timeOffset="35950.71">2155 2013 5911,'0'-2'142,"0"0"1,0 1-1,1-1 1,-1 0-1,0 1 0,1-1 1,-1 1-1,1-1 1,-1 0-1,1 1 0,0-1 1,0 0-143,8-7 1082,1 4-238,1 2-67,-3 2-332,-1 0-36,1 2-39,-1 0-43,0 0-47,0 1-50,-2 1-54,0 0-58,1 1 209,-2 0-44,1 0-43,0 0-39,-1 0-37,0 1-33,3 4 38,-1 0-104,0 1-74,1 6-122,1 13-204,-6-16 219,-1 0 59,-1 1 89,1-10-40,-2 0 0,1-1 0,0 1 0,-1 0 0,1 0 0,-1 0 0,0-1 0,-1 1 0,1 0 0,-1-1 1,1 1-1,-1-1 0,0 1 0,0-1 0,-1 0 0,1 0 0,-1 0 8,-14 12-76,-5-2-34,16-9-39,0-1 47,-11 9-51,4-4 13,4-2-56,2-2-71,3-2 88,0-1-35,-3 1-230,4-1 177,-1 0-34,1 0-34,-1-1-37,0 1-40,0-1-40,2-1 10,0 0-40,-7-4-1209,6 2 993,-1 0-42,2 1 404,1 1 54,0-1 65,1 2 72,1-2 51,0 0 37,7-6 15</inkml:trace>
  <inkml:trace contextRef="#ctx0" brushRef="#br1" timeOffset="36251.45">2450 1999 2570,'5'-5'819,"-1"2"-41,0 0-41,-1 1-40,1 0-38,-1 2-37,0-1-36,0 2-35,1 1 452,0 2-126,-1 2-115,0 2-107,-1 0-97,-1 1-88,0 1-79,-1 0-68,1 0-61,-1 0-50,-1 8 97,1-5-101,0 0 34,-3 8 264,0-13-321,0 1-59,-1 0-93,0 3-32,4-6-67,0-1-95,-1-3 31,0 0-40,0-1-46,-1 0-50,-1 0-56,-1-1-61,3 0-10,0 0-795,1 0 713,0 0 124,0 0 37,0 0-499</inkml:trace>
  <inkml:trace contextRef="#ctx0" brushRef="#br1" timeOffset="36536.56">2450 1936 5911,'2'-7'271,"5"0"78,3 2 82,1 1 89,2 0 94,-1 2 100,-1 2 105,-3 2 110,0 0-265,-1 2-84,0 0-78,1 0-75,-2 1-67,1 0-62,0 0-58,-1 1-52,1 1-22,-1 1-58,0 0-48,0 0-39,-1 3-34,5 19-111,-9-17 95,-5 30-175,-6-17 19,-4-6-37,-8-2-88,7-8 85,-3 0-66,-1 1-87,-2-2-109,11-4 196,0-1-35,0-1-37,0 0-41,1 0-44,0-1-45,1-1-48,0 0-52,5-2 284,1 1 56,2-1 56,0 0 57,0-3 22,0-5 86</inkml:trace>
  <inkml:trace contextRef="#ctx0" brushRef="#br1" timeOffset="40728.47">2822 1952 385,'0'0'267,"2"0"-101,-1 0-71,5-1 39,-2-1 18,-3 1-172,0 0 73,-1 0 65,1 0 61,0 0 103,-1 0 64,1 0 268,-1 0 77,1-1 704,0 1-526,0 0-252,-1 1-362,1 0-42,-1-1-74,1 1-37,0 0-41,-1 0-44,1 0-48,0 0-52,0 0-55,0 0-58,2 0 1202,-3 0-545,0 0-65,0 0-88,-1 0-64,1 0-55,-1 0-47,0 0-27,-1 0-36,-2 0 82,3 0-62,1 0 106,0 0-30,0 0-43,0 0-38,0 0-34,1 0-21,0 0-77,1 0-123,0 0 147,-1 0 60,-1 0 43,1 0 51,-1 0 60,0 0 36,1 0 59,-1 0 66,0 0 72,0 0 76,-1 0 84,1 0 89,-1 0 94,-1 0-625,-1 0-13,1 0-45,0 0 66,1 0 93,9 0-124,-13 0-106,10 2-22,-8 5-40,2-5 25,0 0 1,0-1-1,0 1 1,0 0-1,1 0 1,-1-1-1,1 1 1,-1 0-1,1 0 1,0 0-1,-1 0 1,1 1 14,0 1-11,0 12 27,0 1 64,-1 3 63,-9 27 249,3-31-284,7-15-93,-7 11 66,1 4-50,5-14-31,1-1 0,0 0 0,-1 0 0,1 1 0,0-1 0,-1 0 0,1 1 0,0-1 0,0 0 0,0 0 1,0 1-1,0-1 0,1 0 0,-1 1 0,0-1 0,1 0 0,-1 1 0,0-1 0,1 0 0,0 0 0,-1 0 0,2 1 0,-2-1-2,4 3 9,12 7 113,-8-10-95,1 0 7,5 6 115,-9-4-111,1-1-39,1 0-55,2-1-74,6 2-529,-12 0 338,-1-2-54,1 0-96,-2-2 191,1 0-36,-1 0-39,2-2-43,-1 2-83,0-1 50,1 1 50,0-1 46,1 0 47,0 0 44,-1 0 44,0 1 41,2-1-24,1 0 51,3 1 96,-9 1 38</inkml:trace>
  <inkml:trace contextRef="#ctx0" brushRef="#br1" timeOffset="41367.18">3132 1936 771,'0'0'1490,"0"0"-90,0 1-89,0-1-85,0 1-83,0 0-79,0 0-79,0 0-74,0 1-72,0 0-69,0-1-68,0 1-63,0 0-62,0 0-58,0 1-56,0-1-54,0 0-72,0 1-43,0-1-39,0 1-38,0 0-35,0-1-34,0 4 58,0-1-116,0 0-65,0 0-55,0 0-45,0 3-71,0 12-379,0-12 342,0-1 87,0 1 94,0-5 46,0 1 36,0-1 39,0 1 43,0-1 47,0 0 51,0 0 54,0 0 58,4 14-221,8-7-41,-9-9-99,0 0 1,0 0-1,0 0 1,0-1 0,0 1-1,1-1 1,-1 0-1,0 0 1,0 0-1,2 0-11,28-5 17,4-5-68,-29 8 59,1 0-84,-1 1-87,1 1-87,0 0-88,0 0-89,-1 1-92,1-1-91,-3 1 73,0-1-55,0 0-58,-1 0-57,-5 0 329,1 0 39,-1 0 35,0 0 34,1 0-177,-1-1 109,0 0 156,1 1 39,-1-2-51,0 1 115,0-3-154,0 2 120,0 1-54,0 0-52,0 0-74,0 0-87,0 0-103,0-1 400,0-1 32,0-5 14</inkml:trace>
  <inkml:trace contextRef="#ctx0" brushRef="#br1" timeOffset="41614">3132 2013 4112,'15'0'454,"-1"-1"47,27-2 1263,-23 1-1050,0-1-79,-8 2-368,0-1-40,-1 1-45,-1 0-51,1 1-49,1 0-43,5 1-60,1-2-89,-5-1-21,-1-1-32,8-8-232,-12 5 347,3-3 32,-8 8 16</inkml:trace>
  <inkml:trace contextRef="#ctx0" brushRef="#br1" timeOffset="41867.11">3085 1875 2570,'-1'0'44,"-4"0"146,-1 0 45,0-1 52,0 0 59,1 0 65,3-2 74,1 0 79,4-1 86,0 2 121,0 1-63,2 0-62,0 0-61,0 1-59,1 0-58,0 0-57,0 0-55,0 0-7,0 0-72,0 0-71,-2 0-69,10-3 313,2 0-83,-1 1-76,0 1-69,9-1-3,-1 1-112,0 1-89,-1 0-64,-16 0 140,1 1-96,-1 0-91,0 0-80,-1 0-74,1 0-65,-1 1-58,0-1-48,2 1-160,-2 0-47,11 0-1384,-13-2 1539,-1 0 53,-2 0-31,1 0-166</inkml:trace>
  <inkml:trace contextRef="#ctx0" brushRef="#br1" timeOffset="42756.65">1443 2613 5525,'0'-9'246,"0"5"-42,0 1 139,0 3-126,0 0 37,0 0 39,0 0 43,0 1 44,0 1 46,0 3 392,0 0-75,0 1-72,0-1-68,-1 0-63,1 1-59,-1-1-54,1 0-52,-1 2 14,1-1-59,-1 0-53,0 1-46,-1 0-2,1 1-44,-4 14 241,3-7-219,3 5-5,-1-5-28,0-5 3,-1-1 30,-2 1 68,-3 14 102,2 2-33,1 1-39,3-2-46,0-23-236,0-1 1,0 1 0,0-1 0,0 0-1,1 1 1,-1-1 0,0 0 0,1 1-1,-1-1 1,1 0 0,0 1 0,-1-1-1,1 0 1,0 0-24,15 12 242,6-6-74,1-2-56,-11-3-67,-1 0 6,1-1 1,-1 0-1,0-1 0,1 0 0,8-1-51,30-6 114,-7 1-92,2 3-93,-29 3-97,19-1-130,-23 0 153,-2 1-19,-1-1-51,1 0-65,0 0-78,-2 0-9,1-1-71,-1 1-78,0-1-85,1 1-93,0-1-101,-1 0-108,1 0-115,-1-1 336,-1 0 117,0 0 120,0-1 124,-3 0 154,0 1 65,0 0 44,2-3 42</inkml:trace>
  <inkml:trace contextRef="#ctx0" brushRef="#br1" timeOffset="43173.07">1970 2751 5911,'4'-4'-89,"0"0"64,-1 2 59,0 0 57,0 1 50,-1 1 49,1 0 42,-1 1 40,1 1 235,-1 2 72,0 2 189,-1 5 473,0 4 263,-1-4-569,-1-2-241,0 0-108,0-3-202,0 0-111,1-3-184,-1-1-34,1 1-37,-1-1-38,-4 14 596,3-12-400,-1 0 0,1-1 0,0 1 0,-1-1 0,0 1-1,1-1 1,-1 0 0,-1 1-176,-6 3 396,0 0-39,-3-1-22,0-1-82,-1-3-100,0-1-117,9-6 71,1-9-35,4 2-36,5-1-36,3-2-35,1-2-38,9-26-82,-2 4 29,0 13 0,-6 11 57,27-32-159,-10 17 161,-21 23 94,-1-1 46,-4 7-55,-1 0 0,1 0 0,-1 0 1,1 0-1,0 0 0,-1 0 0,1 0 0,0 0 0,0 0 1,0 0-1,0 0 0,0 1 0,0-1 0,0 0 0,0 1 0,0-1 1,0 1-1,0-1 0,0 1 0,0-1 0,0 1 0,1 0-18,13 4 143,-1 5 126,-3 5-79,-1 2-69,-3 3-57,2 13-48,-1 15-102,-3-20 26,1-12 0,-5-13 54,0-1 0,-1 1 0,1-1 0,0 1 1,-1-1-1,1 1 0,-1-1 0,1 1 0,-1-1 0,0 1 1,0 0-1,0-1 0,0 1 0,0-1 0,0 1 0,0 0 1,0-1-1,-1 1 0,1 1 6,-4 5-125,-1 4 11,0-1-42,1-3-48,0-3-73,2-2 91,-1-1-37,3-2 83,0 0 35,0 1-19,0 0 80,-1 2 33,1-2-22,-1 0-38,1 0-81,-1 0-96,1 0 68,0-1-38,0 1-41,-1-1-44,1 1-49,0-1-51,0 0-56,-1 0-58,0 0 165,-1 0 38,-6 0-498</inkml:trace>
  <inkml:trace contextRef="#ctx0" brushRef="#br1" timeOffset="43435.81">1954 2735 4497,'1'-1'327,"1"-1"-54,0 1-100,0-1 0,1 0-1,-1 1 1,0-1 0,1 1 0,-1 0-1,1 0 1,0 0 0,-1 0-1,1 0 1,0 0 0,-1 1 0,1-1-1,0 1 1,0 0 0,0 0 0,-1 0-1,1 0-172,12 1 720,0 2-71,1 0-94,-1 0-116,-7-1-272,-1-1-38,1 1-39,-1-1-43,0 0-46,0 0-47,0 0-52,-1-1-53,8 0-363,-2 0-66,24-3-1501,-22 0 1235,-6 2 454,0-1 37,0 0 46,1 0 54,-3 1 140,0 0 45,2 0 30,2 1 29</inkml:trace>
  <inkml:trace contextRef="#ctx0" brushRef="#br1" timeOffset="43736.71">2419 2658 3341,'0'-3'-168,"0"0"78,0 0 71,0 0 68,0-1 116,0 1 102,0 0 92,0 0 78,0 0 174,-1 0 75,0 0 207,-1-1 512,-1 1-29,0 2-534,1 0-218,-2 0-93,1 0-174,-1 1-91,0 0-103,0 0-115,-2 0 351,0 2-83,0 0-72,0 0-61,-1 2-35,-1 0-46,-14 12 110,14-9-80,3-3-14,1 0 41,-9 13 323,3 7 99,10-22-532,0 0 0,0-1 0,0 1-1,0 0 1,0 0 0,0-1 0,1 1 0,-1 0 0,1 0 0,-1-1 0,1 1-1,0 0-48,8 11 493,-1-5-373,22 21 209,-13-15-203,1-4-37,5 7 4,-8 1-57,8 10-58,-16-20-35,-7-2-76,-14 3-203,6-5 241,3-3 0,0 1 1,0-1-1,0-1 0,0 1 1,0-1-1,0 1 0,0-1 1,0-1-1,0 1 1,-1-1 94,-13-3-489,11 1 167,1 0 63,0-1 47,-9-6-228,6 3 128,6 3 118,-1 0-33,1 0-40,0 0-49,-1-2 2,2 0-74,2 1-64,2 0-55,4-2-392,9-3-580,8 2-332,-7 3 687,-2 2 297,-8 2 464,0 0 40,-1 0 83,-1 0 37,5 0-230,0 0 76,0 0 81,1-1 78,-1 1 94,1-2 40,1 0 28,7-3 26</inkml:trace>
  <inkml:trace contextRef="#ctx0" brushRef="#br1" timeOffset="44006.35">2574 2552 6553,'0'0'256,"0"-1"-58,0 1-52,0-1-41,0 0-30,-1 0-33,1-4 4,0 4-3,1-2 87,-1 2 57,1 0 100,-1 1-98,0-1 34,1 1 36,-1 0 40,6 0 267,-1-1-67,0 1-63,1-1-57,-1 0-51,0 0-44,0-1-40,0 1-33,4-2 100,19-2 373,-14 4-343,39 1 245,-34 0-450,-1 0-63,-2 0-75,-1 0-70,0 0-82,-1 0-92,-8 1 50,-2-1-43,-1 1-46,0 1-45,-2-1-47,0 2-48,-1-1-48,0 1-50,0-2-143,0-1 95,0 1 87,-1-1 80,0 1 73,0-1 67,1 0 58,-1 0 53,-1 0 28,1 0 53,-1 0 37,-2 0 77,3 0-78,0 0-60,1 0-123,-3 0 105,-1 0 44,1 0 30,-3 0 29</inkml:trace>
  <inkml:trace contextRef="#ctx0" brushRef="#br1" timeOffset="44276.07">2713 2552 385,'-7'0'266,"1"0"25,4 0 76,2 0-134,0 0 45,0 0 55,0 0 55,0 1 51,0 0 50,0 3 67,0-1-56,0 0-53,0 0-45,0 0-39,0 0-35,0 1 157,0 0-62,4 9 785,-1-6-634,-2-4-238,1 0 38,1 1 49,-1 0 55,7 10 569,-2 0-96,-1 0-105,-2 0-114,-1 1-121,-2-7-355,-1-1-32,1 1-36,0 0-34,-1 0-38,0 0-37,1 9 267,1-7-156,1-3-75,-1 0-52,1 1-72,-1 1-114,-1-4 13,0 0-36,-1 0-40,1 1-40,-4 7-673,-1-11 591,-5-1-91</inkml:trace>
  <inkml:trace contextRef="#ctx0" brushRef="#br1" timeOffset="44793.25">3302 2520 5140,'0'0'322,"0"0"-66,0 0 173,0 0-97,0-1-84,0 0-70,0 0-47,0 0-54,0-4 21,0 4-16,0 0 10,0 0 45,0 0 4,0 1 38,0 0 41,0-1 47,0 1 52,0 1 55,0-1 62,0 0 65,-1 3 94,0 0-72,-1 0-66,0-1-60,-1 1-55,0 0-48,-1-1-43,0 1-37,-1 1 40,0 0-47,-8 10 306,7-3-118,2-3-114,-2 1 71,4-6 119,1 2-84,0 0-77,3 0-71,2-3-65,2-3-59,3-5-51,3-5-46,4-7 4,-6 1-53,-5 7-30,-5 2-43,-4 2-55,-5 4-65,4 3-352,-5 8-812,8-3 719,2-3 264,-1 1-52,1-1-64,0 1-73,0-1-86,0 1-95,0-1-107,0 0-116,0-1 450,0-1-34,0 0-34,0 0-37,0 1 219,0 1 50,0 0-30,0 2-153</inkml:trace>
  <inkml:trace contextRef="#ctx0" brushRef="#br1" timeOffset="45165.75">3225 2828 6168,'0'0'245,"0"0"-40,0 0 127,0 0 64,0 0 45,-1 0-92,0 0-83,0 0-68,0 0-43,0 0-55,-3 0 85,3 0-114,0 0 22,1 0 41,0-1-12,1 1-35,0 0 2,3 0 52,-3 0-57,0 0 43,0 1 37,0-1 57,0 1 68,-1 0 78,0 0-405,0-1 39,0 2 104,0 0 69,0 1 57,0 6 682,0-6-571,0-1-205,0 0-36,0-1-41,0 0-51,0 1 76,0-1 1,0-1 43,2 0-22,18-2-92,-7-2 58,-11 4-52,-1-1 0,1 0 0,0 0-1,-1 0 1,1 0 0,-1-1 0,1 1-1,-1 0 1,0-1 0,1 1 0,-1-1-21,6-9 68,-4 2-42,-3 5-68,-1-2-49,1 0-31,-2 2 41,2 3 75,0 1 0,-1-1 0,1 1 0,0 0 0,0-1-1,-1 1 1,1 0 0,-1 0 0,1-1 0,0 1 0,-1 0-1,1 0 1,0 0 0,-1-1 0,1 1 0,-1 0-1,1 0 1,-1 0 0,1 0 0,0 0 0,-1 0 0,1 0-1,-1 0 1,1 0 0,-1 0 0,1 0 6,-1 0-44,0-2 53,0 1-78,1-1-67,0 1-58,0-1-31,1 1-34,0-2-231,4-4-731,-4 5 880,1 0 40,-1 0 60,1 0 62,-1 0 75,0 1 86,3-6-379,-1 1 71,0-1 73,-1 1 73,-1 1 86,0 1 37,0-6 15</inkml:trace>
  <inkml:trace contextRef="#ctx0" brushRef="#br1" timeOffset="45782.51">3628 1875 3726,'-8'0'215,"-1"4"14,3-1-62,2-1-23,1 0 9,0 0 41,0-1 6,-1 0 40,1-1 45,-1 0 51,2 1-156,1-1 0,0 1-1,0-1 1,-1 1-1,1 0 1,0-1-1,0 1 1,0 0-1,0 0 1,0 0 0,0 0-1,0 0 1,0 0-1,0 0 1,0 0-1,0 0 1,1 0-1,-1 0 1,0 1-180,-2 4 698,0 1-39,1-1-150,1-1-43,1 0-51,1 0-58,1-1-65,1-1-73,2-1-80,1-1-87,-5-1-190,0 0 46,0 0 42,0 0 36,-1 0 59,0 0 64,-1 0 391,1 0-368,0 0-116,1 0-48,1 0-55,0 0-64,0 0-47,1 0-64,0 0-71,1 0-78,1 0-84,1 0-90,0 0-97,1 0-102,-7 0-30,-1 1-1189,0 0 1350,-1 1 75,-1 0 65,0 2-38,-3 1-206</inkml:trace>
  <inkml:trace contextRef="#ctx0" brushRef="#br1" timeOffset="46029.42">3581 2105 5911,'0'0'486,"0"0"-94,0 0 28,0 0-61,0 0-58,0 0-53,1 0-48,-1 0-45,0 0-39,1 0-37,-1 0-12,1 0-88,3-1-281,-3 1 265,0 0 34,0 0 48,0 1 57,-1-1 72,1 0 82,0 0 101,-1 0 111,1 1 123,-1-1-246,0 0 36,1 0 36,-1 0 39,0 0 39,0 1 43,0-1 42,0 0 45,0 0 46,0 1 48,0-1-873,0 0 57,0 0 50,0 0 44,0 0 44,0 1 39,0 0 116,0 1 353,0-1-417,0 0-44,-1 0-59,1-1-58,0 1-70,0 0-78,0-1-58,1 1-81,-1 0-87,0-1-95,0 1-104,0-1-111,0 0-118,0 1-128,0-1 562,0 0 44,0 0-26,0 0-141</inkml:trace>
  <inkml:trace contextRef="#ctx0" brushRef="#br1" timeOffset="55493.38">4015 1152 385,'0'-3'28,"-1"1"50,0 0 44,0-1 40,-2 1 75,1 0 36,-7-3 670,2 0-151,2 2-364,3 1 878,2 2-21,0 0-504,0 0-234,0-1 22,-1 1-109,1 0-95,-1 0-84,0 0-51,0 0-74,-1 0-11,-3 0 20,4 0-46,-1 1 85,1-1 71,1 1 111,0-1-145,-1 0 35,1 1 38,0-1 40,0 4 70,0 1-34,-1 4 290,1-1-119,-1 1-108,0 0-94,-1 0-82,1 0-68,0 0-56,-2 6 19,-1 19 102,4-24-92,-2 9 48,0-11-142,-2 2 0,-1 4 20,-2 9-1,2-7-58,1 1-68,2-6-51,2 0-61,-2-2-210,-6 6-553,5-12 616,3-3 270,-2 2-299,1-1-93</inkml:trace>
  <inkml:trace contextRef="#ctx0" brushRef="#br1" timeOffset="55742.59">3907 1123 4883,'0'-3'18,"1"1"36,1-1 150,1 2 114,1 2 97,0 0-25,0 1 42,1 2 129,4 2 334,3 3 200,-5-3-395,-1 0-158,-1-2-53,-1 0-134,-1 0-58,0-2-65,-1 1-76,4 2 130,-1 0-35,4 3 162,-2-2-172,-1-1-46,6 4 97,7 6 98,-12-9-233,1 1 38,-1 1-74,0-1-35,4 5 2,12 5-62,31 8-26,-32-18-43,-17-4 46,2-1-83,-1 1-72,1 0-85,-1-1-97,1 0-106,0-1-116,-4-1 231,0 0-32,-1-1-35,1 0-35,-1 0-36,1-1-38,-2 0 175,0 0 38,-1-7-448</inkml:trace>
  <inkml:trace contextRef="#ctx0" brushRef="#br1" timeOffset="56028">4247 1030 8224,'0'-5'267,"0"2"50,0 1 44,0 2 33,0 2 284,-1 5 382,1-1-443,1 1-47,-1-3-229,0 1-39,1-2-87,-1 1-37,1-1-42,0 0-47,2 7 233,0 1 0,-1 0 0,0 0 0,-1 6-322,0-3 229,0 0-44,-1 2-45,1 0-85,-2 0-103,1-1-118,0-7 35,0-1-34,0 1-38,0-1-38,-1 3-515,-1-5 192,-1-1 22,1 0-87,1-1 186,-1-1-48,1 1-53,0-1-58,0 1-63,0 0-70,0 1-73,1-1-80,0 0 283,0 0 67,0 1-44,0 1-221</inkml:trace>
  <inkml:trace contextRef="#ctx0" brushRef="#br1" timeOffset="56575.39">4450 1123 2955,'0'-2'-67,"0"0"40,0 0 38,0 1 34,1-1 144,0 0 113,0 0-32,1 1 40,0 0 409,1 0 73,5 1 1124,-6 0-1378,1 0-52,0 0-23,-1 0-113,1 0 1427,-3 0-931,0 2-64,0 5-215,0-1-88,-1 0-76,1-1-65,-1 3 45,0-1-78,-5 19 515,4-20-611,0 0 35,1-1-141,-1 1 1,1-1-1,1 0 1,-1 1 0,1-1-1,0 0 1,0 3-104,1 2 111,1 1-44,0 0-59,1-1-87,0 0-105,1-2-121,-3-7-18,-1 0 92,0 1 78,1-1 64,-1 0 52,0 1 36,0 3 103,0-3-89,0 0-68,0 0-108,0-1 1,0 0-59,0 1-66,-1-1-74,1 0-116,0-1-104,0 1-113,0 0-121,0-1 358,0 0-34,0 1-35,0-1-36,0 0-38,-1 0-39,1 0-40,0 0-41,-1-2 552,-2 0 67,0-2 43,-3-1 42</inkml:trace>
  <inkml:trace contextRef="#ctx0" brushRef="#br1" timeOffset="57263.68">4682 1061 1285,'-2'-2'-61,"-1"0"47,1 1 45,0-1 43,0 1 40,-1 0 37,1 0 37,0 0 32,-1 0 85,1 0 41,-4 0 451,3 0-262,0 1 34,-2 0 333,0 0 38,3 0 251,2 0-48,0 0-40,0 0-64,1 0-562,0 1-44,0-1-42,0 0-41,0 0-36,1 0-37,0-1 182,-1 1-239,1-1-38,1 0 87,0-1-78,2-1-59,-1 0-49,-1 2 17,-1-1 36,0 2 69,28-6 449,-6 6-247,-4 0-103,1 1-43,2 1-39,-2-2-78,-18 0-339,-1 0 77,1 0 66,0 0 53,3 0 117,4 0 213,-5 0-213,0 0-55,-1 0-89,-1 0-44,0 0-48,0 0-55,0 0-63,0 0-91,-1 0-86,1 0-94,0 0-102,-1 0-110,1 0-117,-1 0-126,-1 0 431,0 0-33,-2 0 470,-2 0 36,-6 0 17</inkml:trace>
  <inkml:trace contextRef="#ctx0" brushRef="#br1" timeOffset="57532.95">4759 1046 2570,'0'0'473,"0"0"-129,0 1-23,0 0 40,-1 4 523,1-1-51,-1 1-49,0-1-50,0 1-48,0 0-48,0-1-47,-1 1-45,1-1-54,0 1-43,0-1-41,0 1-42,0-1-40,0 0-39,1 1-40,-1-1-37,1 3 326,0-1-76,-1 0-70,0-1-61,-1 0-52,1 0-44,-2 5 131,-3 12 324,5-11-303,1-2-178,-1-1-36,0 5 84,-2 0-67,-5 7-24,7-19-167,1 0-1,0 0 0,0 0 1,-1-1-1,1 1 0,0 0 1,0 0-1,0 0 1,0 0-1,0-1 0,0 1 1,0 0-1,0 0 0,0 0 1,0 0-1,1-1 0,-1 1 1,0 0-1,0 0 1,1 0-1,-1-1 0,1 2 4,1 1-61,1 1-49,-1 0-97,1 0-108,-3-2 109,1 0-35,0 0-38,-1 1-42,0-3-238,0 0 46,0 0 44,0 1 42,1-1 40,-1 0 36,1 1-247,0-1 120,1 0 102,-1 0 83,0 0 65,1 0 18,1 0-203,-2 0 86,-1 0-3,0 0 124,0 0-33,1 0-427,0 0 70,-1 0-51,0 0-249</inkml:trace>
  <inkml:trace contextRef="#ctx0" brushRef="#br1" timeOffset="57780.05">5008 1075 2056,'0'-2'-24,"0"0"43,0-3 128,0 0 97,0-4 457,0 7-516,0 0-44,0 1 173,0 0 47,0 1 49,0 0 47,0 0 365,0 0 498,0 0-464,0 2 387,0 3-443,2 0-115,0-1-93,0 0-75,1 3 152,2 14 779,-6 0-655,0-5-329,0-3-138,0 0-72,-1-2-108,0 0-69,0-1-78,0 0-87,0 3 104,0-5-39,0 3-73,0-1-104,1-5 52,-1 0-38,0-1-41,0 1-44,-1 10-840,3-10 786,0 0 57,0-2 120,0 0 51,0 3-4,0 3 73</inkml:trace>
  <inkml:trace contextRef="#ctx0" brushRef="#br1" timeOffset="58102.4">5148 1061 2056,'0'-2'46,"0"0"63,0-1 53,0 0 44,0 0 114,0-6 698,0 6-612,0 1-105,0 1-85,0-1 487,0 1 414,0 1-204,2 3-48,1 0-335,-1 1-49,0 1-46,0 0-42,0 0-40,-1 0-36,0 6 221,0-1-187,-1 0-55,0 3 3,-1 6 83,0 1-6,1-8-94,0-4-328,0 0 89,0 0 56,0 12 199,0-7-190,0-5-113,0 0-72,0 1-105,0-5 46,0 0-34,0 1-35,0-1-40,0 1-42,0-1-43,0-2 49,-1 1-92,1-2-82,-1 1-69,0 0-180,-1-1-63,0 0-211,-3 0-530,4-1 966,0 0 61,1 0-36,0 0-192</inkml:trace>
  <inkml:trace contextRef="#ctx0" brushRef="#br1" timeOffset="58349.94">5162 1061 3341,'0'3'278,"0"2"-106,1-1 44,1 1 40,0 0 34,5 7 514,9 5 556,-5-7-543,-3-3-305,-2-2-118,1-1-40,-2 0-95,0 0-40,1-1-44,-1 1-49,4 1-5,0 1 78,1 0 46,14 7 386,-9-5-306,-6-4-189,-1 1-62,2 0-79,-1-1-105,-4-2 10,-1 0-34,1 0-35,-1 0-37,-3-1 248,0-1-34,1 1-85,0 1-113,0-1-99,0 0 8,0 0-43,1 1-429,0-1-9,3 1-1106,-4-3 1240,0 1 56,-1-2 78,0 0 99,0 0 198,-1 0 60,0 0 68,0-1 73,0 0-129,0 0 48,0-1 34,0-2 31</inkml:trace>
  <inkml:trace contextRef="#ctx0" brushRef="#br1" timeOffset="58550.55">5395 969 6168,'0'0'306,"0"0"-33,0-1 182,0 1-106,0-1-93,0 0-84,0 0-54,0-1-2,0-1-9,0 2-36,0-1 48,0 1 69,0 1-21,0-1 43,0 1 48,0 0 56,0 0 60,0 0 67,0 0 71,0 1 79,0 2 1,1 0-66,0 0-63,-1 1-58,1-1-51,1-1-49,-1 1-41,0 0-39,1 2 46,0 0-54,0 2 26,1 13 261,-3 5 26,-2 0 0,-1 0 0,0-1 0,-2 1-530,1 13 277,3-10-156,0-3-88,-1 0-97,1-13-12,-1 0-33,-1 0-37,-1-1-40,-12 22-692,10-21 596,-2 5-86,6-14 311</inkml:trace>
  <inkml:trace contextRef="#ctx0" brushRef="#br1" timeOffset="59938.31">4047 1798 3726,'0'0'407,"0"0"-229,0 0-30,0 0 4,0 0 34,0 0 196,0 0-45,0 0-41,0-1-37,0 0 156,0 0-117,0 0-97,0 0-68,0-4 100,0 4-92,0 0-30,0 0 37,0 1 46,0-1 53,0 1 127,0 0 100,0 0 114,0 1-247,0-1 34,2 8 721,2-4-99,-1-2-441,0 1-43,-1 3-46,-1 2-48,-1 2 54,0-1-38,0 0-37,0 0-35,0 9 263,0 0-122,0-5-199,0 1-56,0-1-51,0 1-46,0 0-40,0 0-35,0 16-7,0-28-215,0 1 44,0 0 40,-1-1 32,0 4 53,-3 7 188,3-8-205,-1-1-94,2-1-3,-1-1-36,0 0-41,0 1-47,1-1-49,-1 1-55,1-1-59,-1 1-63,1-1-69,-1 1-72,1 0-77,0 0-81,0-1-87,0 1-90,0-3 483,0 0 48,0 0-29,0 0-153</inkml:trace>
  <inkml:trace contextRef="#ctx0" brushRef="#br1" timeOffset="60354.97">4310 1768 3726,'0'0'151,"0"0"-39,0 1 8,0-1-104,0 1-56,0 3-236,0-3 213,0 0 70,0 0 37,0 0 44,0 0 51,0 0 35,0 0 51,0-1 57,0 1 63,0 0 66,0 0 74,0-1 77,0 1 83,0 7 2,-1-1-48,0 1-47,-1-1-46,0-1-42,-1 1-43,0-1-38,0-1-38,-1 1-37,0-1-33,-5 5 180,-2-2-114,0 0-99,1-2-110,0-1-47,-11 4-24,8-4-74,-40 12-123,41-14 144,1 0 35,-1 6-37,1 9 77,9-15-65,9 2 1,3 0 33,9 1 74,4-1 36,23 2 184,-23-6-173,10-2 89,-7 1-49,-9 0-109,-4 0-57,0 2-51,-2 0-47,-1 0-51,0 2-57,-1 0-65,-6-3-116,4 0-128,-4-1 243,1 1-50,0-1-69,0 0-147,-2 0 193,0-1-39,-1 1-44,0-1-48,-1 1-52,1-1-54,-1-1 430,0 0 42,0-2 26,0-1 27</inkml:trace>
  <inkml:trace contextRef="#ctx0" brushRef="#br1" timeOffset="60871.97">4511 1782 4497,'2'-1'-142,"-1"-1"56,1 1 55,-1 0 51,0 0 49,1 1 45,-1-1 41,0 1 40,0 0 36,-1 0 32,2 0 351,-1 1 94,0 0 70,0 6 2026,-1-3-1677,0-2-562,0 0-58,-1 1-72,1-1-85,0 0-167,0 0-49,0 0-51,0-1-57,0 1-60,0 0-64,-1-1-68,1 1-71,0 8 781,0 5 167,0-1-104,0-1-93,0 0-80,-1 3-4,-1-1-79,-1 2-6,-4 8 88,7-23-415,0-1-1,-1 1 1,1-1-1,0 1 1,0-1 0,0 1-1,0 0 1,0-1 0,0 1-1,0-1 1,1 1 0,-1-1-1,0 1 1,1-1 0,-1 1-1,2 0-17,9 14 88,-3-7-109,1-3-80,-1-2-95,-2-2-113,4-4-294,0-2-88,1-3-86,-1-1-79,-2-2-77,-1 0-71,-2-2-66,-3 1-63,-2 4 765,0 0 45,1 0 42,0-1 40,1 0 39,-1 1 35,3-9-66,0 0 120,1 1 103,-1 1 87,1 2 70,-2-1 186,-1 2 93,3-6 605,0 11-615,-4 6 79,-1 0-66,0 1-61,0 0-55,0 1-49,1-1-43,-1 3 115,1 1-79,0 7 207,0-9-262,0-1 68,2 11 108,0-1-54,-1 2-49,0 0-43,-1 2-4,0 2-45,0 2-11,-1 10 24,0-18-128,1 2-34,1 0-67,2 2-69,3 5-119,-3-10 94,-4-9 184,1-1-42,0 1-40,-1-1-39,1 1-36,-1-1-34,2 2-229,-1 0-110,1 1-93,0-1-77,0-1-59,0 1-177,3 2-1241,-2-4 892,-1-1 439,0-1 108,-1-1 138,0-1 63,0 0-37,-1-2-192</inkml:trace>
  <inkml:trace contextRef="#ctx0" brushRef="#br1" timeOffset="61526.49">4790 1845 4112,'0'0'18,"0"-11"-45,1 8 113,0 2 5,0 0 41,3 1 101,-1 0-78,-3 0 35,0 0 39,-2 0 40,0 0 40,1 0 40,7 6 1672,-3-2-1375,1 1-38,-1-1-138,0 1-44,0-1-51,-1 1-59,0 2 142,-1 0 1,0 1-1,0-1 0,0 0 0,-1 1 1,-1 4-459,1 3 535,-2-1-51,0 1-25,-1-1-104,1-8-222,0 0-33,0-1-37,-1 0-38,1 10 104,-1-2-108,3-13-21,-1 0-1,1 0 0,0 0 0,0 1 1,-1-1-1,1 0 0,0 0 1,-1 0-1,1 0 0,0 0 1,-1 0-1,1 1 0,0-1 1,-1 0-1,1 0 0,0 0 1,-1 0-1,1 0 0,0 0 0,-1-1 1,1 1-1,0 0 0,-1 0 1,1 0-1,0 0 0,-1 0 1,1 0-1,0-1 0,-1 1 1,1 0-1,0 0 1,-5-10-133,5 6 105,1 0 0,-1 1 1,1-1-1,0 1 0,0-1 1,0 1-1,0-1 1,2 0 27,0-5-94,0 0-36,-1 1-46,-1 0-55,1-13-61,10-3 7,2-8-16,-10 20 264,-4 9 38,1 1 0,-1 0 1,1 0-1,0-1 0,-1 1 0,1 0 0,0 0 0,1 0 1,-1 0-1,0 0 0,0 0 0,1 0 0,1-1-1,-2 2 8,0 0-1,1 0 1,-1-1-1,0 1 1,0-1 0,0 1-1,0-1 1,0 1-1,0-1 1,0 1-1,0-1 1,-1 0-1,1 0 1,-1 1 0,1-1-1,-1 0 1,0 0-8,1 1 19,-1 0 0,0 0 0,1 0 1,-1 0-1,1 0 0,-1 0 0,1 0 0,-1 0 1,1 0-1,0 1 0,-1-1 0,1 0 1,0 1-1,-1-1 0,1 0 0,0 1 0,0-1 1,0 1-1,0-1 0,0 1 0,0-1 1,0 1-1,0 0 0,0-1 0,0 1 0,0 0 1,0 0-1,0 0 0,0 0 0,0 0 1,0 0-1,0 0 0,0 0 0,0 0 0,0 0 1,0 1-1,0-1 0,0 0 0,0 1-19,13 24 216,-3 24 201,-5-18-172,-2-16-168,1 5 43,-2-6-4,-2 0 22,-1 3 54,-1-10-140,2 1-11,3 2 14,5 8 54,-8-17-109,-1-1 1,0 1-1,0 0 1,1 0-1,-1-1 1,0 1-1,1 0 1,-1-1-1,1 1 1,-1-1-1,1 1 1,-1 0-1,1-1 1,-1 1-1,1-1 1,0 1-1,-1-1 1,1 0 0,0 1-1,-1-1 1,1 0-1,0 1 1,0-1-1,-1 0 1,2 0-1,6-3-48,3-7-46,-4 4-4,39-42-711,-22 10 196,-4 10 242,-4 13 195,-2 0 90,-1-1 98,-10 11-14,2 0 42,8-9 194,-7 7-121,-3 6 83,-1 2-66,1 1-51,-1 1-33,3 6 31,-4-7-5,1 5 49,-1 1-36,0 11-14,-1 1-112,-1 1-85,0 8-177,3-19-36,1-3-82,1 0-91,0-2-101,-3-5 175,-1 1 38,1-1 36,-1 1 36,0 0-233,1 0 117,-1 1 40,0-1 116,0 1 56,0 0 20,0 1 28,0-2 1,0 0-43,0 0-91,1-1-36,-1 1-94,1-1-109,0 0-124,1 0 544,0 0 54,1 0 34,3 0 35</inkml:trace>
  <inkml:trace contextRef="#ctx0" brushRef="#br1" timeOffset="61990.08">5301 1875 2570,'1'-1'-88,"0"0"39,0 0 37,0 0 34,1-1 115,0 0 111,0 1-19,-1 0 39,2-1 359,7-2 1717,-7 4-1897,-1 0-58,1 0 1774,-3 0-1197,0 3-112,0 2-151,0 1-97,0 0-87,1 0-80,-1 1-65,1 0-66,-1 0-57,0 0-49,0 1-12,0 0-44,-5 17 185,-5 1-10,7-17-232,0 0-28,-7 3-61,9-13-32,1-2 46,1-23 240,8 10-225,1 1-97,-3-3-86,-3 0 76,3-7-38,0 0-1,1 0 0,3-2 117,-1 3-98,22-46-154,-27 63 190,0-1-1,0 1 1,1 0-1,5-6 63,9-10-100,-7 6 53,3 4 74,-2 8 54,4 3 65,-2 6-61,-6 6-48,1 25-31,-8-24-5,-1 0-41,-1-1 0,0 1 0,0 0-1,-1-1 1,-1 1 0,0-1 0,0 1 0,-1-1 0,-2 7 40,-2 19-51,3 0 77,-4 2-26,5-33 0,1 1 0,0-1 0,0 0 0,0 1 0,0-1 0,1 2 0,-2 7-25,-1-5-80,1-4-21,2-1-50,1 2-58,2 3-63,0-2-180,-3-4 183,0 0-49,0-3 343,0 1-397,0 0-55,0-1-51,0 1-51,0-1-1137,0 0 1026,0 0 278,0 0 41,0 0-30,0 0-143</inkml:trace>
  <inkml:trace contextRef="#ctx0" brushRef="#br1" timeOffset="62228.04">5317 1890 5525,'6'0'629,"0"1"-44,0-1-42,0 0-41,0 0-38,0 0-37,-1 1-34,1-1-34,5 0 222,0 1-96,0-1-82,0 0-74,2 0-13,0 0-68,3-1-14,9-3 57,-7-1-222,1 1-9,-6 2-52,-1 0-34,0 2-42,-3 0-51,-1-1-35,7-1-243,-4-1 32,1 0-44,11-6-503,-16 5 828,2-4 61</inkml:trace>
  <inkml:trace contextRef="#ctx0" brushRef="#br1" timeOffset="62747.71">5689 1782 8738,'0'9'971,"0"0"-116,0-1-109,0 0-99,0 0-93,0-1-84,0 0-77,0 1-68,0-2-84,0 1-43,0 6 90,0 3-84,0 28 135,0-24-145,-1-20-298,-1 0 44,-5-2 16,5 1 16,1-3 26,0-1 1,0 1-1,0 0 0,1-1 0,-1 1 1,1 0-1,1-1 0,-1 1 1,1-4 0,0-4 17,0-39 124,6-3-60,-4 35-70,2-1-1,0 0 1,1 1-1,4-7-9,-6 16-4,1 0 0,0 0 0,1 0 0,0 1-1,0 0 1,1 0 0,0 0 0,1 1 0,0 0 0,0 1 0,0 0-1,1 0 5,-1 2 1,-1 0 0,1 1 0,0 0 0,0 1 0,1 0 0,1-1-1,3 2-43,-4 3-51,-8 0 82,-1-1 0,1 0 0,-1 1 0,1-1 0,-1 0 0,1 1 0,-1-1 0,0 1 0,1-1 0,-1 1 0,0-1 0,1 0 0,-1 1 0,0 0 0,1-1 0,-1 1 0,0-1 0,0 1 0,0-1 0,0 1 0,0-1 0,0 1 0,1 0 0,-1-1 12,-5 22-395,-2-9 187,0-3 87,-2-1-97,-2 2-138,-7 4-290,-1 2-43,6-5 299,-15 11-457,10-9 387,2 1 77,4 4 103,9-8 187,2 2 36,1-2 110,1 0 97,0 1 128,5 6 256,3-2 26,1-7-237,0-2-117,2-1-83,8 1 98,46 8 643,-36-9-555,-12-2-186,-1-1-71,0 1-88,-2 0-105,-12-4 184,1 1-66,-1 0-60,0-1-52,1 1-88,1-1-57,1 0-218,0-1-62,6-2-595,-9 2 801,0-1 35,0 0 86,-1 0 39,0-1 45,-1 1 51,1-1 4,-2-1 36,1-5 17</inkml:trace>
  <inkml:trace contextRef="#ctx0" brushRef="#br1" timeOffset="68111.3">3860 2475 771,'-3'0'57,"-1"0"106,1 0 92,-1 0 78,0 0 149,1 0 69,-5 0 1270,6 0-525,2 0 64,-1 0-632,1 0-96,0 0-90,0 0-83,-1 0-76,0 0-67,1 0-62,-1 0-53,0 0 22,0 0-87,-1 0-53,-1 0 38,2 0-30,1 0 40,-1 0 65,1 0 104,0 0 112,0 0-158,0 0 35,0 0 38,1 0 41,3 0 94,5 4 727,-5-2-820,-1-1-106,0 1-81,0-1-100,-1 0-86,0 0-33,19 2 446,2-3-112,1-3-90,-1-2-68,7 0-13,82-12 225,-67 9-235,-5 2-69,-34 5-68,0 1-39,0-1-37,0 1-34,5-1-225,0 1-106,-1-1-28,-1 1-54,4 0-282,16 1-1170,-20-1 1431,-1 0 45,0 1 58,0-1 74,-13 0-218,-1 0 107,-2 0 107,1 0 112,0 0 133,1 0 59,-1 0 37,-5 0 37</inkml:trace>
  <inkml:trace contextRef="#ctx0" brushRef="#br1" timeOffset="68364.35">3954 2505 5140,'0'6'1144,"0"-1"-111,0 1-105,0 0-97,1-1-90,-1 1-82,0-1-75,1 1-69,-1-1-103,1-1-43,-1 1-39,1 0-33,0 2 74,0-1-39,3 15 655,-2-11-519,-1-3-48,1 0-37,-1 1-34,-1 0-33,2 8 224,-2 1-113,0 0-100,-1 1-88,1-1-74,-1 0-63,0 5-41,0 7-70,1-26 28,1 0-79,0 0-73,0 0-69,0 0-64,0 0-59,1 0-54,-1-1-48,0 0-45,1-1-38,0-1-609,0-2 153,-1-6-555,-1 5 1000,0 0 53,0-1-42,0-2-197</inkml:trace>
  <inkml:trace contextRef="#ctx0" brushRef="#br1" timeOffset="69265.63">3596 2505 3726,'0'0'407,"3"0"43,5 0-361,0 0 106,0 1 90,0-1 71,2 1 192,19 4 1167,-17-3-1048,-1 0-183,-7-1-297,1 0-44,12 2 755,0-1-89,0-1-85,0-1-84,1 0-81,-1 0-79,0-1-77,-1 0-75,-3 0-113,0 1-48,0 0-47,-1-1-45,28 3-1,-27-1-75,0-1-33,0 0-46,-1 0-58,-3-1 8,0 0-34,-1 0-39,1-1-42,-5 1 96,1 0-44,-1-1-41,0 1-37,0 0-52,1 0-35,3-2-440,3 1-269,4 1-637,-10 1 1198,-1 0 58,0 0-35,2 0-179</inkml:trace>
  <inkml:trace contextRef="#ctx0" brushRef="#br1" timeOffset="70685.07">4357 2581 385,'0'-8'164,"0"3"-28,0 3 100,0 2-74,0 0 40,0 0 47,0 0 48,0 0 48,0 0 49,0 0 329,0 0 503,0 0 937,0 0-862,0 2-460,0 4-110,0 1-35,0-1-33,0 0-33,0 5 532,0 1-124,0 0-120,0 0-113,0 0-108,0 0-102,0-4-213,0 1-51,0 0-51,0 0-47,0 0-46,0 1-42,0-1-41,0 0-37,0 0-37,0 1-33,0 9-94,0 1-106,0 0-87,0-16 37,-1-2-64,0 0-252,-1-2-75,-3-4-703,3 2 925,0 0 34,1 1-35,0 0 44,1 1-31,-1 0-156</inkml:trace>
  <inkml:trace contextRef="#ctx0" brushRef="#br1" timeOffset="71171.09">4357 2735 5140,'0'-9'245,"0"5"-40,0 2 129,0 1 81,0 1 70,0 0 80,0 0 741,0 0-786,0 0-119,1 0-104,-1 0-87,1 0-81,0 0-49,0 0-27,3 0-42,-2 0 18,0 0 47,0 0 67,7 0 214,0-1-68,-1 0-61,0-1-54,-1-1-47,1 1-42,7-4-11,-3 2-78,17-5-65,-10 8 114,-16 1-45,-1 0 0,1 0 0,-1 0 0,0 0 0,1 0 0,-1-1 0,1 1 0,-1-1 0,0 1 0,1-1 0,-1 0 0,0 0 0,0 0 0,0 0 0,1 0 0,-1-1 0,0 1 0,-1-1 0,1 1 0,0-1 0,19-12 0,-10 10 0,2-9 0,-12 10-10,0 0-1,0 0 0,0 0 1,-1 0-1,1 0 0,-1 0 0,0 0 1,1 0-1,-1 0 0,-1-1 11,-2-22-29,-3 8 66,-1 7 84,6 10-295,0 0 59,1-1 55,-1 1 51,1-1 46,-1 0 43,1 0 38,0 0 35,0-3 230,0 0 85,2-9 1280,-2 11-1401,1 1-33,-1 0-39,1 1-57,-1 0-68,0 0-78,2 0-65,0-1 51,-1 2 45,1 0 40,-1 0 74,0 1 38,1 1 89,-1 1 213,0 2-2,-1-1-215,0-1-89,0 0-40,0-1-73,0 1-40,0-1-47,0 1-52,0-1-51,0-1-54,8 49 540,-3-23-258,-2 1-36,-3-11-166,0 0 61,0 41 258,0-33-204,0-11-81,0 1-46,0-2-38,0-1-46,0 0-54,0 0-61,0 0-66,0 0-73,0 0-80,0 0-87,0-10 180,0 0 38,-1 5-628,0-5 519,-1 2-169,1-3 153,0 0-72,-1 0-88,1 0-100,-1-2-115,1 1 365,0-1-34,-1 1-36,1-1-38,0 0-39,0 0-41,-1-1 471,0 0 65,-1-1 49,1 1 36,-2-2 21</inkml:trace>
  <inkml:trace contextRef="#ctx0" brushRef="#br1" timeOffset="71656.38">4759 2613 4883,'0'0'240,"2"2"-52,4 5 628,0 1-46,-2 0-46,0 1-43,-1 0-42,0 0-41,-1 1-38,-1 0-38,0 1-35,0-1-35,-1 12 356,0 0-119,-1-1-105,0-1-118,1-2-74,0-16-372,0-1 1,0 0-1,0 1 1,0-1-1,0 0 1,0 0-1,0 1 1,-1-1-1,1 0 1,-1 0-1,1 1 1,-1-1-1,1 0 1,-1 0-1,1 0 1,-1 0-1,0 0 1,0 0-21,-8 5 196,3-3-124,-1 2-45,4-1-29,-1-2-1,-3-8 28,7 6-24,-4-7 100,5-2-91,-1 4 8,1-10 87,0 0-38,2-14-30,2-7-116,6-19-154,-4 18 96,-2 12 98,-3 16 15,1 0-1,0 0 0,0 1 1,1 0-1,2-4 25,-2 6-13,-1 0 1,0-1-1,0 0 1,-1 0 0,1 0-1,-1 0 1,-1 0-1,0 0 1,0-1 12,1-2 78,4-2-57,0 10 27,-5 6 25,0 4 49,-1-6-120,0-1 0,1 1 0,-1-1 0,0 0 0,1 1 0,-1-1 0,1 0 0,-1 1 0,1-1 0,0 0 0,0 0 0,-1 0 0,1 1 0,0-1-1,0 0 1,0 0 0,0 0 0,1 0-2,7 9 41,-2 2 55,4 27 239,-1-1 15,1-10-72,-1-5-196,4 30 290,-9-33-283,0-1-90,-1-9-47,-1 0-36,1-1-44,1 1-47,-2-5 23,-1 0-103,1 0-97,-2 0-95,1 1-91,-1-1-89,0 1-84,-1 0-83,0-5 505,0 0 33,0 0-398</inkml:trace>
  <inkml:trace contextRef="#ctx0" brushRef="#br1" timeOffset="71919.45">4729 2719 10151,'-5'0'32,"3"0"57,1-1 50,1 0 42,4-1 177,5-1 278,7 0 148,-6 1-333,-2 1-165,-1 0-115,33 2-231,-18 0 19,-8-1-21,-1 0-22,-1 0-37,-2-1-14,0 1-37,0-1-39,0 0-45,2-1-135,0 0-85,-1 0-94,1-2-104,-1 0-111,0 0-121,-6 1 405,0 0-34,0 0-33,0 0-37,-1 0 39,0 0 63,0-1-39,1-1-200,-5 4 696</inkml:trace>
  <inkml:trace contextRef="#ctx0" brushRef="#br1" timeOffset="72458.23">5100 2489 3341,'0'0'245,"0"0"-40,0 0 214,0 1-82,0-1-70,0 1-60,0 0-32,0 0-44,0 4 176,1-3-136,0-1-31,0 0 40,3 3 496,-1 0-35,2 6 541,-1 1-127,-1 1-118,0 0-110,-2 1-103,1 1-93,-1-1-86,0-1-125,0 0-56,1-1-49,-1-1-44,5 13 280,-1-3-127,-2 2-93,-3-11-288,4 19 240,-1-17-221,-2-7-72,0 0-38,0 1-45,1-1-52,-2 0-59,1 1-67,0-1-75,-1 0-81,0-4 154,0-1-54</inkml:trace>
  <inkml:trace contextRef="#ctx0" brushRef="#br1" timeOffset="72890.19">5348 2475 6553,'0'0'572,"0"2"-94,0 4 237,-3 0-104,0 1-94,-1-1-87,-2 1-75,0-1-67,-1 1-56,0-1-48,-7 6 71,-19 9 176,24-16-209,-23 5 139,28-9-309,0 0 0,0 0 0,0 0 0,1 0 0,-1 0 0,1 1 0,-1 0 0,1 0 0,-1 0 0,1 0 0,0 0 0,-1 1-52,4-2 8,-19 12 167,8-11-58,-3 1 171,18 5 53,3-2-150,1-1-36,5 0-38,15-2-72,8-1-47,-11 2-21,40 2 70,-41-4-73,2-1-72,0-1-102,-11 1-23,-1 2-82,-2 0-89,-1 1-99,-4-2 152,-7-1 274,1-1-1,0 0 1,-1 0 0,1 1-1,0-1 1,-1 0-1,1 0 1,-1 0-1,1 0 1,0 0 0,-1 0-1,1 0 1,0 0-1,-1 0 1,1 0-1,0 0 1,-1 0 0,1 0-1,0-1 1,-1 1-1,1 0 68,1-2-421,-1-1 61,1 0 79,0 0 104,0 2 93,0 0 33,7 0 14</inkml:trace>
  <inkml:trace contextRef="#ctx0" brushRef="#br1" timeOffset="73410.03">5519 2444 5140,'0'0'183,"1"-1"-51,-1 1-46,1 0-35,0 0-26,3 0-60,-2 0 44,0 0 49,0 0 69,-1 1 96,0-1 120,-1 1-121,1-1 39,-1 1 42,0-1 43,0 3 169,-1 0-59,1 0-54,-1 0-47,0 0-43,0 0-37,-1 2 185,0 1-69,-1 6 448,6-3-121,0 5 20,-4-6-480,0 2 37,-1 11 373,-3 18 442,3-12-442,2-17-468,3 42 886,1-40-859,1 0-55,3-3-78,2-2-96,-1-2 22,-3-1-62,-1-1-46,2-1-91,4-6 0,1-3 90,-3 1-2,-2 0-64,-1 0-54,-1 0-48,0-2-100,-1 0-43,6-25-904,-9 29 1186,2-8-313,0 1 48,-1 0 48,1 0 47,-1 0 46,1 0 47,-1-1 45,0 1 45,0 0 44,0 0 45,-1-1 43,0 1 43,0-1 42,0 0 41,-1 0 42,1-1 41,-1 7-71,2 1 50,0 3 40,1 1 34,1 3 225,-1 10 318,-3 0-632,1-1 39,5 19 573,-2-15-426,-1 2-90,-2-5-174,-1 1-78,3 11-69,2 1-59,0 2-89,-2 2-102,-2-20-29,3 11-226,-3-15 322,1 1-63,0-2 2,-1 0-64,0 0-74,0 1-87,0-1-96,0 0-108,0 1-119,-1-3 361,0 0-35,0 0-103,0-2 101,1 1 104,0-1 109,1 0 133,1 0 59,0 0 37,2 0 37</inkml:trace>
  <inkml:trace contextRef="#ctx0" brushRef="#br1" timeOffset="73997.7">5891 2536 9123,'-6'1'-8,"3"1"107,0 1 88,3 1 71,1 5 255,3 6 342,-1-6-435,0-1-73,-2-3-174,-1 0-61,0 11 170,0-4 110,0-1 64,0 14 700,0-5-525,0-8-371,0 3-59,0 2-70,0 3-85,0-4-78,-3-24-65,-3 4-18,0-1-40,5-6 83,3-19-94,4-15-178,0 0-6,-4 14 182,0 1 6,4 0 85,23-53 17,-19 59-5,-4 10 48,1-1 39,2 1 36,0 1 38,1 1 34,1 1 34,11-1 261,-12 9-159,-1-1-57,-1 2-35,-1-1-41,-6 3-115,1 0-1,-1-1 1,0 1 0,0 0-1,0 0 1,1 0 0,-1 0-1,0 0 1,0 0 0,0 0 0,1 1-1,-1-1 1,0 0 0,0 1-1,0-1 1,0 1 0,1-1-1,-1 1 1,0-1 0,0 1-1,0 0 1,0-1 0,0 1 0,-1 0-1,1 0 1,0 0-18,13 10 25,1 2-20,-10-2-89,-5 0-79,-5 4-113,-2-3-21,0-2 47,-3 1-3,-5 3-77,-2 3-39,6-5 169,8-8 125,-1-1 0,1 1-1,0-1 1,-1 0 0,0 0-1,0 0 1,0 0 0,0-1-1,-2 1 76,-21 14-222,8 3 93,8 4 110,8-10 58,2 1 35,3 0 173,0-12-189,-1 1-1,1-1 1,0 0 0,0 0 0,0 0 0,0 0 0,0 0 0,1 0-1,0-1 1,1 3-58,11 8 281,-4-4-44,0 1 48,-9-8-250,1 1-1,0-1 1,-1 0 0,1 0 0,0 0-1,0 0 1,1-1 0,-1 1 0,0-1 0,0 0-1,2 0-34,36 5 257,-1-2-125,-16 1-61,23 1 181,-31-5-210,3 0-66,2-1-103,-10 1-171,10 7-228,-17-4 292,0 1-87,-2-3 95,-1 1-42,0 0-46,0 0-51,0 1-56,0-1-62,-1 1-66,0-1-72,-1 0-1290,-1-3 1145,1 0 317,-2 0 45,0 0-37,-3 0-171</inkml:trace>
  <inkml:trace contextRef="#ctx0" brushRef="#br1" timeOffset="105848.84">1830 4272 2056,'0'-1'288,"1"0"-34,-1-1 169,0-1-84,2-3 377,-2 3-461,1 1 40,0 0 130,0 0 102,0 0 6,0 0 101,0 1 115,0 0-328,-1 0 34,1 1 35,0-1 38,-1 1 38,1 0 41,0-1 42,0 1 44,-1 0 46,1 0 47,-1 0-428,0 0-40,0 0-37,0-1-36,0 1 149,0-1-111,0 0-102,0 0-64,1-1-23,-1-1-37,1 2-1,-1 1 58,1 0 87,3 1 232,10 14 1004,-9-5-905,-4-6-343,1 1-40,-1-1-47,-1 1-53,0 18 339,2-3-98,1 3-27,5 15 59,-4-19-293,-3 30 162,-1-34-192,-1 0-69,1-5-31,-1 0-52,1 0-60,0 0-68,-1-5-106,0 1-43,0 0-60,-2-1-79,2-1 138,-1 0-47,0-1-54,-1 0-57,1-1 49,0 0-46,0 0-50,0 0-53,0-1-56,-1 0-59,1 0-61,0-1-66,-1 0 353,0 0 65,-1 0-38,-1 0-206</inkml:trace>
  <inkml:trace contextRef="#ctx0" brushRef="#br1" timeOffset="106265.9">1815 4503 385,'0'-5'43,"0"1"30,1 0 47,-1-1 44,1 2 42,0-1 38,2-3 347,1-1 206,1 2 109,1 0 53,9-6 1367,-9 10-1639,0-1-33,2 0 65,0 0-84,5-1-131,5-2 41,24-2 655,-36 8-978,0-1-45,1-1-39,-1 0-34,8-4 45,7-6-40,-11 6-32,-1 1 60,-6 3-84,1-1 55,13-16 413,-12 9-328,-3 4-117,-1 1-42,-1 3-24,0 1-1,0-1 0,0 1 0,0 0 0,-1-1 0,1 1 1,0-1-1,-1 1 0,1-1 0,-1 1 0,1 0 0,-1-1 0,1 1 1,-1 0-1,0 0 0,0-1 0,0 1 0,0 0 0,0-1-9,3 1 160,3 1-87,-4 0 105,-1-1-37,1-2 54,0-13 156,-1 13-224,0-1 55,0 1 91,0 1 101,0 0-428,0 1 56,0-1 51,0 0 44,0-1 69,0 0 46,0 0 86,0-1 203,0 0 200,0 4-301,0 1-204,0 1-55,0 1-66,0 2-79,7 63 71,-4-51-40,0 0 1,-2-1 0,0 4-28,-2-8 0,1-9 0,0 0 0,0 1 0,0-1 0,0 0 0,0 0 0,0 0 0,1 1 0,0-1 0,0 0 0,0 1 0,0-1-5,3 11-15,-3-9-16,-1-1-35,-1 0-21,0 0-37,-1 1-44,0 0-51,1-2 149,0-1-51,0 0-46,1 1-45,-1-1-42,1 0-38,0 0-37,0 0-33,0 0-127,0 0-41,-1 1-638,-1 0-370,-7-1-896,8-2 1669,0 0 434,1 0 34,0-1 34,0 1 35,0-1 34,0 0 37,0 0-26,0-1 74,0-1 48,0-2 48</inkml:trace>
  <inkml:trace contextRef="#ctx0" brushRef="#br1" timeOffset="106537.76">2218 4471 7581,'0'0'164,"0"0"-28,0 0 100,0 0-74,0 0 40,0 0 47,0 0 48,0 0 48,0 0 49,0 0 325,0 0 446,0 0-233,0 0-65,0 0-66,0 0-81,0 0-88,0 0-65,0 0-45,0 0-80,0 1-221,0-1-56,0 0-48,-1 1-43,1 1-21,0 0-70,1 3-78,1-3 112,0 0 69,0-1-80,0 0-73,-1 0-68,1-1-62,0 0-56,0 0-49,0-1-45,1 0-370,0 0-90,3-9-2036,-6 8 2271,1-1 39,-1-1-130,0 1 121,1-1 120,0 0 121,1 1 144,1-1 62,0 1 41,2-3 39</inkml:trace>
  <inkml:trace contextRef="#ctx0" brushRef="#br1" timeOffset="106821.97">2326 4210 9894,'0'0'491,"0"2"-82,1 4 412,1 2-97,1 0-93,0 1-90,2 0-87,-1 0-84,0 0-81,1-1-79,-1 1-53,9 25 295,-10-15-273,-1 0-34,-1 1-39,-1-1-39,0 1-44,-1 0-47,0 5-76,0-1-84,1-23-54,0 0 77,0 0 68,0 1 57,1-1 46,-1 1 33,2 5 313,-2-4-300,1-1-77,0-1-40,-1 0-44,1 1-50,0-1-56,-1 0-85,1 0-79,0 0-87,0-1-95,0 1-102,0-1-110,0 1-117,0-1-126,-1 0 578,0 0 50,0 0-30,0 0-153</inkml:trace>
  <inkml:trace contextRef="#ctx0" brushRef="#br1" timeOffset="107053.2">2357 4333 4497,'0'1'10,"0"-1"-1,0 0 0,-1 0 0,1 0 0,0 0 0,-1 0 0,1 0 1,0 0-1,-1 0 0,1 0 0,0 0 0,-1 0 0,1 0 1,0 0-1,-1 0 0,1-1 0,0 1 0,0 0 0,-1 0 0,1 0 1,0 0-1,0 0 0,-1-1 0,1 1 0,0 0 0,0 0 0,-1-1 1,1 1-1,0 0 0,0 0 0,0-1 0,-1 1 0,1 0 1,0 0-1,0-1 0,0 1 0,0-1-9,3-6 284,2 3-57,1-1 51,1 1 63,-1 1 75,15-1 756,2 4-123,2 4-113,0 3-105,-1 2-97,0 1-89,-3 1-80,-3-1-72,7 5 106,-7-4-238,-4 0-99,0 0-44,-3-1-78,-1 0-44,0 1-50,-2 1-55,-5-9 6,-1 0-1,0-1 0,1 1 1,-1 0-1,1-1 0,0 0 1,0 0-1,1 1 4,8 4-55,0 1-105,-6-4 26,0 1-45,-6-5 52,1 1 74,-1 0 52,1 1 59,-1 0-80,0-2-46,0 1-58,0 0-91,0 0-101,0-1-119,0 1 168,0-1-35,-1-7-952,0 4 756,-1 1 210,-1 2 34,-6-1-398</inkml:trace>
  <inkml:trace contextRef="#ctx0" brushRef="#br1" timeOffset="107306.73">2713 4225 3341,'0'-3'-35,"1"0"67,-1 0 62,0 0 55,0 0 20,0 0 34,0-2 290,0 0 220,-1-2 509,-2 1 39,1 4-476,-2 0-206,0 2-98,4 0-50,-1 0-48,1 0-47,-1 1-42,1-1-40,0 1-36,0 0 117,0 1-122,0-1-79,0 2-31,1 1-55,0-3 11,-1 0 70,0-1 104,7 15 439,0 1-101,0 2-86,-2 1-73,0-2-91,-1 1-37,0-1 93,-2 1 0,0-1 0,0 12-377,-2-20 6,0 16 102,0-14-88,0-1-50,0-1-66,0 2-113,0-5 55,0-1-37,0 1-41,0-1-45,0 1-48,0-1-51,0-2 13,-1 0-39,0 2-491,-7 8-2330,5-11 2584,0-1 56,0 1-11,0-2 62,-1 1-47,-2-1-222</inkml:trace>
  <inkml:trace contextRef="#ctx0" brushRef="#br1" timeOffset="107691.57">2930 4333 4112,'0'-18'344,"0"12"-167,0 2 73,0 2-33,0 1 48,0 1 48,0 0 48,0 0 85,0 0-50,0 0-45,-1 0-44,1 0-39,0 0-37,-1 0 131,0 0-125,0 0-77,0-1-51,-3 2 40,3 0-47,-1 0 64,1 0 106,-2 4 581,3 4-116,0-1-215,-1-4-308,0 1-35,-3 10-13,1 2 38,0 1 38,3-1 39,0 1 38,2-2 38,1-1 39,2-1 38,-3-9-165,0-1-47,-1 1-43,0-2-38,2 3 34,-1-1-81,-2-5-90,0 1 1,1-1-1,-1 1 1,0 0-1,1-1 1,-1 1-1,1-1 1,-1 0-1,1 1 1,-1-1-1,1 1 1,-1-1-1,1 0 1,0 1-1,-1-1 1,1 0-1,0 0 1,-1 1-1,1-1 1,-1 0-1,1 0 1,0 0-5,10 1 127,-3-2-26,-2-2-66,2-4-80,-4-2-80,1-15-206,-5 5 182,-2-21-183,-5 1-97,3 20 166,-1 1-41,0 0-45,-1 1-51,5 15 230,1-1 42,-2 0-44,0-2 0,1 4 72,0 0-54,0 0-80,0 1 59,0 0-37,0 0-42,0-1-47,0 1-51,-1 0-56,1 0-61,-1 0-64,2 0 205,0 1 51,0-1 57,0 2 60,0-1 77,0 2 32,0 4 14</inkml:trace>
  <inkml:trace contextRef="#ctx0" brushRef="#br1" timeOffset="107954.43">3132 4426 11822,'-4'-5'102,"0"-1"-109,-2-12-281,5 14 265,1 0 45,0 0 61,-1 0 74,1 0 91,0-1 103,1 2-13,-1 0 71,0 2 226,0 1-80,0 0-75,0-1-70,1 1-64,0 0-58,-1-1-53,1 1-46,0 0-45,-1 0-34,2 0 29,4 0 21,-5 1-86,-1-1 46,1 0 65,0 1 79,-1-1 95,0 1 109,0 2-339,1 0-116,-1-1-102,1 0-87,1-1-127,-1 0-76,7 0-957,-6-1 750,-1 0-860,-1 0 972,0 0 51,0 0 44,0 0-31,0 0-156</inkml:trace>
  <inkml:trace contextRef="#ctx0" brushRef="#br1" timeOffset="109493.46">3441 4379 2056,'1'-5'-8,"0"-1"65,0 1 63,1 0 60,1 0 56,0 1 55,0-1 51,0 0 48,-1 1 17,1 0 37,0 0 35,-1-1 34,1-3 601,-1-1 103,-2 9-730,0-1-54,0 1-50,0 0-46,1-1-44,-1 1-40,1 0-38,-1 0-33,2-1 79,-1 1-85,1-1-14,2 0-25,-3 1-35,-1-1 79,1 1-50,-1 1 34,1-3-104,0 0 51,0 0 45,-1 1 41,0-1 86,0 0 44,-2-1 226,0 1 51,-4-2 642,1 1-478,1 1-224,2 1-318,0 0-37,0 0 15,0 0-110,1 1-93,0-1-34,1 1-35,-1 0-37,2 1 63,0 0-37,0 2-36,0 0-34,1 4-244,0 2-117,0 0-103,0 2-90,-1-1-78,0-1-63,-1-5 759,0-1 33,0 6 14</inkml:trace>
  <inkml:trace contextRef="#ctx0" brushRef="#br1" timeOffset="109723.88">3473 4533 7838,'0'0'654,"0"0"-398,0 0 34,0 0 150,-1 0-52,1 0-49,0 0-45,0 0-42,-1 0-40,1 0 111,-1 0-118,-1 0-84,1 0-54,-2 0 6,1 0-10,1 0 20,0 0 40,0 0 50,0 0 59,0 0 134,0 0 112,1 0-191,-1 0 33,1 0 36,-1 0 38,-4 0-85,2 3 588,4-2-614,0 1-71,1 0-100,-1 0-104,0-1-37,1 1-114,-1-2 101,-1 0-1,1 1 0,-1-1 1,1 0-1,-1 1 0,1-1 0,-1 0 1,1 0-1,-1 1 0,1-1 0,0 0 1,-1 0-1,1 0 0,-1 0 1,1 0-1,0 0 0,-1 0 0,1 0 1,-1 0-1,1 0 0,0 0 1,-1 0-1,1 0 0,-1 0 0,1-1 1,0 1-1,-1 0 0,1 0 0,-1-1 1,1 1-1,0-1 43,13-11-1205,-13 11 972,6-6-244,2-2-95,-9 9 571</inkml:trace>
  <inkml:trace contextRef="#ctx0" brushRef="#br1" timeOffset="110563.25">3954 4241 4112,'0'0'225,"0"0"-54,0-1-46,0 0-40,0 0-1,0-4-34,0 3 9,0 0 57,0 0 82,0 1 105,0 0-106,0 0 34,0 0 37,0 1 40,0-3 524,0 2-66,0 0-63,0 0-60,0 1-56,0 0-55,0 1-50,0 0-48,0 0-45,0 1-41,0 0-40,0 1-35,0 2 178,0 1-107,0 0-121,0 0-43,-1 13 275,1-12-234,-1-1 79,1-3-109,-1-1 35,-4 23 559,2-7-295,1-4-125,1 1-53,0-2-103,1-1-56,-1 1-64,1 0-72,0-2-47,0 13 116,0-16-99,0 0-58,0-1-51,0-1-69,0-1-83,0 0-96,3-2-830,1-3 808,5 0-94</inkml:trace>
  <inkml:trace contextRef="#ctx0" brushRef="#br1" timeOffset="111020.9">4155 4149 6553,'0'-1'1,"5"-4"54,0 1 89,0-1 79,0 0 69,1 0 137,0 0 69,2 0 167,3-2 409,1 3 4,-4 3-405,-1 1-166,-1 2-66,0 0-136,0 1-68,0 1-78,0 2-86,8 8-88,-1 0-39,6 16-147,-18-27 167,1 1 1,-1-1 0,0 1 0,0 0-1,0-1 1,0 1 0,-1 0 0,0 0-1,0-1 1,0 1 0,0 0 0,0 0-1,-1 0 1,1-1 0,-1 1 0,0 0-1,0 0 34,-6 17-282,-7 20-206,-2-14 252,8-18 138,0-1-1,-1 0 1,0 0 0,-8 4 98,-3 3-203,4 0-101,12-10 118,3-1 73,2-1 59,2-1 45,13 2 157,5-6 145,30-11 455,-19 3-352,-16 4-239,-1 1-48,1 0-58,-2 2-70,-8 1 111,1 1-51,0-1-57,-1 1-51,1-1-47,-1 1-43,0-1-39,6-3-294,-3 1 23,-1-1-47,-5 3 331,-1 0 1,0 0-1,0 0 0,0 0 0,0 0 0,-1 0 0,1-1 0,-1 1 0,2-3 183,-2 2-83,0 0 32,-1-6 14</inkml:trace>
  <inkml:trace contextRef="#ctx0" brushRef="#br1" timeOffset="114496.12">4589 4196 385,'-2'0'33,"1"0"55,-1 0 150,-4 0 430,3 0-526,-1 0-68,0 0-41,-5 0-24</inkml:trace>
  <inkml:trace contextRef="#ctx0" brushRef="#br1" timeOffset="115097.68">4542 4196 385,'4'0'42,"2"0"107,-7-1 46,-3 0 24,0-2 56,3 0 63,4-2 72,-2 4-535,-1 0 73,1 1 65,0-1 59,0 1 54,0-1 47,0 1 40,-1 0 35,2-1 394,1-1 1013,-2 1-1204,-1-1-70,0 1-164,1 0-58,-1-1-66,0 0-76,0 1 410,-1 0-119,1 1-101,-1-1-86,0 1-70,1 0-45,-5 0-196,3 0 188,1 0 45,1 0 37,-1 0 45,0 0 53,0 0 58,1 0 66,-1 0-60,1 0 34,0-1 36,0 1 39,-1 0 41,1-1 43,0 1 44,0 0 47,3-11 123,9-4 249,2-2 60,-12 13-804,0 2-1,0-1 0,0 0 0,0 0 0,0 1 0,1-1 0,-1 1 1,2-2-154,17-8 764,-2 3-183,1 4-66,-7 3-234,1 1-36,-2 2-40,1 1-43,-2 1-48,0 1-51,-1 2-56,-2 1-58,-4-2-10,8 7-114,-1 2-41,-11-13 199,1 0 0,0 0-1,-1-1 1,1 1 0,-1 0 0,0 0 0,1 0-1,-1 0 1,0-1 0,1 1 0,-1 0 0,0 0 0,0 0-1,0 0 1,0 0 0,0 0 0,0 0 0,0 0-1,0 0 1,0-1 0,0 1 0,0 0 0,-1 0 0,1 0-1,0 0 1,-1 0 0,1 0 0,-1-1 0,1 1-1,-1 0 1,1 0 17,-12 7-278,-3-1 71,7-3 135,-1 0 36,1 1 41,1 1 48,-4 3-39,-1-4-69,4-1-11,-5 8-41,10 3 64,7-3 22,7-2 38,20 7 118,-9-6 39,-9 1 56,-8 1-144,-1 1-72,-1 8-101,-4 0-88,1-19 142,-1 0 0,0 0 0,0-1 0,0 1-1,0 0 1,0 0 0,0-1 0,-1 1 0,1-1 0,-1 1 0,0-1 0,0 1 0,-1 0 33,-10 7-118,-2-3 36,3-2-3,-1 1-40,1 0-44,0-1-67,0-1-82,0-3-98,2-1-166,0-1-49,-4 0-507,-7-3-795,13 1 1129,0 1 28,-1-2 67,2 1 148,-1-1 86,0 0 99,-1 0 115,3 1 125,0 0 54,-2-1 35,-3-1 34</inkml:trace>
  <inkml:trace contextRef="#ctx0" brushRef="#br1" timeOffset="118615.4">1736 4887 385,'13'-4'405,"-9"-1"-23,-2 2-105,0 1 59,2 1 70,0 0 80,-4 1-72,1 0-51,-1 0-48,0 0-45,1-1-42,-1 1-37,0-1 88,1 0-101,-1 0-106,0 0-69,0-2-65,0 2 75,0 0 36,0 0 75,0 0 91,0 0 24,-1 0 75,1 1 84,0-1 95,-1 1 103,1 0 113,0-1 123,-1 1-368,1 0 35,-8 2 62,1 1-118,0 2-95,1 1-71,-10 7 257,1-5-286,1 0-74,0 1-53,-18 13 104,14-5-29,17-16-176,-1 0 0,1 1 0,0-1 1,0 1-1,0-1 0,0 1 0,0-1 0,0 1 1,0-1-1,1 1 0,-1 0 0,0 0-20,1-2 15,0 1-1,0 0 0,0-1 1,0 1-1,0 0 1,0-1-1,0 1 0,0 0 1,0-1-1,1 1 1,-1 0-1,0-1 0,0 1 1,0 0-1,1-1 0,-1 1 1,0 0-1,1-1 1,-1 1-1,1-1 0,-1 1-14,19 11 365,-2-5-166,-6-3-103,-2 0-37,15 7 111,2-1-40,27 9 28,-4-1-107,-5 1-67,-29-10-51,-1 6-121,-9-11 100,-4 0-29,-7 2 70,-2-1 50,5-4-35,-6 2-61,-1 0 1,1-1-1,-1 0 0,0-1 0,1 0 0,-1 0 0,-4-1 93,-13-3-314,13 1 110,-1-1-41,-5 0-300,0 2-93,6 2 133,0-1-82,2 0-65,0 1-105,7-1 308,0 1-43,-6 3-1242,7-1 1016,0 0-43,2-1 373,2-2 42,-1 1-29,1-1-144</inkml:trace>
  <inkml:trace contextRef="#ctx0" brushRef="#br1" timeOffset="118953.48">1907 4916 6553,'-3'0'188,"-1"-1"-93,2 0-63,-3-2-33,4 1 68,1 0 39,1 1 71,1-1 87,0 1 106,-1 1-140,0-1 33,1 1 34,0-1 38,0 1 39,0 0 42,1 0 43,0 0 46,6 0 179,1-1-54,1 1-64,0-1-71,1-1-81,-1-1-88,2 0-96,0-2-106,3-1-29,0 0 0,0 1 0,1 1-1,0 1 1,0 0 0,0 1 0,1 0-95,15-3 13,-22 2-43,-3 0-53,1 1-77,-1 0-99,-3 2 85,-1 0-33,-2 0-82,-1 0-67,-1 0-68,0 0-70,0 0-42,0 0-786,0 0 889,0 0 45,0 0 42,0 0-29,0 0-144</inkml:trace>
  <inkml:trace contextRef="#ctx0" brushRef="#br1" timeOffset="119216.31">2078 4824 771,'0'0'283,"0"0"-58,-1 0-49,0 0-41,0-1 39,-5 2 67,4 0-126,0 1 57,0 1 238,2 0 85,2 0 74,1-1 59,2 1 161,-2 1 46,1 6 302,0 1-55,-1 0-58,0 1-58,-1 0-61,0 1-62,0 0-65,-1 0-65,-1 0-68,1 1-70,-1 0-72,-1 0-73,1 0-74,0 0-78,-1 0-78,1 0-81,-1 3-85,1 0-127,-1-9-2,1 0-33,0 0-33,0 0-34,0-3-142,0 3-504,0-6 449,0-1-94</inkml:trace>
  <inkml:trace contextRef="#ctx0" brushRef="#br1" timeOffset="119654.54">2295 4963 5525,'-3'-2'-133,"1"0"88,1 1 33,-2-2 81,2 1 116,0 0 102,1 1 89,1 0 78,2 0 65,1 1 52,-1 0 11,-1 1-80,0 0-74,0 1-67,0 0-62,0 0-54,-1 1-48,0-1-42,0 2-15,0 0-39,2 13 174,-3-13-112,1-2-42,-1-1 36,5 14 252,1 3 53,-4-11-272,-2 3 34,2 7-22,3 1-76,2 11-39,-7-27-86,0 0 0,0 0-1,0 0 1,0 0-1,0 0 1,0 0 0,0 0-1,-1 0 1,1-1-1,-1 1 1,1 0 0,-1 0-1,0 0 1,0-1 0,0 1-1,0 0 1,0-1-1,0 1 1,0-1 0,-1 1-1,0 0 0,0 1 8,-6 6-12,4-6 45,0-3 43,-10-2 17,5-3-71,8 4-36,0 0 0,1 0-1,-1 0 1,1-1 0,-1 1 0,1 0 0,-1 0-1,1-1 1,-1 1 0,1 0 0,0-1 0,0 1-1,0 0 1,0-1 0,0 1 0,0-2 6,0 1-11,-1-36 14,-1 24 18,2-1 0,0 1 0,0-1 0,2 1-1,2-13-20,-4 27 0,2-10 0,0 1 0,0-1 0,1 1 0,0 0 0,1-1 0,0 2 0,1-1 0,0 0 0,0 1 0,0 0 0,1 0 0,1 1 0,0-1 0,0 1-29,0 3-48,-6 4 60,0-1-1,0 1 1,-1 0 0,1-1 0,0 1 0,0 0-1,0 0 1,0 0 0,0 0 0,-1 0 0,1 0-1,0 0 1,0 0 0,0 0 0,0 0 0,-1 0-1,1 1 1,0-1 0,0 0 0,0 1 0,0-1-1,-1 0 1,2 1 17,6 6-140,-5 0-290,-2 15-491,-2-14 553,-1-1-88,1-3-89,-3 4 5,-1-2 36,-1 0 40,-1 1 40,-4 3-182,1 3 124,5-6 279,-6 7-76,3-2 120,2 2 12,7-2 79,4-3 235,0-1 111,0 1 69,11 8 550,-10-12-647,0-1-33,3-1-21,1 0-86,38 2 542,-14-4-305,-20-1-246,1-1-36,-1 1-41,1-1-47,0 1-57,-1-1-66,0 1-70,-1 0-79,6-3-797,-13-1 716,3-5-105</inkml:trace>
  <inkml:trace contextRef="#ctx0" brushRef="#br1" timeOffset="119944.39">2621 4887 6553,'0'0'163,"0"1"-95,1 5-77,-2-4 39,1-1 39,0 1 52,-1 0 65,0-1 76,0 0 91,-3 4 105,1 0-50,0 0-45,1 1-42,0-1-39,1 1-35,1 5 154,1-1-153,0 0-49,7 19 246,-4-12-182,-2-7-38,-1-2 11,0 0 58,1 10 168,4 0-50,4-2-53,2-2-59,3-2-63,0-3-68,1-3-72,0-4-77,5-2-10,43-3 205,-44-1-227,-11 0-35,-1-1-33,5-3-210,-1 3-123,-2 3-125,2 1-128,1 0-754,-11 0 979,0-1 40,-2 0 110,1-1 47,-1 0 57,0 0 66,0 0 27,0-1 37,0-5 15</inkml:trace>
  <inkml:trace contextRef="#ctx0" brushRef="#br1" timeOffset="120201.98">2574 4948 5911,'0'0'240,"2"0"-52,7 0 381,0 0-52,-1 0-47,1-1-45,-1 1-42,1 0-37,7-1 244,-6 0-291,0 1-34,10-2 182,41-6 661,-20 6-649,-27 2-340,0 1-34,9 0-46,-13 0-73,1-2-42,-1 1-48,1-1-52,-2-1-57,0 0-62,-9 1 11,1 1 76,-1 0 66,1 0 58,0-1 44,0 1 68,3-3 227,-2 2-227,0 0-120,-2 0-8,1 1-43,0-1-49,-1 0-54,1 1-59,-1-1-65,1 0-71,-1 1-75,0-1-81,0 0-87,0 1-91,0-1-97,-1 0-103,1 1-108,-2-2 908,0-1 73,-1 0 50,-2-2 38</inkml:trace>
  <inkml:trace contextRef="#ctx0" brushRef="#br1" timeOffset="120471.05">2605 4840 4497,'2'0'683,"5"0"-118,4 0-105,4 0-90,6 0-27,2 0-88,4-1-32,7-1 27,21-5-82,-18 4-143,-6 1-92,-2 1-102,-17 1-5,-2-2-59,1 0-101,4-2-224,1 0-6,-3 2 189,6 2-106,-19 0 480</inkml:trace>
  <inkml:trace contextRef="#ctx0" brushRef="#br1" timeOffset="120744.1">3054 4810 2570,'0'0'245,"0"0"-40,0 0 173,0 0-77,0 1-67,0-1-56,0 1-33,0 0-43,0 4 110,0-3-88,0 0-15,0 0 35,0 7 728,0 0-61,0 0-59,0-1-53,0 0-51,0 1-45,0-1-41,0 0-38,0 7 337,0 0-85,0 6 213,0 16 536,0-21-846,5 10-110,5-9-244,0-5-120,3-2-82,0-4-100,1-2-86,1-4-97,1-3-112,-10 1 184,-1 0-39,0 1-47,0-1-39,0 1-34,6-3-308,13-6-860,-18 7 1022,-1 0 50,9-4-829,-9 4 653,-1 0-45,0 0-65,-1 0-84,-1 0 181,-1-1-52,0 1-58,-1-2-64,0 5 706,0-2-326,-3-6-1083,-1 6 829,-5 1-146</inkml:trace>
  <inkml:trace contextRef="#ctx0" brushRef="#br1" timeOffset="120992.06">3148 4963 771,'0'0'322,"0"0"-66,0 0 146,3 0 96,3 0 311,1 0-91,0 0-85,0 0-80,0 0-72,0-1-68,0 1-61,0-1-55,-1 1-72,0-1-36,7 0 100,3-1-28,9-2 32,-15 1-131,2 1-27,-3 0-39,-1 1-39,-2 0-36,1 0-49,0 0-60,1-2-56,2-1-55,3 1-465,-11 3 425,-2 0-79</inkml:trace>
  <inkml:trace contextRef="#ctx0" brushRef="#br1" timeOffset="121178.7">3054 4794 5911,'0'0'654,"1"0"-398,0 0 33,4 0 293,0 0-77,-1-1-68,0 0-62,1 0-55,-1 0-48,0-1-40,1 1-35,2-2 97,13-1 281,-14 3-369,1 1 40,9 0 31,-2 0-88,-1 1-82,0 1-79,-1 0-75,1 0-72,1 0-67,2 2-63,-16-4 249,40 3-777,-26-3 548,0-1 39,-4 1 83,0 0 39,4 0 1,5 0 48</inkml:trace>
  <inkml:trace contextRef="#ctx0" brushRef="#br1" timeOffset="121378.89">3473 4779 8481,'-5'0'35,"3"0"65,2 0 56,1 0 48,5 0 200,7 0 314,7 0 171,-7-1-374,-2 0-185,-7 1-210,0-1-36,19-4 221,0 2-105,-6 1-106,1 0-38,25 1-26,-12-4-34,-16 2-40,-5 0-43,1 0-65,-2 2-82,-1 0-101,-6 1-171,-1 0 55,0 1 51,0-1 47,-1 1 45,1-1 40,-1 1 37,0 0 33,0 0-86,0 1 75,-1 0 3,-1 2-183,2-4 137,0 0 82,0 0-39,-2 2-240,0-2 46,-1 1-38,-3-1-172</inkml:trace>
  <inkml:trace contextRef="#ctx0" brushRef="#br1" timeOffset="121626.33">3628 4794 25057,'-2'2'-1765,"1"0"102,-1 0 98,1 0 97,-1 0 94,1 0 91,0 0 89,0 0 86,0 0 85,0 1 81,0-1 80,0 1 76,1-1 74,-1 1 72,0-1 69,1 1 67,-1 0 64,1-1 62,-1 1 59,1 0 57,0 0 55,0 0 52,-1 0 49,1-1 47,0 1 44,0 0 43,0 0 40,0 0 36,1 3 207,-1 0 118,1 2 202,-1-1 105,2 1 173,1 10 1315,-2-12-1478,0-1-219,0 0-50,0-1-63,0 0-75,0-1-148,-1 0-49,1 0-52,0 0-57,-1 0-61,1-1-65,0 1-70,-1-1-73,2 5 565,-2 0-39,0 0-38,-1 0-37,0 0-34,-1 0-34,-2 6 55,2-4-130,-1 0-49,2 0-44,0-1-41,1-2-198,-1 0-36,-9 18-1241,6-18 1127,1-2 86,-1-2 223,-5-2 73</inkml:trace>
  <inkml:trace contextRef="#ctx0" brushRef="#br1" timeOffset="122064.43">4202 4779 5911,'-1'0'409,"-1"0"-69,-3 0 199,0 0-36,-5 3 415,-2 1 55,4 1-310,0 0-37,-7 9 593,5-4-372,1-1-82,0 1 80,6-7-540,3-3-305,-4 6 227,-1 1-47,3 1-38,4-3-49,-1-4-89,0 0 0,1-1 0,-1 1-1,0-1 1,1 1 0,-1-1-1,1 0 1,-1 1 0,1-1 0,-1 0-1,0 0 1,1 0 0,-1 0 0,1 0-4,33-5-10,-13-5-42,9-12-126,-21 13 130,-7 6-81,-3 3 9,0 0-81,0 0-120,0 0-129,0 0 176,0 0-35,0 0-42,0 0-43,0 0-48,0 0-53,0 0-55,0 0-61,0 6-79,0 8-1044,0-10 1234,0 0 43,0 1 21,0 0 97,0-1 118,0-1 163,0-1 38,0 14 20</inkml:trace>
  <inkml:trace contextRef="#ctx0" brushRef="#br1" timeOffset="122364.93">4139 5056 7838,'-3'2'4,"0"0"37,-3 2 141,1-2 29,0 0 51,-5 1 374,-8 3 680,14-3-914,0 0-50,0 1 98,2-1-62,2 0-58,0-1-54,1 0-48,2-1-43,-1 0-40,2 0-34,2 0 8,1 0-57,14-1-17,-14-1 14,16-1 31,-21 1-77,0 1 1,0-1-1,0 0 0,-1 0 0,1 0 1,0 0-1,0-1 0,0 1 0,-1 0 1,1-1-1,-1 1-13,22-14 187,-14 12-117,0-3-2,-5 2-51,-2 2-46,-1 2-49,-2 0-74,0 0 38,-6-1-156,4 1 113,-1 0-88,2 0 78,0 0-37,0 0-72,0-1-59,1 1-66,-1 0-73,1 0-81,0 0-87,1-1-95,0 1-102,2-2 462,0 0 38,7-7-551</inkml:trace>
  <inkml:trace contextRef="#ctx0" brushRef="#br1" timeOffset="123135.49">4589 4747 10794,'7'8'634,"-2"2"-76,-2 0-72,-1 2-67,-1-1-63,-1 1-60,-1 0-55,1-1-50,-1-1-47,1 0-43,-3 17 595,-2-4-120,0-2-140,2 3-109,3-8-204,-2 0-70,-2 6-79,-3-5-81,6-15-69,1 0 0,-1-1-1,1 1 1,-1 0 0,1-1 0,0 1 0,0 0 0,0-1 0,0 1 0,0 0-1,0-1 1,0 1 0,0 0 0,1 1 176,-1 0-736,0-1-67,0-3 441,0 0 42,0-2-25,0-3-127</inkml:trace>
  <inkml:trace contextRef="#ctx0" brushRef="#br1" timeOffset="123360.96">4589 4763 3341,'1'-7'225,"8"-9"196,-5 11-206,1 3 85,-3 1-108,1 2 32,-1 0 38,1 0 41,-1 1 124,1 0-48,-1 0-45,0-1-39,3 1 195,0 0-100,9 3 435,-8 0-433,0-1-53,0 1 73,11 11 350,1-3-50,2 0-62,1-1-74,-6-3-216,0 0-48,1 1-53,-1 1-57,15 13 170,-10-6-187,-5-4-136,-8-7-74,-1-1-42,3 2-167,-5-6 79,0 0-34,1 2-212,-3-2 154,0 0-37,0 0-38,-1 1-42,0 1-45,-1 1-48,0-4 128,0 0 53,-1-1 56,-1 0 60,0 0 76,0 0 33,-7 0 14</inkml:trace>
  <inkml:trace contextRef="#ctx0" brushRef="#br1" timeOffset="123777.21">4914 4733 385,'0'-3'-318,"-1"1"117,1-1 107,-1 2 98,1-1 57,-1 1 44,0 0 41,1 1 38,-2-2 279,1 1 97,0 0-84,-1-1 932,2 1-829,1 0-33,0-1-85,1-1-116,0 2-224,-1-1-41,1 0 503,-1 2 333,-1 0-18,0 2-382,0 12 72,0 25 920,-1-20-806,0 0-41,-1 0-43,0 0-47,-2 0-51,-2 0-56,3-9-220,0 1 41,-6 25 767,6-21-630,0-6-197,1 0-36,0 0-44,0 0-51,-3 14 69,3-13-135,0 0-67,-1-1-94,1-4 23,0-1-35,2-2 68,-1 0-44,0 0-39,1 0-34,-1 1-78,1 0-35,0 4-740,0-3 152,0-4 354,0-1 245,1-1 44,-1 0 54,0-2 61,0 1 32,0 0 42,0-1 27,0-2 26</inkml:trace>
  <inkml:trace contextRef="#ctx0" brushRef="#br1" timeOffset="124378.81">4914 4810 771,'0'0'150,"0"-1"25,-1 0-80,1-1-58,1-4-33,1 3 28,3 1-17,-1 3-10,16-18-4,-10 6 39,-4 2-64,-6 4-21,-1 4 50,0 0 41,1-1 57,1 0 70,3-1 86,-1-1-5,0 1-50,-1 0 0,0 0 38,-1 0-4,0 0 37,-1 0 42,1 0 48,-1 3 57,0 0-46,0-1-44,0 1-41,1 0-37,-1 0-36,2-1 124,-1 0-83,1 1-102,0-1-61,1 0 41,-2 1-34,0 0 48,-1 0 73,4-5 680,-4 4-804,1 0 0,0 0-1,-1 1 1,1-1 0,0 0 0,-1 1 0,1-1 0,0 1-1,-1-1 1,1 1 0,0-1 0,0 1 0,0-1-1,0 1 1,0 0 0,-1 0 0,1-1 0,0 1 0,0 0-1,0 0 1,0 0 0,0 0 0,0 0 0,0 0-1,0 0 1,0 0 0,0 0 0,0 1 0,-1-1 0,1 0-1,0 1 1,0-1 0,0 0 0,0 1 0,-1-1-1,2 1-99,7 3 594,0-1-65,0 1-61,0 1-54,-1 0-50,1 0-45,-1 0-40,0 1-34,1 1 8,0 1-33,0 2-5,-4-4-86,-1 0 1,1 0-1,-1 0 0,-1 0 1,1 1-1,0 1-129,1 6 252,-1 1 46,1 4-166,0 0-77,5 8-83,4-2-88,-10-20-53,9 16-145,-8-14 100,-4-3 50,1-1-49,0 0-7,-1 0-44,0 0-48,0-1-54,-1 1-58,1-1-63,-1 1-67,0-1-71,0-1-62,-1 0-985,0-1 733,-1 0 396,0 0 63,-2 0-37,-1 0-192</inkml:trace>
  <inkml:trace contextRef="#ctx0" brushRef="#br1" timeOffset="125428.37">5425 4779 1285,'0'0'327,"0"0"-54,0 0 176,0 0 130,0 0 125,0 0 112,0 0-97,0 0 404,0 0 697,0 0-754,0 2-397,0 2-226,0 0-45,0 0-42,0 0-39,0 0-37,0 0-33,-1 4 155,1-1-120,-1 1-74,-1 4 26,0 9 24,0-13-121,0 1 61,0-1 90,-2 30 628,5 0-97,0-7-263,-4-15-427,-2-9-116,0-1-48,-2-1-191,2-6 128,2-2 38,0-7-30,3 4-14,0-9-40,0 2 34,0-15-20,0 4 87,0-47 87,0 39-68,0 26 24,0 0 0,1-1-1,-1 1 1,2 0 0,-1 0-1,2-3 1,4-12 63,-3 9 5,9-13 39,1 9-86,-13 16-21,0 0 0,-1-1 0,1 1 0,0 0 0,-1 0 0,1 0 0,0 0 0,-1-1 0,1 1 0,0 0 0,0 0 0,-1 0 0,1 1 0,0-1 0,-1 0 0,1 0 0,0 0 0,-1 0 0,1 1 0,0-1 0,0 0 0,3 3 10,-1 0 0,1 0-1,-1 0 1,0 0 0,0 1 0,0-1-1,0 1 1,-1 0 0,1 0 0,-1 0-1,0 1-9,10 13 22,16 20 10,3-4 64,-19-19 13,-1 2-113,-6-9-46,-1 1-36,0-1-36,0 0-41,-1-1-42,0 0-45,-1-2 59,-1-1-78,-2-2-61,0 0-44,-13 1-1243,10-3 1260,0 1 55,0-1 72,1 2 88,-4 2 8,-2 5 97,9-9 37</inkml:trace>
  <inkml:trace contextRef="#ctx0" brushRef="#br1" timeOffset="125682.24">5364 4916 4112,'0'1'12,"1"-1"-1,-1 0 1,1 0-1,0 0 1,-1 0 0,1 0-1,-1 0 1,1 0-1,-1 0 1,1-1 0,-1 1-1,1 0 1,-1 0 0,0 0-1,1 0 1,-1-1-1,1 1 1,-1 0 0,1 0-1,-1-1 1,1 1-1,-1 0 1,0-1 0,1 1-1,-1-1 1,0 1-1,1 0 1,-1-1 0,0 1-12,3-4 162,2 0 46,3 1 49,1 0 36,27-3 758,-20 4-642,1 0-41,-10 0-239,0 1-45,-7 1-84,16-3 229,-2 0-38,-1 1-41,-1 0-40,1 1-42,0 0-44,1 0-44,2 1-47,-13 0 105,0 0-60,1 1-54,0-1-48,3 0-185,1 1-94,0-1-51,9-2-663,-8-1 522,-3-1 477,3-5 86,-8 9 32</inkml:trace>
  <inkml:trace contextRef="#ctx0" brushRef="#br1" timeOffset="127232.8">5767 4747 1670,'0'-1'-68,"0"0"34,0-1 62,0 1 117,1-1 104,-1 1 167,0 0 106,1 1 210,0-1 500,1 2 37,-1-1-471,-1 1-196,1-1-83,0 1-167,0 0-87,0 0-102,-1-1-115,1 1-104,0 0-97,-1-1-104,1 1-111,0 0 758,0 0-73,0 1-65,0-1-56,-1 1-24,0-1-55,1 1-30,-1 1-14,0 0-6,0-1 10,0-1 23,0 0 44,4 9 278,0 1-4,-1 1-45,-1 0-62,-4 2-79,-3 2 17,-1 6 205,4 2 85,1-10-254,-1 0-76,0 0-63,-1 0-52,-2 6-22,2 9-43,3-20 109,0-10-58,0-17-41,0-21-87,0 29 53,-1-30-242,1-9-4,0 25 156,2 0 35,4-7 52,3 2 95,4-10-33,-11 30-28,0 1 0,1 0 1,0-1-1,1 1 0,1-2-36,13-10 53,9 8-72,-18 10 20,0 1 0,1-1 0,-1 2 0,1 0 0,0 0 0,8 1-1,19 10 65,-35-10-53,0 0 0,0 0-1,0 0 1,0 0 0,0 0-1,-1 1 1,1-1 0,0 1 0,-1-1-1,1 1 1,-1 0 0,0 0 0,0 0-1,1 0-11,1 12 8,-3 6-84,-1-11 16,-5 15-311,-9 1 60,-3-2 70,1-6 77,14-14 137,-7 7-65,0-2 33,7-6 48,0 0-1,1 0 1,0 0 0,-1 0-1,1 1 1,0-1-1,0 1 1,0-1-1,1 1 1,-1 0 0,0 1 11,-1 14-109,2-8 85,1 1 37,1 0 36,0-10-40,-1 0 0,1 0 0,-1 0 0,1 0 0,-1-1 0,1 1 0,0 0 0,-1 0 0,1 0 0,0-1 0,0 1 0,-1 0 0,1-1 0,0 1 0,0-1 0,0 1 0,0-1 0,0 1-1,0-1 1,0 0 0,0 1 0,0-1-9,6 2-43,0 0 49,7 3 114,20 4 330,-23-7-379,0 1-82,-5-2-40,1 0-40,-1-1-43,1 1-48,0 0-54,-1-1-58,1 0-63,0 0-69,-3 0 206,0 0 39,0 0 40,0 0 41,1 0 16,4 0 61</inkml:trace>
  <inkml:trace contextRef="#ctx0" brushRef="#br1" timeOffset="127817.58">6371 4670 1670,'0'-2'-76,"0"1"34,0-3 61,-1 0 122,0-1 113,1 2 1,-1 0 51,0 1 46,0-1 40,-1-3 491,-1 2 98,-8-5 1935,4 8-1757,3 1-579,0 1-61,-1 0-73,0 2-86,-2 1 180,-1 0-38,1 1-36,0 1-35,-6 6 337,0 1-115,6-5-311,1 0-32,-7 10 222,0 4-16,5-6-191,1 1-35,0 9 61,6-1-47,7-1-42,5-3-41,4-3-35,6-4-35,-17-12-126,0 0-1,1 0 0,0-1 0,-1 0 0,1 0 0,0 0 0,0 0 0,0-1 0,4 1-24,5-1-10,25-2 57,-14 0-92,-14 0-15,-1 0-33,0 0-39,-1-1-46,0 0-51,-1-1-58,-1-1-63,-1 0-69,-5 4 604,-1 0-91,1 0-85,0 0-79,-1 0-71,1 0-66,-1-1-59,0 1-53,1-1-367,-1 0-111,0-1-57,0-2-1217,0 3 1467,0 0 37,0 1 56,0-1 61,0 0 72,0 1 87,0-2-251,0-1 61,0 1-36,0-3-192</inkml:trace>
  <inkml:trace contextRef="#ctx0" brushRef="#br1" timeOffset="128352.97">6650 4656 7581,'4'-4'212,"0"1"41,1 0 57,-1 0 70,-1 2-79,0 0 43,0 1 47,0 0 53,-3 0-86,1 0-40,-1 0-38,1 1-35,-1 0 149,1 0-111,-1 0-103,-1 1-66,1 1-23,-1 0-44,0-1 2,1-1 57,0-1 84,-11 20 271,-2 0-65,-5 10 71,-5 16 161,20-40-517,1 1 1,1-1 0,-1 0 0,1 0 0,0 1 0,0 4-112,5 21 547,-4-31-527,1 0 0,-1 1-1,1-1 1,0 0 0,-1 1 0,1-1 0,0 0 0,0 0 0,0 0-1,0 1 1,0-1 0,0 0 0,0 0 0,0-1 0,0 1 0,0 0-1,1 0-19,15 4 190,6-6-19,-2-5-98,38-20-38,-33 12-53,-12 6-28,-1 0-38,-1-1-47,-2 0-54,1-7-293,-7-1 87,-7-1 69,-4 0 54,4 12 180,-1 0 1,0 1-1,0 0 1,0 0-1,-1 0 1,1 0 0,-1 1-1,0 0 1,-1 0-1,-1-2 88,-4 1-203,1-1 60,-1 2 51,0 0 41,-3 0 29,-25-2 50,22 7-44,0 1-65,0 2-98,9-1 42,0 1-37,0 0-41,1 1-46,-3 3-164,0 0-99,2 2-107,0 1-119,1 0 274,-2 7-95,9-18 568</inkml:trace>
  <inkml:trace contextRef="#ctx0" brushRef="#br1" timeOffset="132499.19">2078 5470 1285,'0'0'486,"0"0"-94,0-2 503,0-10 1835,0 6-1626,0 4-653,1-1-36,0 2-40,0-1-49,5-2 718,0-1 255,-5-1-386,-1 3 132,0 3-377,0 0 87,0 0-96,0 0-95,0 0-79,9 5-135,-3 15 262,-5-7-317,0 1-38,-2-6-118,1 0-33,0-2-45,0-1-39,-1 10-48,1-6-41,0 0-68,0 1-89,0-1-114,1-3 39,-1-1-68,1 0-75,0-1-80,0-2 137,0 1-32,1 0-505,1 2-298,2 0-741</inkml:trace>
  <inkml:trace contextRef="#ctx0" brushRef="#br1" timeOffset="132761.99">1984 5470 385,'0'0'0</inkml:trace>
  <inkml:trace contextRef="#ctx0" brushRef="#br1" timeOffset="133478.79">2047 5424 3726,'0'-1'93,"0"-1"-50,0-1-53,0 1 32,0 1 25,0 0 36,0 0 57,0 0 64,0-1 74,0 1 86,0 1-71,0 0 40,0 0 41,0 0 39,0-1 62,0 1-53,0 0-49,0 0-46,0 0-43,0-1-40,0 1-37,-1 0-33,1-1 73,0 0-84,0 0-54,1-3 25,0 2-37,-1 1 71,1 0-44,0 0 34,1 0 268,0 0-60,1 0-53,1 1-49,0-1-40,-1 1-36,5 0 109,7-1 259,-2-3-228,0 1-40,13-1 187,-3 2-127,32 2 373,-31 0-354,-5 2-11,1 2-37,-1 3-52,-1 3-65,-1 1-77,-3 1-90,-3 2-104,-3 1-117,-3 11 46,-4-23 113,-1 0 1,0 0 0,0 0-1,0 0 1,-1 0 0,1 1-1,-1-1 1,0 0-1,1 0 1,-1 0 0,-1 0-1,1-1 1,0 1 0,-1 0-1,0 1 27,-8 7-77,-3-3 48,-13 5-7,1-2-59,2-1-149,-2 0 1,-10 1 243,-5-2-175,22-4 29,-1 2-50,2-1-20,1 0-67,-2-3-83,1-1-97,2-2 27,3 0-49,10 0 156,1 0 41,-1-1 38,1 1 36,-2-2-121,1 1 105,1-1 93,0 0 48,-1-2-88,2 3 46,0 1 14,0 0-43,0 0 154,2 0-974,4-1 124,2-2 126,-3 2 415,0-1 33,0 0 33,0 0 36,0 1 34,-1-1 35,-1 1 37,0-1 37,0 1 36,-2 1 38,7-6-121,2-3 84</inkml:trace>
  <inkml:trace contextRef="#ctx0" brushRef="#br1" timeOffset="133800.5">2590 5454 4497,'-11'-2'99,"7"-3"72,8 0 101,-1 3-90,2 2 37,-4 0 139,-1-1-76,1 1-65,-1-1-57,1 0-29,-1 0-51,0-3 15,-1 2-4,1 0 43,1 1 46,-1 0 80,0 0 29,1 1 77,-1-1 85,1 1 96,2 0 436,-1 1-89,0 0-85,0 0-80,-1 0-77,1 1-72,-1 0-69,0 0-63,-1 0-61,1 1-56,-1-1-51,0 1-48,0 0-44,0 0-38,-1 3 47,0 0-116,0-1-56,-4 13-95,2-12 89,2-3 30,0 0 34,0-1 43,0 0 49,-2 6-144,1 14 114,2-14-130,0 1-55,1-1-80,0-2-19,-1-1-53,0 1-63,1-1-68,-1 2-244,2-1 75,1-1 85,0-1 95,-1 0 135,1 0 76,-1 2 1,-2 3 72,0-9 28</inkml:trace>
  <inkml:trace contextRef="#ctx0" brushRef="#br1" timeOffset="134163.47">2822 5393 385,'15'16'0</inkml:trace>
  <inkml:trace contextRef="#ctx0" brushRef="#br1" timeOffset="137071.01">2806 5440 4112,'0'0'322,"0"0"-66,0 0 140,0 0 65,0 0 567,0 0 107,0 0 0,0 0-107,0 0-129,0 0-639,0 0-51,1 0-44,-1 0-38,2 0 11,-1 0-69,6 0-29,-5 0 45,0 0 9,-1 0 45,0 0 55,0 0 64,4 1 260,0 2-44,-1 2-43,0 0-40,0 2-37,-1 1-34,4 8 227,-1 0-91,1-3-92,-1-3-72,-2-1-67,0 1-22,1 5 13,2 6 91,-4-15-166,1 0 38,-3-6-168,-1 1 0,1-1 0,0 1 0,-1-1 0,1 1 0,-1-1 0,1 0 0,0 1 0,-1-1 0,1 0 0,0 0 0,-1 1 0,1-1 0,0 0 0,-1 0 0,1 0 0,0 0 0,0 0 0,-1 0 0,1 0 0,0 0 0,-1 0 0,1 0 0,0 0 0,-1-1 0,1 1-11,21-13 330,-11 3-186,-1 0-35,-2 0-50,-2 2-66,1-1 7,-1 0 0,0-1 0,-1 0 0,0 0-1,0 0 1,3-11 0,-4 2 35,-3-3 38,-1-2-48,0 4-50,0 17-103,0 3-108,4 2-241,4 12-572,-7-11 795,0 1-37,0-2 28,-1 1-35,1-1-43,0 0-48,0-1 75,0 2-46,0 0-112,1 0-59,0 1-61,0 0-57,0-1-58,-1 0-57,1 0-55,-1-2-55,1 1 331,1-2 63,0 1-37,2-1-192</inkml:trace>
  <inkml:trace contextRef="#ctx0" brushRef="#br1" timeOffset="138612.34">3923 5424 1285,'0'0'813,"0"0"-499,0 0 37,0 0 67,0 0-38,-1 0-35,1 0-35,0 0 214,-1 0-113,0 0-143,0 0-61,0 0-52,0 0-42,-1 0 18,-2 0 51,3 0-60,0 0 73,1 0 106,0 0-103,0 0 35,0 0 39,0 0 42,0 0 45,1 0 49,0 0-92,1 0-67,1 0 64,0-2 96,-2 1-201,0 0 66,0-1 89,-1 0 62,0 0 115,1 1-220,-1-1 36,0 1 39,0 0 42,0 1 283,0 0-48,0 0-59,0 0-48,0 0 484,0 0-778,0 0-35,0 0 139,0 1-110,0 0-89,0 1-48,0 5-4,-1-4 8,1-2-25,-1 0 39,1 0 47,-1 0 53,-5 4-86,-1 0-63,0-2-62,4-2-49,10-2-93,-4 1 39,-3 0 51,0 0 34,0 0 51,0 0 61,-3 2-22,-7 8-107,7-8-129,3-2-30,-1 0 56,-2-1 21,-6 2 5,6 0-9,1 1-71,0 0 38,0 0 38,0 0 16,2 0 43,0 0 2,1-1-59,1 0-24,-1 0-56,0 1-71,0 0-83,0 0-96,0 2-109,-1-1-122,1 0 270,-1-1-35,0 0 95,0 1 58,1 0 55,0-1 56,3 0 24,5-1 84</inkml:trace>
  <inkml:trace contextRef="#ctx0" brushRef="#br1" timeOffset="138859.57">3984 5531 8481,'-4'0'-46,"1"0"52,0 0 49,0 0 46,-1-1 91,1 1 62,0 0 56,0 0 49,0 1 127,0-1 48,0 1 154,-1 1 396,2 1 1,0-1-396,1 1-153,0 0-48,1 0-127,0 0-49,-1 1-55,1 0-63,-1 0-32,-1 0-58,-1-1-58,-1 1-61,2-1-86,1-2-95,6 0 16,1 3-11,-4-2 85,1 1-81,0 0-103,-1-2 94,-1 0-40,1-1-44,1 1-49,1-1-195,0 0-107,1-1-117,-2 0 326,0 0-34,5-2-720,0 0 120,1 0 122,0-1 123,-4 2 392,0 0 43,0 0 43,1 0 43,-1 0 42,0 0 44,0 0 44,1 0 42,2-1-56,1 0 62,1 0 41,5-2 43,-10 3 28</inkml:trace>
  <inkml:trace contextRef="#ctx0" brushRef="#br1" timeOffset="139229.31">4837 5562 13621,'-10'-11'-36,"4"2"-60,6 0-212,10 6-114,-3 4 212,-5-1 147,14 0 161,1 0-87,-1 0-73,0 0-66,0 0-63,0 0-61,0 0-58,1-1-56,-1 1-54,1 0-51,-1-1-49,1 0-46,-1 0-44,1 0-41,-1 0-40,0-1-36,15-2-827,-20 3 1156,0 0 73,0 1 72,-1 0 72,-3 0 87,0 0 37,13 0 15</inkml:trace>
  <inkml:trace contextRef="#ctx0" brushRef="#br1" timeOffset="139476.69">5472 5470 385,'35'-2'169,"-24"1"-64,0-1 51,-2 0 26,-1 0 58,0 0 67,0 0 76,10-1 1109,-13 3-1037,-1 0-59,-2 0-188,0 0-39,0 0 21,-1 0-37,-1 0 61,0 1-128,0 1-88,3 8-210,-2-9 178,0-1-45,2 1-187,0 0-91,7-1-555,-7 0 687,0 0 58,-1 0 95,0 0 45,-1 0 50,1 0 58,9 0-148,7 0 48</inkml:trace>
  <inkml:trace contextRef="#ctx0" brushRef="#br1" timeOffset="139645.93">5983 5454 7196,'0'0'245,"0"0"-40,0 0 459,1 0-375,1 3-64,0-2 9,0 1-71,1 0-65,-1-1-62,1 1-56,-1-1-52,1 0-46,0 0-43,3 0-258,0 0-107,0-1-60,8-2-858,-9 0 1030,-1 1 34,0-2 41,0 1 62,-1-1 75,1 0 88,1-2-15,3-3 87,-7 7 42</inkml:trace>
  <inkml:trace contextRef="#ctx0" brushRef="#br0" timeOffset="151155.84">606 3749 771,'0'-1'-116,"0"0"46,0 0 40,0 0 40,0-1 111,0 0 116,0 0 84,0 0 64,0-6 1025,0 5-879,0 2-309,0 0-45,0 0-53,0 0-62,0-2 420,0 3 64,0 0 674,0 0-793,0 0-80,0-1-73,0 1-62,0-1-76,0 0-33,0-1 24,0-4 20,0 5-73,0 0 45,-1 0 66,1 0 78,-1 1 93,0 0 108,0-1-531,0 1 33,-2 0 61,2-1 113,-1 0 96,0 0 153,1-1 89,0 0 175,0 0 391,1 2-234,0 0-336,0 1-142,0 0-72,0 0-116,0 1-61,0 0-67,0 1-75,-1 6 38,1 1 1,-2 0-1,1-1 1,-3 7 20,1-4 27,1 1 58,0 0 77,1 1 96,0 0-169,0-1 0,-1 0 0,-1 0 0,0 0 0,-2 6-89,-6 22 157,6 3-95,4-40-58,1 1 0,-1 0-1,-1 0 1,1 0 0,0-1 0,-1 1 0,0-1 0,0 1 0,-2 1-4,2-2 10,0 0 0,0 0 1,0 0-1,1 0 1,0 0-1,-1 0 0,1 0 1,1 0-1,-1 1-10,-1-3 108,-4-1-76,1-2-64,2-1-54,3-10 198,-1 0-37,0-36 86,6 28-38,0 5-104,-1-2-49,14-41-173,-6 22 180,-8 18 0,2 2-37,6-3-113,1 8 43,-9 7 84,0 1 1,0-1 0,-1 1 0,1-1-1,-1 0 1,0-1 0,0 1 0,1-3 45,2-4-72,0 1 35,8-13-23,-6 3-50,-6 13 68,6-9-45,3 3-36,-2 3 21,3-2-36,-9 10 139,13-10-34,-3 10 67,-4 2 19,4 0 33,-4 0-13,-8 0-69,1 0 1,-1 0-1,0 0 0,0 0 1,0 0-1,0 0 1,1 1-1,-1-1 0,0 0 1,0 1-1,0-1 1,0 1-1,0-1 0,0 1 1,0-1-1,0 1 1,0 0-1,0-1 1,0 1-1,0 0 0,0 0 1,-1 0-1,1 0 1,0 0-1,-1 0 0,1 0 1,-1 0-1,1 0 1,-1 0-1,1 0 0,-1 0 1,1 0-1,-1 1-4,4 7 5,8 6 16,3 8 146,1 1 52,-13-21-197,-1 0 0,0 1 1,1-1-1,-1 1 0,-1 0 0,1-1 1,0 1-1,-1 0 0,0 0 0,0 0 1,0 0-1,0 4-22,4 12 70,2 0-43,-1-9-10,2 4 54,4 22 161,-9-6-167,-3 4-129,0 1-108,0-2-57,0 63-552,0-56 485,-2-31-292,0-4 141,0-2 15,-1 1-75,1-1-177,0-1 290,1-1-39,0 0-43,1 1-45,-1 0-50,1-1-51,0 0 173,0-2 45,0 1-37,0-1-171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6:04.333"/>
    </inkml:context>
    <inkml:brush xml:id="br0">
      <inkml:brushProperty name="width" value="0.05" units="cm"/>
      <inkml:brushProperty name="height" value="0.05" units="cm"/>
      <inkml:brushProperty name="color" value="#AB008B"/>
    </inkml:brush>
  </inkml:definitions>
  <inkml:trace contextRef="#ctx0" brushRef="#br0">44 270 2056,'-3'-3'-213,"0"-1"61,1 1 59,0 0 53,1 0 52,0 0 47,0 0 44,0 0 41,1-1 76,0 1 48,0 0 41,0-1 35,2-4 588,2-4 595,-2 7-874,0 0-42,-1 1-239,0 0-35,0 1-89,-1 0-33,1 0-38,-1-1-42,0 2 321,0 0-93,1 1-83,0-1-70,0 0-36,1 0-66,0 1-37,0-2-15,0 2-11,-1 0 38,-1 0 5,1 1 34,2-7 360,1 0-37,1-4 172,0 0-81,1 1-77,1 0-71,0 0-66,2 1-60,1 0-55,2 1-49,-6 4-82,1-1 36,23-14 460,-17 11-355,-5 3-109,-1 0-58,5-2 77,-3 3-33,17-1 92,-9 4 0,-7-3-71,-9 4-108,0-1 1,0 1-1,-1 0 0,1 0 1,0-1-1,0 1 0,0 0 1,0 0-1,0 0 1,0 0-1,-1 0 0,1 0 1,0 0-1,0 0 1,0 0-1,0 1 0,0-1 1,0 0-1,-1 0 0,1 1 1,0-1-1,0 1 1,0-1-1,-1 1 0,1-1 1,0 1-8,15 8 71,1 3-101,-1 1-62,-11-8 37,0 0 1,0 0 0,0 1-1,-1-1 1,3 5 54,-1 2-50,-2 1 37,0 2-18,0 1 0,-1 0 0,-1 0 0,0 0 0,-1 0 0,-1 0 0,-1 1 31,0-6-10,-1 0 0,0 0 0,-1-1 0,-1 3 10,-1 2-6,3-8-7,0 0 1,-1 0-1,0 0 1,0 0-1,0 0 0,-1-1 1,0 0-1,-4 5 13,-9 9-6,-14 15 46,-24 27 33,48-54-80,0-2-1,0 1 0,-1-1 1,1 0-1,-2 0 1,1-1-1,-8 4 8,-23 15-75,16-10-7,5-6 44,4-3 36,1 1 1,0 0-1,0 1 0,1 0 0,-4 4 2,1 2 22,17-13 117,4 1-58,17-2 41,14-8-33,-18 5 4,-1-1 47,6-5 82,-1 0 27,1 5 6,1 0-39,34-16 105,6 11 43,18-12 26,-41 11-135,0 1 0,19-1-255,-50 10 41,59-8 248,-33 3-127,-27 4-112,-3 1 1,25 2-45,-27-1-198,-5 0 42,-3 0 21,-7 0 181,1 1-69,4 1-70,1 0-67,2 1-67,2 1-66,0 0-64,1 0-65,-1 1-93,1 1-71,-1-6 367,0 1 50,0-1 43,0 1 36,0 0-5,0 3-18,0-2 16,0-1-87,0 0 48,0 0-32,0-1-63,0 1-52,0 0-57,0-1-63,0 1-69,0-1-74,0 1-81,0-1-86,0 0 284,0 0 44,0 0-31,0 0-156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5:10:57.751"/>
    </inkml:context>
    <inkml:brush xml:id="br0">
      <inkml:brushProperty name="width" value="0.05" units="cm"/>
      <inkml:brushProperty name="height" value="0.05" units="cm"/>
    </inkml:brush>
  </inkml:definitions>
  <inkml:trace contextRef="#ctx0" brushRef="#br0">15702 4716 9380,'0'0'1010,"0"0"-60,0 1-58,0 0-57,0 0-54,0 0-54,0 1-50,0-1-50,0 1-47,0 0-47,0 1-43,0-1-43,0 1-41,0-1-39,0 1-37,0 0-36,0 3 166,0 0-106,0 1-95,0 0-85,0-1-83,0 1-46,0 5-60,0 1-95,0 17-229,0-21 287,0-1 55,0 0 78,0-1 97,0 0 117,0-3-98,0-1 37,0 5-234,0 16 153,0-15-134,0-1-82,0 0-114,0-3 17,0-1-51,0 0-58,0 1-64,0-1-69,0 0-76,0 1-81,0-1-88,0-3 99,0 1-794,2-2 576,0 0 317,0 0 45,2 0-36,1 0-173</inkml:trace>
  <inkml:trace contextRef="#ctx0" brushRef="#br0" timeOffset="354.11">15841 4838 2056,'4'-7'134,"4"-5"88,-5 9-100,0 1 23,1-1 54,0 1 67,1-1 81,-4 2-312,0 1 35,1-2 164,0 1 111,0-1 89,1 0 237,-1-1-48,3-2 890,-2 2-659,-2 2-516,0-1-36,0 1-43,0 0-50,0 0-50,0 1-72,-1-1-79,1 1-88,1-3 923,-2 3-80,-1 0-379,0 0-38,0 1-38,0 0-34,-1 0 182,0 2-109,0 0-44,1 0-94,-3 9 196,2-8-163,2-2-71,-1-1 46,-2 6-147,0-1 35,-2 8 197,-1 2 180,0 9 365,4 0-28,4-9-384,2-3-191,-1-6-173,1 0-41,1 1 31,3 4 8,0-3-41,-6-8-30,-1 0 0,1 0-1,0 0 1,-1-1 0,1 1 0,0 0 0,-1-1 0,1 0 0,0 1 0,0-1 0,-1 0 0,1 0-1,0 0 1,0 0 0,0 0 0,-1 0 0,1-1 0,0 1 0,0 0 0,-1-1 0,1 0 0,0 1-1,-1-1 1,1 0 2,20-9-165,-6-1-43,-9 5 76,-2 0-35,0-1-41,-2 0-47,2-9-220,0-1 43,-1 0 39,-1-1 35,-4-18-270,0 32 561,0 0-1,0 0 0,0 1 1,-1-1-1,1 1 1,-1-1-1,0 1 0,-1-2 68,-2-4-49,0 1-39,-1 0-71,0-1-93,-1 2-120,4 3 135,-1 1-39,1 0-42,-1 0-44,0 1-48,0 1-51,0 0-53,-1 1-57,4 0 70,1 0 60,-1 0 55,1 0 53,0 1 48,-1-1 45,1 1 42,0 0 37,0 0 13,0-1 42,1 2-3,-1 0 94,2 1 70,-2-2-66,0-1-35,0 1-46,0-1-60,2 1 58,0 0 37,7-1 15</inkml:trace>
  <inkml:trace contextRef="#ctx0" brushRef="#br0" timeOffset="723.89">16073 4747 3726,'0'0'301,"1"0"-77,-1 0-65,1 0-54,1 1-15,3-1-63,-3 0 52,-1-1 85,0 1-37,0 0 33,-1 0 39,1-1 42,-1 1 46,1 0 51,-1-1 53,0 1 58,0-4 28,1 1 40,5-2 2066,-3 6-1863,-1 0-95,-1 0-332,0 0-47,-1 0-53,1 0-59,-1 1-65,0-1-72,-1 0-76,0 1-85,-4 3 218,2 2 40,1 0 38,0 1 32,1 9 249,1 3 86,0-5-120,-2-1 37,-4 6 283,1-5-166,3-5-206,2-3-86,2 1-37,3 4 289,0-1-57,2-1-60,2-2-63,1-2-66,1-3-68,3-3-71,2-4-75,-3-2 99,-2 0-64,-1-1-61,-2-1-56,0-1-49,-2-1-46,-1-1-40,-1 1-36,1-9-192,-2 0-57,-1-40-1075,-2 50 1295,-1 1 45,-5-8-94,-3 0 76,-11-2-5,9 12 85,0 2-65,3 4 15,1 0-55,1 1-8,0 1-51,1 1-58,0 1-64,3-2-7,0-1-38,-1 1-133,-2 1-350,-1 0-183,2 0 411,1-1 161,0 1 53,-1 0-8,1 0 55,0 1-43,-3 1-197</inkml:trace>
  <inkml:trace contextRef="#ctx0" brushRef="#br0" timeOffset="1726.4">16647 4685 7196,'5'-1'14,"-1"1"37,-1-1 50,-1-1 66,-1 0-13,-1 0 39,1 0 43,-1 0 47,0 0 401,0 1 453,-5 2-382,-1-1-95,2 0-88,-1 1-82,1-1-76,0 1-70,0 0-63,1 0-57,-1 0-66,1 1-36,-2 0 32,0 1-92,-10 7-48,9-5 41,1-1 54,-1 1 83,0-1 107,3-1-103,-1-1 35,-4 4-41,-2 3 58,-18 27 663,16-11-398,8-7-253,5-4-120,4 0-89,22 23-19,2-9 65,-25-22-21,-2 1-73,-3 2-58,-1 0-41,-9 13-250,6-16 228,-2 1-242,0-2 63,-20 7-531,15-9 393,4-2 112,0 0-64,0 0-80,0-1-91,0 0-107,0 0-120,3 0 343,1 0-35,0 0-37,-1 0-39,0 0-245,-1 0-75,0 0-79,0 0-85,2 0 920,-4 0 84</inkml:trace>
  <inkml:trace contextRef="#ctx0" brushRef="#br0" timeOffset="2205.44">16569 4594 5140,'0'-9'735,"0"6"-446,0 2 36,0-1 43,0 2 34,0-1 884,0 1-269,0 0-64,0 0 846,0 0-950,0 3-49,0 2-243,0 1-50,0-1-47,0 1-44,0-1-42,1 1-38,-1 5 233,1-3-240,-1 0-51,0 0-43,1 0-35,-1 2 22,-1 20 313,0-17-273,-1-1 27,0 0 75,-1 6-51,0 3-72,1 0-67,0 0-62,1 1-57,0-1-52,0 0-46,1-2-41,0-9-63,-1-1 71,0 0 50,-2 9 25,1-7-49,1-5-26,-1 0-48,1 0-61,0 1-73,0-1-84,1 1-96,-1 0-108,1 0-119,0-2-123,-1 0-65,-4 6-2113,2-7 1754,1-2 548,0 0 58,1-1-60,0 0 70,0 0-52,1-1-248</inkml:trace>
  <inkml:trace contextRef="#ctx0" brushRef="#br0" timeOffset="3246.07">16802 4747 5140,'0'-5'10,"0"1"26,0 2 28,0 0 40,0 1 96,0 0 77,0 1 71,0 0 69,0 0 162,0 0 877,0 0-979,0 0-44,0 0-48,0 0-53,1-1 63,-1 1-93,0-1-79,0 1-69,0-1-61,0 0-40,0-1-26,-1-3-38,0 4 53,0 0 51,-5-2 27,-1 3-66,-9-3-35,0-3 43,-1 1 70,-2 2 60,0 2 51,-14 0 226,-17 3 342,2-1 43,33 0-675,-25 6 187,23-2-165,7-2-39,-1 0 43,2-1-23,-1 3 36,6-3-119,0 0 1,0 0 0,1 1-1,-1-1 1,1 1 0,-1 0 0,1 0-1,-1 1-99,-4 10 302,4 1-131,-1 0-46,0-1-35,3 2-61,3-14-38,0 1 0,0 0 0,0 0 0,0-1 0,1 1 0,-1-1 0,0 0 0,1 1 0,0-1 0,0 0 0,0 0 0,0 0 0,0 0 0,1 1 9,9 4 21,0-5 76,15 6 74,-19-5-86,0 0 34,0-2 42,1 0 53,2 1-4,0 2-32,-1 1-40,1 1-47,-2 0-53,0-1-51,4 2-77,-2 5 1,-4-3 33,6 7-36,-11-10 45,1 0 0,0-1 0,-1 1 1,0 0-1,-1 0 0,1 1 1,-1 0 46,1 8-69,-1 0 43,-6 2-3,3-15 17,1-1 0,-1 1 0,0 0 1,1-1-1,-1 1 0,0-1 0,0 1 0,0-1 1,0 0-1,-2 1 12,-42 13-203,40-13 189,-31 12-89,16-6-19,1-2-85,-1-4-115,10-3 108,0-2-39,0-1-210,-11-4-471,15 5 614,1 0-50,2 1 66,-1 0-41,1 0-48,-1 0-55,0-1-146,1 1-97,1-1-223,1-1-523,2 2 738,1 0 40,0 0 254,0 0 35,2-2-152,-2 2 314,1 0 39,0-1-2,1-1 114,0-1-79,0-1 54,1-1 35,2-4 34</inkml:trace>
  <inkml:trace contextRef="#ctx0" brushRef="#br0" timeOffset="-124775.69">5890 2288 771,'0'0'519,"0"0"-140,0-1-99,0 0-82,0 1-68,0-2-46,0-2 68,0 2-43,0 0 97,0 1-53,0 0 42,0 0 100,0 0 78,0 0 87,0 0 98,0 1-618,0-1 76,0 1 71,0-1 67,0-1 61,0 1 58,0-1 52,0 0 47,0 0 97,0-1 47,0 1 40,1-1 36,-1-2 641,0-5 1782,1 8-2126,-1 0-47,0 0 73,0 2-502,0 0-35,1 1-332,0-1 0,-1 1-1,1-1 1,-1 1-1,0 0 1,1 0 0,-1-1-1,1 1 1,-1 0 0,0 0-1,0-1 1,1 1-1,-1 0 1,0 0 0,0 0-1,0 0 1,0-1-1,0 1 1,0 0 0,0 0-1,0 0-45,-2 6 280,1 0-37,-1-1-82,0 1-36,1 0-42,1 0-48,0 19 114,1-1 101,0-1 56,-2 42 684,-3-38-608,1-11-202,-5 30 257,3-23-268,0-1-41,-2-1-47,-2 1-52,-1-2-59,-2-1-64,10-16-91,0-1 50,1 0 44,-1 0 38,1 0 32,-1 1 36,-1 4 140,1-2-60,1-3-89,0-1-59,0 0-67,0 0-43,-1-1-67,1 0-75,-1 0-85,0 0-5,0 0-70,0-1-75,0 1-80,0-1-84,-1 1-91,0-1-95,-1 0-101,1-2-1741,2 1 2174,0-1 36,1 2 522,-2-5-770,0 2 434,1 0 34,-1 0 34,1-1 35,0 1 34,0 0 37,-1-1-26,2 0 74,-1-1 48,1 0 48</inkml:trace>
  <inkml:trace contextRef="#ctx0" brushRef="#br0" timeOffset="-124306.72">5829 2334 3726,'0'0'400,"0"0"-93,0 0 205,0-1-115,0 1-100,-1-1-83,1 0-54,0 0-65,0-3 36,0 3-26,0 0 9,0 0 53,1 0 4,-1 1 45,0-1 50,0 1 55,1-1 62,-1 1 66,1 0 72,-1 0 79,5 0 172,0 0-70,0 1-67,0 0-63,0 1-59,-1-1-55,1 1-51,-1 0-48,2 1 16,-1-1-56,0 1-49,0 1-43,0 0 0,1 0-39,10 10 255,-4-5-93,-4-3-36,-3-2-179,22 19 713,-13-1-310,12 18 201,-15-27-529,-1 0-48,-1-3-80,-1 0-51,-1-1-62,0 1-70,-5-7-87,0 0 57,0 0 51,0 0 43,3 3 59,-1-1 59,6 6 165,-3-4-176,-1-2-118,-4-3-19,1 0-36,0 0-38,0 0-44,0 0-47,-1-1-53,1 1-55,0-1-60,0 0-64,0 0-69,0 0-73,0-1-77,-1 1-81,1-1-86,5-1-1579,-5-1 1474,-2 0 398,0 0 57,-1-2-44,0-1-211</inkml:trace>
  <inkml:trace contextRef="#ctx0" brushRef="#br0" timeOffset="-123805.72">6169 2227 2955,'0'0'55,"0"-2"-18,0-4-38,0 3 39,0 2 35,-1-1 50,0 1 63,0 1 74,0 0-20,-1 0-66,-1 0 219,2 0-170,1 0-35,1 0 56,-1 0 69,1 0 83,1 0 96,-1 0 108,1 0 121,0 0-310,-1 0 35,-1 0 351,0 2-95,0 3-251,-1 0-118,0-1-147,0 0-44,-2 3 45,-2 7 30,3-7-84,1 2 20,1-1 1,-1 1 0,2-1-1,-1 1 1,1 0-1,1-1 1,1 8-154,3 15 465,-4 1 72,-2-8-90,0 1-72,0 2-86,0 1-101,0-1-114,0-13-84,0 0-34,0-1-36,0 0-36,0 0-40,0-1-40,0-10-682,0-2 571,0 0-93</inkml:trace>
  <inkml:trace contextRef="#ctx0" brushRef="#br0" timeOffset="-122972.11">6401 2381 3341,'0'0'291,"0"0"-36,0 0 154,0-1-117,0 0-97,1 1-81,-1-1-57,0-3-44,0 2 22,0 1 95,0 0-13,-1 0 44,1 0 54,0 0 60,0 0 66,-1 0 73,1 1 81,0-1 87,-1 0 95,1 1 102,-3-2-151,-1 2-81,0 0-71,-1 2-66,-1 0-55,-1 1-48,-6 6 196,6-5-278,1 1 0,0 0 0,1 0 0,-1 1 0,-1 2-225,1 0 285,1 1 47,-9 15 467,3-4-177,1 1-44,4-7-230,2-1-39,3-9-224,-14 39 965,15-42-1047,-1 0 1,1 0-1,-1 0 1,1 0-1,-1 0 1,1 1-1,-1-1 1,1 0-1,0 0 1,0 1-1,0-1 1,0 0-1,0 0 1,0 1-1,0-1 1,0 0-1,0 0 1,0 1-1,1-1 1,-1 0-1,1 0 1,0 2-4,4 3-3,3-1-37,3-1-85,3-2-111,-8-2 68,1 0-38,0-2-42,-1 1-45,0-2 132,1 0-42,6-6-308,4-5-233,8-12-474,-14 11 635,-1 0 64,-5 5 224,0 0 53,-2 2 87,-1 0 50,-1 0 55,0 1 60,1-10 340,4-5 37,-2 10-151,-2 4-41,-1 1 3,0-1 42,-1 6-10,0 2 97,0 0 109,0-1-96,1 1-83,-1 0-70,1 0-66,0 0-41,1 0-10,3 1 25,-4 0-15,1 0 53,0 3 187,-1 0-84,-1 2-70,0 1-55,0 3-23,2 5-24,1-7-9,0 2 36,10 27 297,-8-21-263,-2 1-81,-2-9-74,0-1-43,-1-1 12,5 5 4,-2-8-1,-1-1-23,1 1-48,-1 0-60,1 1-72,1 3-215,-1-3 182,-1-2-49,-1 0-55,0-2-55,-1 1-57,0-1-57,1 0-1192,1 0 1056,0 0 290,0 0 41,2 0-35,1 0-158</inkml:trace>
  <inkml:trace contextRef="#ctx0" brushRef="#br0" timeOffset="-122170.36">6603 2397 4112,'0'0'245,"0"0"-40,0 0 178,0 0-88,0 0-78,0 1-64,0 0-54,0-1-39,0 5 48,0-3-12,0-1 89,0 0-45,1 0 36,-1 0 40,0 0 47,1-1 49,-1 1 54,1 0 59,-1-1 64,7 10 925,-4-1-536,0-1-214,0 0-79,-1-1-199,0-1-67,0 0-76,1 0-85,-1 0 135,-1 0-37,-1-1-37,-1 1-36,1 0-35,0 0-36,1-1-35,1 1-37,3 2 26,1 4 36,-4-6-24,-2 2 40,1-7-51,6-4 146,-2-4-107,-3 3-96,-1-2-42,0 0-91,1 0 64,3-1 50,4-1 69,2-3 15,-5 3-83,-6 7 14,1 0-1,0 0 0,-1 0 1,1 0-1,0 1 0,0-1 1,-1 0-1,1 1 0,0-1 1,0 0-1,0 1 1,0-1-1,0 1 0,0 0 1,0-1-1,1 1-5,9-6 43,-10 5-31,10-11 152,-5-1 45,-3 10 5,8 3-117,-5 0-48,1 0-23,-4 0 102,-3 0 21,2 0-74,0-1-52,4 3-51,-3 0 45,0 11 4,-3-3 42,0-6-19,0 5 15,0 5 22,0 10 36,-1-24-99,1 1-15,0-1 0,0 0 0,0 1 0,0-1 0,0 1 0,-1-1 0,1 1 0,0-1 0,0 1 0,0-1 0,0 1 0,0-1-1,0 1 1,1-1 0,-1 1 0,0-1 0,0 1 0,0-1 0,0 1 0,1-1 0,-1 0 0,0 1 0,0-1 0,1 1 0,-1-1 0,0 1-3,5 1 61,2-2 40,-2-2 28,8-14-19,-13 11-83,-1 0-43,18-13 2,-15 14-6,1 1-1,-1-1 1,1 1 0,-1-1-1,0 0 1,-1 0 0,1 0-1,-1 0 1,2-3 20,4-14-53,-5 14 53,-2 6 0,0 0 0,0 0 0,1 0 0,-1 0 0,0 0 0,1 0 0,-1 0 0,0 0 0,1 0 0,-1 0 0,1 0 0,-1 0 0,1 0 0,0 0 0,-1 1 0,1-1 0,0 0 0,0 0 0,-1 1 0,1-1 0,0 1 0,0-1 0,0 1 0,0-1 0,0 1 0,0-1 0,0 1 0,0 0 0,0-1 0,0 1 0,0 0 0,0 0 0,0 0 0,0 0 0,0 0 0,0 0 0,0 0 0,0 0 0,0 0 0,1 1 0,21 2-44,-17 5-68,-4-5 33,-1-2 60,1 1 1,-1-1-1,0 0 1,0 1 0,0-1-1,0 1 1,0-1-1,-1 1 1,1 0 0,0-1-1,-1 1 1,1 0-1,-1 0 1,0-1 0,1 1-1,-1 0 1,0 0-1,0-1 1,0 3 18,1 10-79,3 0 101,0-11-24,3 5 4,-5 11-45,-2-15 170,0-1-88,0-1-70,0 1-54,0-1-47,0 1-44,1-1-38,-1 0-34,1 2-325,0-2 34,4 2-780,1-4 572,-5 0 458,0 0 33,-1 0-398</inkml:trace>
  <inkml:trace contextRef="#ctx0" brushRef="#br0" timeOffset="-121722.95">7146 2473 5140,'3'0'172,"0"0"53,-1 0 45,1 0 37,0-1 136,6 0 904,-5 0-796,-1 0-109,0-1-71,0 1-90,-2 0-183,0 0-35,1 0-35,-1 0-40,0 0-42,0 0-45,3-2 383,0 1-103,-1 1-79,0 1-58,1-4-27,-4-1 62,1 1 47,1 0-45,5-3 17,-4 3-18,1-5 51,-3 0 34,-1 8-134,-1 0 1,1 0 0,0 0 0,0 0-1,-1 1 1,1-1 0,-1 0 0,1 0-1,-1 0 1,1 0 0,-1 0 0,1 0-1,-1 1 1,0-1 0,0 0 0,1 1-1,-1-1 1,0 0 0,0 1 0,0-1-32,-7-4 243,2 1-95,1 0-56,1 1 86,-3 1 20,-3 6 36,0 1 7,7-3-193,-3 3 189,-2 6-40,2-3-48,1 2 0,0-1-1,0 1 1,1-1 0,0 2-149,3 9 332,1-14-185,0 1 42,-2 0 54,0 2 67,-1-2-105,-7 19 190,13-15-181,4-1-69,-1-4-76,3 1 133,1-2-109,1-2-100,0-1-93,2-2-83,-1-1-76,1-1-67,0-1-58,8-4-334,-1-1-94,29-20-1855,-44 25 2573,-1 0 36,5-6 17</inkml:trace>
  <inkml:trace contextRef="#ctx0" brushRef="#br0" timeOffset="-121137.7">7610 2334 5140,'0'0'163,"0"0"-26,0 0 98,0 0-73,0 0 40,0 0 47,0 0 49,-1 1 47,0 1 48,-2 0 42,0 1 41,-11 4 1191,8-6-989,5-1-222,0 0-101,1 1-88,-1 1-74,1 0-41,-1 0-65,0 3 13,1-3-9,-1-1-7,1-1 37,-2 4 82,0 1 87,-5 6 723,6-6-614,2-3-142,1 1-100,-1-3-126,2 1-37,-1-1-41,1 1-44,0-1 283,-2-5 19,-1-1-158,-1 4-75,1 1-36,-1-1-42,-1 2-48,-1 0 8,0 1-74,0 1-80,1 0-87,-1 0-93,1 1-100,0 0-106,0 0-113,0 0-136,0-1 416,1-1-33,0 1-34,0-1-36,0 0-36,0 0-36,-1 0 146,-1 0 61,0 0-36,-2-1-192</inkml:trace>
  <inkml:trace contextRef="#ctx0" brushRef="#br0" timeOffset="-120752.89">7549 2627 5140,'0'0'163,"0"0"-26,0 0 156,1 0-56,-1 0-49,1 0-40,1 1 54,3-2 103,-4 0-173,1-1 55,-1 1-47,-1 0 67,1 0 56,-1 0 49,1 0 113,-1 0 42,0-1 1026,0 2-788,0 0-96,0 1-283,0 0-81,-1 1-114,1 0-76,0 0-84,0 1-95,0-3 476,0 0-147,0 0-50,-2 3 33,0-1-181,1 0 69,-1 0 59,2-1 52,-1 1 93,1-1 48,2 1 796,0-3-467,-1 0-279,0-1-121,0 1-67,-1-1-95,1-1-64,-1 1-74,0-1-83,0 3 255,0 0-1,0 0-345,1 0 87,-1 0 77,0 0 63,1 0 49,0 0 39,3 1 526,-3-1-495,1 0-88,-2 0-72,1-1-50,0 1-56,0 0-64,-1 0-94,1 0-89,0 0-99,-1-1-107,0 1-116,1-1-125,-1 1 367,0 0-35,0 0-36,0-1-36,0-1-3,0-1 104,0-1 105,0 0 104,0 1 125,0 0 53,0-1 36,0-1 34</inkml:trace>
  <inkml:trace contextRef="#ctx0" brushRef="#br0" timeOffset="-119696.34">8076 2320 5525,'-9'0'164,"5"0"-28,1 0 293,3 0-198,0 0 9,0 0-15,0 0 69,0 1 72,0 0 77,0 6 413,0-1-104,0 1-95,-1-1-86,0-1-195,1 0-39,-2 5 231,0 0-114,1 0-85,-4 19 473,3-17-447,2-6-138,-1 1 39,1 0 47,0-1 58,0 1-15,-1-1-41,0 1-37,-1-2-34,0 4 82,-1-2-54,-4 8 186,-2 5 93,6-10-307,0 2 83,2 1 84,1-6-299,0 0-49,1-7-92,-1 1 0,0-1 0,0 0 0,0 1 0,0-1 0,0 0 0,0 0 0,0 1 0,0-1 0,0 0 0,0 0 0,0 1 0,0-1 0,0 0 0,0 1 0,0-1 0,0 0 0,0 0 0,0 1 0,-1-1 0,1 0 0,0 0 1,0 1-1,0-1 0,0 0 0,-1 0 0,1 0 0,0 1 0,0-1 0,0 0 0,-1 0 0,1 0 0,0 0 0,0 1 0,0-1 0,-1 0 0,1 0 0,0 0 0,-1 0 0,1 0 0,0 0 0,0 0 0,-1 0 0,1 0 0,0 0 0,0 0 0,-1 0 0,1 0 0,0 0 0,-1 0 0,1 0 0,0 0 0,0 0-1,-6-5-29,4-4-81,1 3 65,1 2 34,0 0-1,-1 1 0,1-1 0,1 1 1,-1-1-1,1 0 0,-1 1 1,1-1-1,0 0 12,3-10-50,-1 0-40,1-29-302,-2 14 146,1 8 146,1-3-37,2-12-1,1 0 62,-1 3 45,2-2 18,1 1 1,11-26 12,-15 47-47,1 1 0,1 0 0,-1 1 0,3-2 47,1-3-48,-1 3-100,2-1 106,-2 5 67,1 0 40,11-3 151,-19 11-190,0 0 0,-1 0 0,1 1 0,0-1 1,0 1-1,0-1 0,0 1 0,0 0 0,0-1 0,0 1 0,0 0 0,-1 1 0,1-1 0,0 0 0,0 0 0,0 1 0,0-1 0,0 1 0,0 0 0,-1 0 0,2 0-26,10 10 144,-1 7-51,-2 5 17,0 0 0,5 23-110,-9-25 85,-3-1 38,4 26 228,-1-3-3,-3-14-88,-1 22 259,-1-36-377,0-1-35,3 15 19,3 4-87,9 16-89,-14-36-47,-1-2-63,-1-11 160,0 1-362,0 1 117,0 0 102,1-1 84,-1 1 68,1-1 50,2 4 436,-2-4-430,0-1-74,-1 0-35,1 1-43,-1-1-48,1 0-55,-1 1-60,1-1-67,-1 0-71,0 0-79,1 1-83,-1-1-65,0 0-89,0 0-94,0 0-100,-5-7-913,3 5 1229,0 0 41,1 1 56,0 0 49,1 1-39,0 0-185</inkml:trace>
  <inkml:trace contextRef="#ctx0" brushRef="#br0" timeOffset="-119429.38">8076 2442 5525,'0'0'18,"0"0"0,-1 0 0,1 1 0,0-1 0,-1 0 0,1 0-1,0 0 1,-1 0 0,1 0 0,0 0 0,-1 0 0,1 0 0,0 0-1,0 0 1,-1 0 0,1 0 0,0-1 0,-1 1 0,1 0 0,0 0-1,-1 0 1,1 0 0,0 0 0,0-1 0,-1 1 0,1 0 0,0 0-1,0 0 1,-1-1 0,1 1 0,0 0 0,0 0 0,0-1 0,0 1-1,-1 0 1,1 0 0,0-1-18,2-3 391,2 0 59,-2 3-324,0-1 575,3 1 97,5 1-217,-1 0-41,1 1-39,0-1-41,2 0 84,1 0-71,0 0-72,0 0-72,-1 0-72,1-1-72,0 1-74,-1-1-74,1 0-74,-1 0-74,1 0-75,0-1-76,-1-1-76,1 1-76,-1-1-76,0-1-78,-6 2 272,-2-1 49,1 0 52,-2-1 55,3-2 23,3-3 84</inkml:trace>
  <inkml:trace contextRef="#ctx0" brushRef="#br0" timeOffset="-119028.97">8479 2350 6939,'0'-1'271,"0"1"-48,0-1-44,0 1-38,0-2 25,0 0-68,0-4 65,0 4-10,0 2-21,0 0 48,0 0 58,0 1 67,0 0-243,1 1 61,-1 0 52,1-1 47,-1 0 95,1 1 44,1-1 114,0 1 282,0 0 73,0 0-330,-1-1-142,0 1-69,-1 0-114,1 0-70,-1 1-79,0-1-90,0 9 653,0 0-38,0 11 446,0-6-324,0 0-53,0 16 512,5-8-738,-2-14-203,-3-1-44,-4-2-87,-2 2-38,5-9-45,5-9-72,11-11-87,-12 17 126,0 0 1,0-1-1,-1 1 1,1-1-1,-1 1 1,0-1-1,1-3 56,8-25-446,4-12-197,-6 24 369,2-7-95,-6 19 286,1 1 38,-5 7 45,-1-1-1,0 1 0,1-1 1,-1 1-1,0 0 0,1-1 1,-1 1-1,1 0 1,-1-1-1,1 1 0,-1 0 1,0 0-1,1-1 0,-1 1 1,1 0-1,-1 0 1,1 0-1,-1 0 0,1 0 1,-1 0-1,1-1 1,0 1-1,-1 0 0,1 1 1,-1-1-1,1 0 0,-1 0 1,1 0-1,-1 0 1,1 0-1,-1 0 0,1 1 1,-1-1-1,1 0 0,-1 0 1,0 1-1,1-1 1,-1 0-1,1 1 0,-1-1 1,0 0-1,1 1 0,-1-1 1,8 16 5,-8-15-4,13 32-19,-2 1-33,-4-12-9,-5-3-81,-1-12 8,0-3 30,0 0-34,1-1 85,0 0-79,-1 0-67,1-1-56,2 3-360,2 2-522,-3-4 677,-1 0 53,1-1 95,-2 0 189,1 0 38,-2 0 33,1 7 14</inkml:trace>
  <inkml:trace contextRef="#ctx0" brushRef="#br0" timeOffset="-117303.92">8881 2365 2570,'6'-7'113,"-4"3"59,-2 1 71,-2 1 82,0 1-33,0-2 53,0 0 57,2-2 62,0 2 864,-1 3-718,-1-2-64,-9-5 339,-2 9-39,0 7-48,0 4-54,1 3-60,1 0-69,1 0-76,3-2-82,-2 4 152,-2 4 70,0-2-61,4-9-163,3-1-107,0-1-86,1 0-62,-6 15 206,4-7-335,8-8-91,6-4-75,4-4-59,5-4-85,-14 2 159,-1 0 1,1 0 0,-1 0 0,1-1 0,-1 0-1,0 1 1,0-1 0,3-2 79,3-5-259,-1 0-79,0-1-67,-1 0-56,7-10-557,5-16-777,-12 20 1056,-1 0 49,0-2 97,-3 8 299,-1 0 53,0-1 58,0 1 67,0-6-99,0-1 101,0 1 87,-1-1 69,1-14 159,-4-17 261,0 29-297,0-7 104,1 3 54,1 0 68,-2 0 83,-1 4-10,-1 1-33,2 6-91,1 2 11,0 0 89,0 1 12,0 1 94,1-1 108,0 0 122,0 6-96,0 3-267,-1 0 23,-1 3-80,-4 5-132,1 4-57,0 1-51,1 0-48,0 2-43,0 0-5,2 1 33,3 35 199,1-11-106,-2-22-130,2 1 36,4 40 225,-2-22-100,-2-13-90,-1-5-50,0 0-41,-1-9 2,0 0 0,2 0 0,-1 1 0,1-1 0,0-1-1,1 1 1,1 0 0,-1-1 0,1 1 0,2 1 2,-6-11-1,4 7-61,1-1-46,2-3-63,13-6-130,-7-3 157,-6 2 15,-1 0-17,-1-1-47,0 0-13,-1-1-49,0 0-55,-1-1-63,3-3 38,1 3 88,0 1 69,0 0 49,15-14-178,-15 5 111,-3 2 161,1-2 61,5-4 90,0-2-6,-4-14 99,-2 10-86,4 2-72,-6 12-80,-10-6-76,1 1 3,7 22 100,0-2-67,-4 7-352,1-6 283,0-3 106,0 1 52,0-1-20,4 1-35,3 4 97,0 0 12,1 1 39,4 13-91,-7-16-22,0 0 0,0-1 0,0 0 0,0 1 0,1-1-1,0 0 1,0 0 0,3 3 0,7 8 2,-4-4-41,0-5-52,-1 2 15,-3 0 41,-5-7 33,0 0 0,0-1 0,1 1 0,-1 0 0,0-1 0,0 1-1,1-1 1,-1 1 0,0 0 0,1-1 0,-1 1 0,1-1 0,-1 1 0,1-1 0,-1 0 0,1 1 0,-1-1-1,1 1 1,-1-1 0,1 0 0,0 1 0,-1-1 0,1 0 0,0 0 0,-1 0 0,1 1 0,0-1 0,-1 0-1,1 0 3,2 2-382,-3 17-614,-1-11 687,0-1 65,1-2 91,-1-3 117,-5 3-139,2-1 87,-1 5 116,-2 0 103,-10 1 158,-2 2 40,13-7-167,-14 15 258,20-20-408,-1 0 1,1 1 0,-1-1 0,1 1 0,0-1 0,-1 1 0,1-1 0,0 1 0,-1-1-1,1 1 1,0-1 0,0 1 0,-1-1 0,1 1 0,0 0 0,0-1 0,0 1 0,0-1-1,0 1 1,0 0 0,0-1 0,0 1 0,0-1 0,0 1 0,0 0 0,0-1-1,0 1 1,1-1 0,-1 1 0,0-1 0,0 1 0,1-1 0,-1 1-13,12 9 180,-10-9-163,0 0 0,0 0 0,-1 0 0,1 0 0,0 0 1,0-1-1,0 1 0,0-1 0,0 0 0,0 1 0,0-1 0,0 0 0,0 0 1,-1 0-1,1 0 0,0-1 0,0 1 0,0-1-17,12-3 122,1-5 39,-4 2-108,-1 1-24,1-1-35,1-7-92,19-27-334,-7 9 150,-9 9 174,-3 4 91,-1-1 85,7-26-1,-5 1 79,0 0 70,-12 44-193,-1-1 0,1 0-1,-1 0 1,1 1 0,-1-1 0,0 0 0,0 0 0,1 1 0,-2-1 0,1 0 0,0 0 0,0 0 0,-1 0-23,-5-5 172,0 5-21,1 3 80,1 2-107,2 0-73,-4 6 2,4-6 23,-8 14 185,1 0 0,0 1 0,2 0 0,0 0 0,-4 18-261,-1 8 342,8-23-215,-1-1-38,5 8-45,12 10-53,-8-27-4,2-1-62,-5-8 64,1 0-1,0 0 0,0 0 0,1 0 0,-1 0 1,0-1-1,1 1 0,-1-1 0,3 1 12,6 2-70,-2-2-21,-1-1-41,1-2-50,-2-2-62,7-4 16,-1-2-39,0 0-38,-1-1-38,0-1-38,0 0-37,-1-1-38,1 1-37,-3 1 65,-1 1 150,-3 0 70,-1-1 65,0-1 58,0 0 51,0 0 54,1 0 127,-1 1-34,5-12 98,-3 14-188,-3 1 114,0 0 63,1-10 497,-4 9-448,0 6 265,0 2-206,0 2 48,0 5 63,-1 0-44,-1 0-39,0 0-37,-3 8 201,0 0-110,-1-2-108,1 1-52,4-9-140,-1 1 0,1-1 0,0 0 0,0 1 1,0-1-1,1 1 0,0 4-90,4 11 329,1-10-260,2 7 26,-6-3-2,2 0-72,10-2-42,-12-13 16,0 1 1,0-1 0,0 1 0,0-1-1,0 1 1,1-1 0,-1 0-1,0 1 1,0-1 0,0 0-1,0 0 1,1 0 0,-1 0 0,0 0-1,0 0 1,0 0 0,0 0-1,1 0 1,-1-1 0,0 1-1,0 0 1,0-1 0,0 1 0,1-1 4,14-20-71,-8 9-6,1 3-58,-2 4-3,-1 0 64,-1 0 48,5 2 50,-5 2-46,-1-1 97,-1-1 77,-1 0 54,1 0 412,-2 8-335,-1 5-74,-1-8-168,2 2-14,4 0 51,6 1 97,-8-3-139,0 1-46,3 1-91,-5-3 86,0-1 0,-1 0 0,1 1 1,0-1-1,-1 0 0,1 1 1,0-1-1,0 0 0,-1 0 0,1 1 1,0-1-1,0 0 0,0 0 1,-1 0-1,1 0 0,0 0 1,0 0-1,0-1 0,-1 1 0,1 0 1,0 0-1,0 0 0,-1-1 1,1 1 14,15-7-106,0-2-43,-9 3 11,-2-2-29,-1-4-66,1-3 103,0 2-35,3-27-472,-7 22 396,-1-1 67,-3-3 108,0-5 78,3 19-2,0 1 1,-1-1-1,0 1 1,-1-1 0,0 1-1,0-1 1,-1 1-1,1 0 1,-2-2-11,-12-14 16,-2 0-72,0 4-71,0 7-70,14 11-43,0 2 81,0 2 27,-4 8-75,7-10 88,0 1 254,0 0-35,0-1-36,1 1-33,-2 1-65,0 0-119,1 1-111,0-1-100,0 1-91,0-1-81,0 0-7,0 1-51,1-1-44,-1 0-36,1 4-726,-1 10-2006,1-12 2402,0 1 52,0-3 754,0 0 77,0 1 52,0 1 50</inkml:trace>
  <inkml:trace contextRef="#ctx0" brushRef="#br0" timeOffset="-114567.58">9842 1627 4497,'0'-2'297,"0"-1"37,-2-3 429,0 2-43,-1-1 52,-9-11 1883,6 10-1572,3 3-568,0 1-36,0-1-42,-1 1-48,1 0-89,1 0-50,-1 1-53,0-1-60,0 1-63,1 1-70,0-1-74,0 1-78,0 0 580,0-1-88,0 1-77,0-1-66,1-1-34,-1 1-62,0-1-35,0-1-15,0 2-2,1 0 11,0 0 127,-9-4 374,0 0-90,-1 1-80,1-1-70,-3 1-16,-1 0-73,-2 1-25,-8 1 14,-8-2 43,1-3-44,-2-1-73,13 3-108,-3-3 45,-48-22 281,35 15-205,10 3 9,1 0-41,13 5-76,1 2 0,-1-1 1,-1 1-1,1 1 0,-1 0 0,-5 0-56,3 2 68,-22-5 121,9-2-103,7 2-78,1 1 0,-1 0 0,-15-1-8,-68-6-9,60 8-6,-93 0-199,46-6 162,-32-2-25,38 9 56,-35-3 15,-6-1 33,39 5 62,-42-8-71,71 9-18,1 2-1,-1 2 1,1 3-1,-2 3 1,-17 1 24,-52-2-24,56-4 92,-35 10 160,8-2-23,35-8-160,-3 0 225,-1 3 0,-27 7-294,12-1 140,16 0-99,-47 15-41,34-8 88,-62 14 58,-186 48 72,228-54-99,-1 2 62,31-6-53,0 3 1,1 3-1,2 3-128,57-26 0,0-1-1,1 2 1,-1-1-1,0 3 1,-58 55 112,45-41-72,15-14 2,1 1 0,0 0 0,0 0 0,1 0-1,-4 9-41,-23 34 155,12-28-108,-18 23 14,7 4-40,3-11 33,24-34-42,0-1 1,0 1-1,0-1 0,1 1 1,0 1-1,-2 5-12,-22 47 1,11-24 30,1 3 66,-9 21 83,4-13-98,7 2-87,9-28 5,0 0 0,2 1 0,-2 16 0,5-31 0,0 0 0,0-1 0,0 1 0,1 0 0,0 0 0,0-1 0,1 1 0,0 0 0,0-1 0,1 0 0,0 2 0,7 22 22,1 1 63,-5-21-81,0 1 1,1-2-1,0 1 0,1-1 1,1 2-5,28 27 49,-9-9 29,-2 0 51,6 11-31,-2-3-62,-8-10-42,1-2 1,25 23 5,-1-12 27,107 56 316,-128-77-307,0-1 1,1-1 0,0-1 0,1-1-1,0-2 1,0-1 0,16 2-37,10 6 107,16 9-107,31 9 71,-34-19 8,9-5-57,-17-3-23,28 8 1,20 4 0,53 0 0,-92-12 0,12-2 0,1-3 1,18-4-1,15 0-22,-25 2-78,117 0 93,-175-2-26,-1-1 1,1-1-1,8-3 33,39-6-42,-23 10 75,10 4 53,3 0-62,31-5-49,-22-4-168,9 4 193,-16 2-42,-27 3 42,-17 1 0,-1-2 0,0-2 0,11-1 0,-35 3 0,60-11-8,1 3 1,-1 2 0,2 4 7,-9 2-64,-2 1 73,-11-2 92,34-4-101,-39-1 5,0-2-34,41-9 42,1 4-69,77-18-137,-132 22 266,12-12-40,-24 14-26,0 1 1,0-1 0,9-2-8,-2 0 47,-1 1 0,0-2 0,4-3-47,43-24 94,-9 15-89,-16 11-31,-1-6-132,1-10 78,-14 10 74,-3 4 36,66-39 293,-30 14-176,-22 14-109,1 0-54,-29 19 16,-1 0 0,1 0 0,-1-1 0,0 0 0,-1 0 0,1 0 0,-1-2 0,-1 2 0,-1 1 0,1-1 0,0 1 0,0-1 0,1 2 0,-1-1 0,7-3 0,-9 5 0,0 1 0,0 0 0,0-1 0,-1 1 0,1-1 0,-1 0 0,0 0 0,0 0 0,0 0 0,0 0 0,0-1 0,19-24 0,-20 27 3,0 0 0,0 0 0,0 0 0,0 0 0,0-1-1,0 1 1,0 0 0,0 0 0,-1-1 0,1 1 0,-1-1 0,1 1 0,-1-1 0,1 1-1,-1-1 1,0 1 0,1-1 0,-1 1 0,0-1 0,0 1 0,0-1 0,-1 0-3,2-12 74,4-2 45,6-22 81,-7 17-143,28-64-106,-21 59 23,-1 1-1,-2-1 1,3-16 26,-4 5 42,-1 1 1,-3-1 0,0-2-43,-3-102 0,0 139 4,0 1 0,-1-1 0,1 1 0,0 0 0,0-1 0,-1 1 0,1-1 0,-1 1 0,1 0 0,-1-1 0,0 1 0,0 0 0,0-1-4,-5-11 55,3-14-11,0-2 41,-5 4-62,-12-29-25,17 49 2,1-1 0,-1 1 0,2 0 0,-1-1 0,0 1 0,1-1 0,0 0 0,1 1 0,-1-6 0,-1-8 27,-4-2 74,0-1 1,4 2-75,1 2-22,1 12 19,-1 1 0,0-1 0,-1 1 1,1-1-1,-1 1 0,-2-3-24,-1-11 45,8 15-4,-5 0-20,-2 3-40,1-1-22,-6-13-6,-4 2 26,-10 4 15,1-1 33,2-1 53,-2 2-48,13 7-36,-1-1-1,1 1 1,-1 0-1,1 1 1,-1 1 0,-2-1 4,-15-2-83,21 1 78,0 1-1,0-1 1,0 0 0,1 0 0,-1-1 0,0 1 0,1-1 0,0-1 0,-4-2 5,-9-9-201,11 10 83,-2 1-79,0 1-107,4 2 44,-2 0-65,1 0-73,-1 1-82,0-1-91,-1 1-101,0 0-108,0 0-118,5 0 609,0 0 33,-7 0-398</inkml:trace>
  <inkml:trace contextRef="#ctx0" brushRef="#br0" timeOffset="-99870.68">7766 3425 1670,'0'0'164,"0"0"-28,0 0 36,0 0 127,0 0 100,0-1-102,0 1-89,0 0-81,0 0-73,0-1-43,0 0-93,0 0-91,0-1-330,0 1 390,0 0 49,0 0 67,0 0 86,0 0 106,0 1-53,0 0 33,0-1 227,0 1-155,-1-1 33,1 1 34,0 0 37,0 0 37,0-1 40,0 1 40,-1 0 43,1 0 44,0 0 46,0 0 47,0 0 49,-1 0 51,1 0 52,-2 0-766,1 0 33,-2 0 150,0 1 71,0 4 470,2-3-554,1 1-37,0 0 668,0-3-447,1 1-81,-1 1-69,0 1-61,-1 0-35,1 1-47,-2 8 97,2-10-123,-1-1 20,1-1 34,-3 4 69,0-1-24,0 0-47,0 10 165,2-2-110,1-2 71,-1 0-43,-2 2 40,-1 0-48,-2 9 136,5-6-56,1 7 103,0 0-69,0 0-59,0-1-49,0 17 73,0 43 235,-1-73-432,1 1-1,-1-1 1,-1 0-1,1 1 0,-2 3-77,1-3 73,0-1-1,0 0 1,1 0-1,0 1 1,1 4-73,1 30 164,0-11-83,-1-1 0,-2 0 0,-1 4-81,-4 8 138,-13 73 35,14-79-52,-1-2 89,4-9-35,3-4-68,-2 10-25,-4-8-56,4-17-9,1 0 0,-1-1 0,1 1 0,1 0 1,-1 0-1,1 3-17,-7 38 26,4-35-27,1-1 0,0 1-1,1-1 1,0 4 1,-2 28 42,-2 0 0,-2 0 0,-4 8-42,8-37 3,1 18 33,-1 2 35,-2-5-57,1 1 0,1-1 1,2 1-15,-1-3 69,-4 2-31,0 1-1,4-3 33,0 20-44,-7 24-31,4 5 5,2-62-1,-1 1 7,2 0-1,0 1 1,0-1 0,2 8-6,0 25 70,0 74 190,0-82-226,-1-32-26,0 0-1,0 0 1,0-1 0,-1 1 0,-1 3-8,1-4 13,1 0 1,-1 0 0,1 0-1,0 0 1,1 3-14,0 25-7,0 2 34,0 137 226,0-113-248,-1-54-5,1 1 0,-1-1 0,-1 1 0,1-1 0,-2 3 0,1-3 0,0 0 0,1 0 0,0 0 0,0 1 0,0 1 0,1 14 0,1-13 0,0-1 0,-1 0 0,-1 0 0,0 0 0,0 0 0,0 0 0,-1 0 0,-1 0 0,0 0 0,0 0 0,2-5 0,-1 1 0,1-1 0,1 1 0,-1 0 0,0 0 0,1-1 0,0 1 0,0 0 0,1-1 0,0 5 0,0 13-21,-1-20 140,0 1-59,0 0-57,0 0-50,0 1-49,0-2-42,0 1-39,0-1-36,0 2-298,0-4-90,0-11-732,0 0-47,0 7 955,0 0 39,0 1 104,0 0 45,0-1 52,0 0 60,0-1 31,0-1 37,0-11 15</inkml:trace>
  <inkml:trace contextRef="#ctx0" brushRef="#br0" timeOffset="-98480.47">7858 4655 7838,'0'9'39,"0"0"72,0 0 66,0-1 57,-1 7 268,0-1 107,0 0 56,-1 18 966,1-22-1159,0 0-33,-1 0-40,1 0-60,0 1-73,-1-1-88,0 36 710,-1 13 216,-2-35-735,2-15-199,1 0 0,1 0 0,0 0 0,0 8-170,-1 3 186,-8 6 35,8-14-92,2-10-1,0-2-46,0-1-40,0-12-16,1-7 56,4 0-61,0-2-38,2-22-126,1 1-57,1 1-54,0 0-49,2 0-46,0 1-41,2-1-37,0 1-34,10-8 23,-9 21 264,-8 13 137,-1-1 43,9-13 105,1 15 35,-8 9-8,-1 1 41,8-3 416,-5 11-314,2 5-60,-2 4 168,-2 2-79,-2 1-69,-2 0-61,0 0-44,1-2-43,9 25 143,-7-4 61,-1-10-47,2 4 38,5 35 233,-5-20-251,5-2-55,-2-5-106,-5 16-68,-4-44-70,0 1-54,1-1-47,0-1-40,2 2-78,0 0-37,11 11-676,-13-19 602,-2-2-50,1 1-61,-1-1-69,0-1-70,0 0 36,0 0 35,0 0 33,0 0-409,0-1 119,0 1 109,0-1 99,0 1 89,0-1 78,0 1 101,0-1 49,0 1 41,0 0 33,0-2-118,0-5-333,0 6 391,0-1-62,0-2 140,0 0 71,0-2 45,0-3 45</inkml:trace>
  <inkml:trace contextRef="#ctx0" brushRef="#br0" timeOffset="-98195.51">7858 4838 5525,'0'0'404,"-2"-2"-79,-1-1-262,1 1 88,1 1 76,1-1 71,0 1 60,0 0 52,1 0 45,1 0 35,1 1 391,8-1 1247,-8 1-1514,2 0-44,-2 0-83,1 0-65,0 0-76,0 0-89,-1 0-101,1 0-113,-3-1-68,1 1-33,-1 0-34,1-1-37,6-2 454,-2 1-78,0-1-64,0 1-53,2 0-24,9 1-5,-8 1-17,2 1-43,0-1-42,0 0-42,5 1-79,0-1-72,0 0-74,1 0-71,-1 0-73,-1-1-70,0 0-71,0-1-70,-2-1 239,0 0 76,-4 0 127,0 1 47,-1 1 51,-1 0 32,12 1 14</inkml:trace>
  <inkml:trace contextRef="#ctx0" brushRef="#br0" timeOffset="-97616.9">8401 4777 3341,'-9'-1'139,"5"-3"74,2 0 78,1-2 79,0 1 83,-1 0 84,-2 2 87,-5 1 90,-3 3 163,0 1-49,1 1-49,0 2-48,1 1-47,1 0-45,0 2-44,1 0-42,1 1-43,0 1-41,1 0-39,1 0-38,0 1-37,2 0-36,-1 0-35,2 0-34,-4 21 430,-3 10 138,7-13-362,2-12-231,2 0-58,3-2-69,3 0-79,-8-14-23,1 1 1,0-1-1,0 0 1,0 1-1,0-1 0,0 0 1,1 0-1,-1 0 1,0 0-1,1 0 1,-1 0-1,0 0 0,1-1 1,-1 1-1,1 0 1,-1-1-1,2 1 4,-1-1-7,-1 0-1,1 0 1,0 0-1,-1 0 1,1 0 0,0 0-1,-1-1 1,1 1-1,0-1 1,-1 1-1,1-1 1,-1 1 0,1-1-1,0-1 8,23-17-150,-3-4-48,-9 9 25,8-8-243,-4-1-77,2-4-171,5-15-400,-11 20 532,-2 2-49,-1 1 57,-2 1 51,-2 0 48,-1 0 42,-2-1 39,-1-27-246,-2 34 518,1 0 38,-1-9 59,0-1 92,-3-6 113,-9-15 211,8 31-295,-1-2 60,1 3-6,0 0 54,0 0 64,0 0 73,0 1 83,-1 1 93,0 1 101,0 2 113,5 6-201,-1 1-114,1 0-98,0 1-85,0 1-82,-1-1-50,1 3 22,-1 8 118,1-10-152,0 0 57,0 15 98,0 0-50,-1 0-43,0 1-35,0 19 87,1 54 211,2-64-275,2 1 56,1 9-55,0 0 5,-1-11-97,-1-6-60,2 1-55,-1-4-50,1-2-59,1 1-66,1-2-77,-5-11 4,-1 0 84,1 1 51,1 2 39,-1 1 20,0-3-27,0-1-48,-1 0-83,1 0-42,0-2-86,0 1-100,1 0-113,-1-2-2,0 1-94,1 0-104,0-1-110,0 0-119,1-1-126,-3 1 513,1-1-35,0 0-34,0 0-37,1 0 11,0 0 129,-1-1 128,1-1 129,-2 1 153,0-2 67,-1 0 43,0-3 42</inkml:trace>
  <inkml:trace contextRef="#ctx0" brushRef="#br0" timeOffset="-95986.92">8757 4732 4497,'-1'-1'318,"-1"-1"-79,-4-4 215,0 2 45,-8-1 609,2 6-25,9-1-793,-1 1-1,1 0 1,0 0 0,0 0-1,1 1 1,-1-1-1,0 1 1,0-1 0,0 2-290,-7 5 882,0 1-64,1 1-88,1 1-111,3-4-280,1 1-68,0-1-73,1 0-83,-2 5 170,1 2 48,-17 55 1429,16-48-1308,2-12-268,1 0-34,-1 3-4,0 1 49,2-3-33,1-2-38,1 0-39,-1 1-40,3 5-81,5-9-58,-7-5 69,1 0 0,0 0-1,-1-1 1,1 1 0,0-1-1,-1 1 1,1-1 0,0 1 0,-1-1-1,1 0 1,-1 0 0,1 0 0,0-1 23,27-23-438,-17 13 190,0-5-282,-1 0-1,-1-1 1,0 1-1,2-9 531,6-20-860,-7 13 317,-2 0 87,-5 14 248,0 0 39,-1 1 42,-1 0 46,0 0 50,-1 0 54,0 1 59,0 0 63,0-13 1,6-11 29,-2 11-26,-3 11-22,-2 2 8,-2 0 32,-6-16 347,10 17-193,0 1 47,-9 2 100,7 13-106,0 1-64,-1 1-57,1 0-46,0 1-23,-1 0-37,1 13 354,0-12-218,-1 5-7,1 0-33,0 10 141,-1-1-105,0 0-86,0-2-74,0 1-40,-5 37 48,3-32-27,-3 68 125,8 44-21,0-38 2,-2-85-187,1 1 0,1-1-1,0 0 1,1 3-7,5 34-5,-9-47 2,1 0 0,1 0 0,-1 0 1,0 0-1,0 0 0,0 0 0,0 0 0,1-1 1,-1 1-1,0 0 0,1 0 0,-1 0 0,0-1 1,1 1-1,-1 0 0,1 0 0,0-1 0,-1 1 1,1 0-1,-1-1 0,1 1 0,0-1 0,0 1 3,0 0-6,0-1-1,0 0 1,-1 0-1,1 1 0,0-1 1,0 0-1,0 0 0,-1 0 1,1 0-1,0 0 0,0 0 1,0-1-1,-1 1 0,1 0 1,0 0-1,0 0 0,-1-1 1,1 1-1,0 0 1,-1-1-1,1 1 0,0-1 1,-1 1-1,1-1 0,0 1 1,-1-1-1,1 1 0,-1-1 1,1 0 6,3-4-70,0-1 0,0 0 0,0 0 0,-1 0 0,0-1 0,1 0 70,7-16-226,1 2-71,11-13-329,-2-4-69,-5-2-82,-4-4-101,-8 29 672,-1 0 84,0-1 44,-1 2 43,-1 3 47,-6-10 95,6 7-42,0 1-15,-6-3-36,3 0 7,0 4 61,-4 8-47,1 7-2,3 1 80,0 13 242,2-10-286,1-1-46,-1 1-72,0-1-98,-1 4 83,0 5-56,1-12 81,0 0 0,0 1 0,0-1 0,1 0 0,-1 0 0,1 1 0,-1-1 0,1 0 0,1 2 39,4 8-35,-1-2-95,1 2-145,0 0-107,3 0-86,3 0-63,-4-2-19,-6-8 376,-1 0 1,0 0 0,1 0-1,-1 0 1,-1 0-1,1 0 1,0 1-1,-1 1 174,1 5-396,-1 0 39,-1-1 98,0-1 46,0 1 52,-1-1 62,0 0 70,-1-1 77,1 0 86,-1-1 95,0 0-39,1 0-49,3 22 307,0-18-209,-1-5-72,0 1 40,1 3 105,2-1-67,2-1-59,0 0-50,3-1-30,1-1-49,3-2-35,4-4-36,35-21 95,-21 3-55,-14 5-72,-2 0-76,-1-4-94,5-12-171,-5 9 151,-5 3 38,5-32-330,-8 19 263,-3 12 160,1 3 66,0-3 93,-2 2 90,-3-2 106,1 17-211,0 0 0,1 0 1,-1 0-1,0 0 0,0 1 0,0-1 0,0 0 0,0 0 0,0 1 0,0-1 0,-1 0-39,-1 0 358,1 1-53,-1 0-47,1 1-41,-3 2 112,0 1-102,-6 8 221,8-7-170,-2 5 122,0 0-39,-3 10 258,3 2-120,1 0-98,3-4-136,0 0-37,0 33 340,1-34-375,0 13-91,1-3-44,0-19-54,-1 0 0,1 0 0,0 0 1,1 0-1,0 0 0,0 0 0,0-1 0,3 4-4,-4-9-2,-1 0 1,1-1-1,0 1 1,0-1-1,0 1 1,-1-1-1,1 1 1,0-1 0,0 1-1,0-1 1,0 0-1,0 0 1,0 1-1,0-1 1,0 0-1,0 0 1,0 0-1,0 0 1,0 0 0,0 0-1,0 0 1,0-1 1,22-2-97,-8-2 45,0-3-53,-1-3-44,1-1-37,7-9-171,8-12-257,-4 5-22,-5 7-49,-2-1 60,-1-1 73,-1 0 88,-3-1 101,0-1 114,-8 12 171,-1 1 34,0-1 35,0 0 37,-3 4 63,0-7-80,-2 8 24,-1-1 89,1 4-17,0 1 39,0-1 43,0-1 51,-1 3-152,0 0 44,0 1 39,-1 0 34,-4-1 393,-4 4 446,4 2-422,3 0-242,1 1-98,1-1-41,1 1-77,1 0-41,0 1-46,1 0-50,8 19-99,-1-2-38,1-4 78,3 2 37,0 0-1,6 17-4,-14-26-13,-1 1 0,0-1 0,0 1 0,-1 3 13,-1-8 24,0 2-43,1 6-96,1 1-95,-2 1-87,-2 0-76,-2-1-68,-3-2-57,-5-2-49,-4-3-39,10-7 357,-1-2 39,-3 0-92,-2-4 65,-2-1-3,9 3 94,-3-5-208,5 3 209,1 1 36,-1-1 38,-2-16 115,8 3 50,4-1 34,19-19 168,-8 14-157,-8 9-107,-2 2-49,24-28-108,-28 34 100,1 1 1,-1-1-1,1 1 0,0 0 1,0 1 4,39-28-3,-18 11 12,-6 9 28,-21 11-34,11-5 69,-1 0 60,1-2 69,-1-1 76,5-3 16,-9 8-135,-2-1 52,-3 2-27,-1-2 44,-1 5 21,-1-1-58,1 1-49,-1-1-42,-1 0 5,-4 1-9,4 0-16,0 1 62,1-1-18,0 1 36,0-1 39,0 1 45,-7 8 419,1 1-79,2 0-73,1 1-69,1 1-64,1-1-58,1 1-55,1 1-48,1 7 40,2 1-93,2 4-59,4 12-66,-1-5-38,-4-12 29,0 7-29,4 17-102,-2 21-203,-6-63 255,0 0-1,0 1 1,-1-1 0,1 0-1,0 0 1,-1 0 0,0 0-1,1 0 1,-1 0-1,0 0 1,0 0 0,0 0-1,0 0 1,-1-1-1,1 1 1,0 0 0,-1-1-1,1 1 1,-1-1-1,0 1 1,1-1 0,-1 0-1,0 1 1,-1-1 50,-5 3-227,1-1 0,-1 0 0,0 0 0,0-1 1,-6 1 226,0 0-312,5-1 56,0 0-111,0 0-100,0 0-84,-2 0-203,0-1-78,-2 0-236,-6 0-591,15-1 1261,0 0 46,-1 0-27,0 0-141</inkml:trace>
  <inkml:trace contextRef="#ctx0" brushRef="#br0" timeOffset="-94505.88">6743 6667 385,'6'0'41,"1"-1"74,-1 0 64,1 0 54,0-2 80,0 1 40,13-8 909,-13 5-759,-3 2-238,-1 0-38,-1 2 422,-1 0-103,0 0-90,1 1-81,0-1-16,-1 1-83,1 0-27,0 0 20,-2 0-29,0 0-44,-1 1 15,0-1 65,-1 0 16,0 0 68,-1 1 78,-1-1 89,-3 0-154,0 0-44,0 0-42,0 0-39,0 1-35,0-1-34,-6 1 93,1 1-99,-1 0-70,0 1-44,-17 8 19,19-5-13,3-2 16,0 1 37,1 0 44,-1 1 53,6-4-150,-83 68 2435,35-21-936,23-15-654,5 2-67,3 4-77,7 3-90,10-26-438,3-3-47,3-1-41,2-2-38,12 6 20,6-6-96,-12-8-55,1 0 0,-1-1 0,1 0 0,0-1 0,6 0 19,13-1 13,-26 0 3,24-2-39,-9 0-34,-4-2-36,0 0-56,-3 0-28,0 0-56,0-1-63,0-1-72,-3 1 1,0 0-59,0 0-65,0-1-68,0 0-74,-1 0-77,1 0-83,-1-1-86,-5 3 142,0 0 84,-2 0 79,1 0 75,-1 0 70,0 0 64,-1 0 60,0 0 55,2-2-18,-1 1 86,0 1 57,0 0 49,1 0 32,2-2 32</inkml:trace>
  <inkml:trace contextRef="#ctx0" brushRef="#br0" timeOffset="-94130.32">6944 6775 6168,'5'0'10,"-1"0"26,-2 0 28,0 0 40,1 9 3786,-3-6-3110,0 1-54,0 0-3,0-1-110,0-1-354,0 0-36,0-1-38,0 1-42,0-1-2,-1 0-121,1-1-34,0 16 907,0 22 1385,0-24-1543,0-6-386,0 0-40,0-1-47,0 1-54,0 0-49,0 1-85,0-1-95,0 1-104,0-1-114,0 0-124,0-4 132,0 0-34,0 0-37,0-1-36,0-1-180,0-1-107,0-1-108,0 0-111,0 0 55,0-1-1153,-1 0 1373,0 0 36,0 0 124,0 0 35,-1-1 35,1 1 34,-1-1 36,1-1 34,0 1 37,-1-1 35,1-2-25,0 0 74,1-2 49,0-3 47</inkml:trace>
  <inkml:trace contextRef="#ctx0" brushRef="#br0" timeOffset="-93883.91">6991 6606 9894,'0'-2'-144,"0"1"34,-1-2-18,1 0 113,-1 1 100,0-2 129,0 1 102,0 0 163,-1-1 361,1 1-113,1 3-271,0 0-113,0 0-48,0 2-15,1-1-184,-1 0-34,1 1-37,0-1-40,0 2-44,0-1-47,2 3 36,0-1-78,-1-1-76,1-1-74,0-1-72,1 0-73,0-1-68,1 0-69,0 0 12,-4 0 278,0 0 34,-1 0-398</inkml:trace>
  <inkml:trace contextRef="#ctx0" brushRef="#br0" timeOffset="-93000.88">7160 6606 6553,'0'0'241,"0"0"-53,0 0 114,0 1-101,0 0 45,0 3 215,0 0 52,1 4 630,-1 7 881,0-9-1181,0 2 23,0-5-472,0 1-34,-1 2 152,1-3-303,0 0-36,-1-1-38,1 1-43,-1 0-43,1-1-49,-3 12 366,2-1-54,1 4 63,3 24 438,-2-28-529,0 0 43,0 0 59,-1 2 71,-1 5-45,0-5-203,0 0-34,7 11 100,-5-24-298,1 4 13,3 5 72,-3-8-69,-1 1-35,0 0-59,-1 0-75,1 0-92,-1 1-110,-1-8 30,0 0-85,-2-1-171,-2-3-408,-2-1-174,2 1 452,2 1 199,0-1 98,0-7-271,-1-2-31,0 5 310,0 3 138,-1 1 80,5 7 188,-2-2-86,1 1 42,0 0 37,0 0 36,-1-1 98,0 0 104,1-1 181,1-4 974,1 5-1097,0 0-36,1 0-63,0 0-46,0 0-53,0-1-62,1 1 280,1 1-95,1 0-58,2 1-61,3 0-42,-4-1 50,13-4 99,1 1-73,1 1-67,0 2-59,1 0-54,1 1-47,-1 0-42,0 1-35,21-1-299,-41 0 447,1 0 1,0-1 0,0 0-1,-1 1 1,1-1 0,0 0-1,-1 0 1,1 0 0,1-2 49,5-1-79,0 1 83,-1 2 111,-3 2-7,-1 1 38,-4-2 7,-1 0-37,0 0 28,-1-2-88,0-2-84,0 1 29,1 1 58,-1 1 49,1 0 67,0 0 35,-1 0 66,1 1 75,-1-1 84,-3 2 125,1-1-96,-1 1-87,2 0-79,-1 1-68,1-1-61,0 2-51,1-1-41,-2 4-18,-4 11-40,6-10 17,0 0 41,-2 2-14,-2 2 32,4-2 10,1 0 19,3 0 46,3 1-82,1 8 12,-4-3 33,-1-2 45,3-3-57,1-2-53,2-2-48,1-2-44,2-1-40,11-3-161,7-5-177,-20 3 211,-1-1-1,1 0 0,-1 0 1,0 0-1,0-1 0,5-4 192,13-12-686,-9 4 312,-3 2 144,0 0 96,0 1 117,-7 7 56,0 0 36,-1 0 31,2-5 20,-5 7-46,-1 0 53,-1 0 99,1-1 115,-1 2-123,0 0 38,0 0 42,0 0 45,0 3 51,-1-1-88,0 1-77,0 1-66,0-1-42,-1 1-53,-3 2 26,4-3-51,0 1 23,1-1 39,-10 23 323,3 2-112,4 1-97,1 1-79,4 18-36,6 23-99,-1-4 12,-5-24 98,-2-15-129,-6 36 49,-2-24-63,2-17-33,-2-1-45,-2 0-53,-1-1-64,9-16 171,0 1 1,0-1-1,0 0 1,0 0-1,0 0 1,0 0 0,-1 0-1,1 0 1,-1-1-1,1 1 1,-1-1-1,0 0 1,1 0-1,-1 0 1,-2 1 45,-19 1-435,11-3 171,0 0-41,0 0-22,2 0 14,2-3 41,-1 0 41,1-1 36,-8-8-93,2-3 121,2-2 102,2-1 82,3-1 64,2 2 45,6 11-87,0 1 0,0-1-1,0 0 1,1 1-1,0-1 1,0 0 0,0 1-1,0-1 1,1 1 0,0-1-1,1 1 1,-1 0 0,1-1-39,5-8 70,-1 3-43,7-3-45,3 0-54,-6 7-19,-2 0-45,-4 4 3,0-1-175,0 2 33,5-3-190,0 1 88,12-1-402,-15 4 517,0 1-33,1 1-118,-1 0-87,-2 0 188,-1 0-34,-1 0-38,1 1-42,0-1-44,0 0-48,-1 1-52,1 0-54,-1-1 154,0 0 53,0-1-31,2 1-166</inkml:trace>
  <inkml:trace contextRef="#ctx0" brushRef="#br0" timeOffset="-92176.13">6665 7435 6168,'0'-4'62,"0"1"54,-1-1 48,1 2 41,0-1 88,-1 0 40,0 0 106,-1 0 260,-1 1-4,0 1-265,0 0-108,0 1-42,0-1-89,-1 1-42,1 0-51,-1 0-55,-3 1 353,2 0-50,1 1-44,0 0-36,-9 4 308,2-3-257,2 0-71,2 0-49,-9 7 204,7-2-104,3-3-105,0 0 37,-1 2 47,0 0 54,-14 16 94,0 7 122,7 4 103,13-32-575,1 1 0,-1 0-1,1 0 1,0 0-1,0 0 1,0 0 0,0 0-1,0 0 1,1 0-1,0 2-73,10 27 336,5-2-116,4 0-97,0-2-83,2 3-73,-16-24 17,0 0-41,5 6-127,-4 0-90,-8-2-68,-12-1-49,0-6-25,-1-4 113,-4-2 54,-7-4 15,2 0 23,-9 1-57,0-2 61,20 4 143,1 0 1,0-1-1,0 0 0,0-1 0,0-1 1,1 1-1,-1-2 64,3 2-82,2 2-2,-2-2-125,5 3 57,0 0-37,0-1-45,2 1-50,-1-1-54,2 1-60,1-1-261,3 3-96,4 0 192,0-2 45,1 0 59,1-1 73,-4 2 191,0-1 34,0 1 39,1-1 42,9 0-38,11 2 86</inkml:trace>
  <inkml:trace contextRef="#ctx0" brushRef="#br0" timeOffset="-91856.73">6867 7405 7196,'0'0'240,"0"0"-52,0 0 45,-1 0-56,1 0-49,-1 0-41,-1 0-5,-4 0-86,4 0 89,0 0 60,1 1 93,1-1 115,-1 1-127,1-1 37,0 9 593,0 1-65,0 0-58,0 0-57,-1 4 160,1 0-87,0 1-78,0 0-69,0-1-60,1 0-50,2 12 377,5 18 438,-11-26-673,0 0-48,4-13-457,-1 2 33,4 17 423,-1-5-195,-1-7-203,-1-2-101,-1-1-83,0-2-150,0 1 49,0 10-110,-1-12 61,0-1-49,-2-2-91,0-1-118,0-2 151,1 0-38,0 0-126,2 0-64,-1 0-64,1 0-64,0 0-37,0 1 76,0-1 69,-1 0 67,1 0 61,-1 0 57,1 0 53,-1-1 48,0 1 53,1 0 35,-2 0-39,1 0 100,-1-1 48,-2 0 89,3 1-86,0 0-100,1 0 5,0 0-44,-4-2 30,1-1 49,0 0 32,-3-2 32</inkml:trace>
  <inkml:trace contextRef="#ctx0" brushRef="#br0" timeOffset="-91118.01">6743 7681 385,'-5'-6'109,"1"0"55,0 0 57,1 0 58,0 0 27,0 1 48,0 0 50,-1 2 51,4 2-67,0 1-39,0-1-37,0 1-36,0-2 181,1 1-113,0 0-162,0-1-40,1 0 44,0 0-90,2-2 56,-3 3-58,0 0 52,-1 1 92,4-3 177,-1 0-33,4-2 288,0 0-115,1 1-105,0 1-93,0 1-84,0 0-72,1 0-61,1 0-37,1 2-55,24-1-36,-20 1 41,-4 0 55,0 0 87,20 3-95,-7 2-115,0 1-100,6-4-90,-4-1 0,1 0 41,0-2 56,-3-3 91,-15 0 53,-1-2 36,-6 5 39,1 0-41,3 0 3,-4 1-40,-4 0 24,-1 0 27,-2 0 45,3 0-88,1 1-1,-1-1 0,0 0 1,1 0-1,-1 1 0,1-1 0,-1 1 1,1-1-1,-1 1 0,1 0 1,0-1-1,-1 1 0,1 0-40,-12 5 333,5-3-191,-11 4 239,8-1-93,0 2 2,-2 5 65,6-6-196,-1 2 96,-3 4 143,-24 20 915,21-23-825,5-5-285,4 0-64,3 1-69,2 3-75,0-5-17,1-2-142,3-1 54,20-1-141,-22 0 155,11-3-203,-2-8-17,-1 0 32,6 6-86,-2 0-58,0-8-102,-6 2 334,-1 4 60,1 2 55,1 1 52,0 0 43,-2-3 70,-1-3 41,-1 2 73,-3 6-63,-1 1 37,0-2 261,0 1 30,-1-3 708,0 4-778,-1 1-43,1 0-61,0 2-78,-1-1-122,1 1-49,0 1-53,0 0-58,0 7 509,1-1-44,-1 0-42,1 0-39,0 0-38,1-1-35,1 8 142,0-7-210,1-1-38,4 9 34,-2-7-123,1 0-32,5 5-43,1 0-39,-3-8 22,-1-2-88,1-4-80,-1-2-70,0-1-60,1-2-51,8-7-511,1 0-83,-3 1 108,16-22-1318,-24 21 1576,1 1 63,-4 3 243,0 0 42,2-4-217,0-1 89,-2 0 83,0-1 76,-1 0 71,-1-1 65,-1 0 60,0-1 53,0-8 101,-2-1 99,0-4 139,-2-14 287,1 9-72,1 13-222,0 13-159,0 1 111,0 1 109,0 2 86,0 0 66,0 2 51,0 5 1959,0 0-1812,0 1-94,0-3-373,0 1-36,0 0-42,0 0-45,0 1-27,0 0-99,0 0-110,0 1-121,0 9 502,0 1-37,0 15 171,1-9-191,-1-1-34,7 47 391,-2-39-308,-3-13-162,0-1-42,0 9-7,-1-7-80,7 23-54,-5-25-142,-2-4-35,-1-3-72,0-3 102,-1-1-38,1 1-211,0 0-114,0-1-950,0-3 1159,0 0 37,0 0 33,0 0-449</inkml:trace>
  <inkml:trace contextRef="#ctx0" brushRef="#br0" timeOffset="-90848.59">7270 7635 2955,'0'0'371,"0"0"-74,0-1-64,0 1-52,-1-2 57,2-4 107,0 4-186,1 0 73,0 1 343,1 0-49,1 0-41,1 1-38,5 0 353,-1 0-90,1 1 116,-4-1-402,0-1-37,0 0-34,0 0-34,6-1 223,-1-1-122,0 0-120,1 0-95,-1 2-88,1 0-78,-3 1-41,-1 0-48,0 1-44,1-1-41,1 0-59,0 0-41,9 1-337,-5-2 107,-1 1-38,27-8-1233,-25 2 1032,-11 4 470,1 1-79,2 1-273,1 0-94,-1 0-35,-1 0 203,3 0-132</inkml:trace>
  <inkml:trace contextRef="#ctx0" brushRef="#br0" timeOffset="-90563.38">7610 7573 385,'0'6'65,"-2"0"49,0-1 50,-1 0 45,0 1 54,0 0 45,1 0 42,2 1 41,0-5 101,0 0-36,0 0-35,-1 0-32,1 2 139,0-1-65,0 1-58,0-1-53,1 3 90,-1-1-84,1-1-65,1 0-45,-2-3-213,1-1 0,-1 1 0,0-1 0,1 1-1,-1-1 1,0 1 0,1-1 0,-1 0 0,1 1-1,-1-1 1,1 0 0,-1 1 0,1-1-1,-1 0 1,1 0 0,-1 1 0,1-1 0,-1 0-1,1 0 1,0 0 0,-1 0 0,1 1-35,3-1 236,2-1 42,-1-1 53,2-1 64,2-1-180,22-8 380,-23 7-449,-2-2-74,-2-2-13,1 0-88,2-3-123,2-15-371,-10 18 397,-2 1 92,0 4 63,-1 0 36,-1 0 43,-2 1 45,2 1 83,-1 3-51,-8 5 77,-13 12 133,21-14-166,-4 3 163,2 0-57,-1 1 14,-2 4 124,2-2 34,1-2 207,0 1-107,1 2-91,1 0-70,0 6 166,6-16-571,0 1 1,0-1-1,0 0 1,0 0 0,0 0-1,0 0 1,0 1-1,0-1 1,1 0-1,-1 0 1,0 0 0,1 0-1,-1 0 1,1 0-1,-1 0 1,1 0-1,0 0 1,-1 0-1,1 0 1,0 1-42,2 0 5,0 1 0,-1-1-1,1 0 1,1 0 0,-1 0 0,0 0-1,0 0 1,1-1 0,2 2-5,22 3-58,-9-4-36,0-1-55,0-1-66,0 0-76,-5-1 24,-1 1-51,-7 0 0,1 0-61,-1 0-54,1-1-45,5-1-555,-9 1 747,-1 0-1,1 0 0,0 0 1,-1 0-1,1-1 0,-1 1 1,1-1-1,-1 1 0,1-2 287,4-3-741,0-3 64,-4 4 530,0-1 59,1-1 37,2-4 37</inkml:trace>
  <inkml:trace contextRef="#ctx0" brushRef="#br0" timeOffset="-88106.56">8835 6636 3341,'-1'0'-308,"0"0"92,-1 0 84,1 0 79,0-1 73,0 1 66,0 0 61,0 0 54,1 0 42,-1 0 41,0-1 381,0 1 75,-1-2 1084,1 1-1303,1 0-45,0-1-54,0 1-81,0 0-98,0-1-115,0 0 713,0 1-375,-6 1 89,2-1-77,0-2 123,2 0-91,-5-4 438,3 6-598,-1 1 41,1 0 76,0 0-39,1-1-38,-1 1-34,-3-1 259,0-1-112,0 0-21,-1 0-105,0-2-17,-5-1 104,4 1-143,0 1 76,3 0-66,0 1 68,-12-4 96,0-1-103,-1 0-92,0-1-78,-4-1-39,0 0-72,0 1-49,-30-9 22,22 11 16,-1 2-76,-45-10 102,59 10-68,1 1 0,-1 1 0,1 0 1,-1 2-1,-2 0-58,-2 0 100,0-2 1,-15-2-101,-64-7 16,66 10-50,1 0-33,-152 1 35,109 0-65,39-1 87,-20-6 71,4 1 7,21 5-58,-4-1 43,-17-5 138,5 1-15,18 5-125,-7 1-38,-24-1-9,1 3 0,-60 10-4,28-7-21,28 5-19,20-4 6,1 2 1,-35 11 33,61-14 0,1-1 0,-1 0 0,-8-1 0,5 0 0,-1 1 0,-13 4 0,-45 15 80,43-13-128,12-3-77,2-1-104,12-3 9,1 1-108,0 0-91,1 0-75,0 0 0,1 1-36,-17 9-1307,15-7 1073,-2 1-52,6-5 456,-1 1 40,1 0 48,0-1 53,-1 1 60,1-1 67,-4 2-49,0-1 44,-1 2 27,-1-1 43,-22 15 59,20-11-50,-14 15-7,-29 21-82,16-21 89,-7 7-154,26-15 118,-2-2 44,-23 15 15,18-11 33,-1-4 48,4-1 10,-4 5 3,0 0 37,3-6 25,12-5-169,0 1 37,-10 12 125,-2 8 161,-5 22 317,8 7 31,12-18-292,3-6-150,2 0-113,3-7-36,4 22-20,1-31-7,0 2 43,0-2 48,3 0-37,7 16 10,1 5-68,-6-14 127,1 0 1,1 0-1,0-1 0,4 4-168,-1-3 112,1 1-40,-2 5-31,-5-14 4,1 0 40,10 11 148,5-1-72,2 0-56,3-2-44,8 3-20,1-1 1,7 2-42,-5-6 77,24 10 113,9 4 57,-26-11 80,-9-6-84,-20-9-158,0 0-34,26 20 28,21 9 94,-52-33-146,8 1-24,1 1 1,-1-2-1,1-1 1,1 0 0,-1-1-1,1-1 1,12 0-4,-1 1 18,-14-2 5,1-1 0,-1-1 0,11 0-23,-11-1 13,1 1-1,0 0 1,10 3-13,36 8-57,-17-3-118,0-2 0,30 0 175,-60-6-29,1-1 1,0 0-1,1-2 29,-6 1-7,50-7-1,-39 8 42,3 0 33,27-6-37,-22 1-80,-13 4-31,2 2-54,11-3-12,3-2-75,-11 2-97,1 0 1,12 1 318,57-5-406,10 0 41,-100 7 363,82-1-23,-59-1 27,-1 0 0,0-2-1,23-5-1,-41 6-9,1-1 0,-1 1-1,0-1 1,5-3 9,-5 2-18,-1 1 1,1 0 0,0 1-1,8-2 18,90-18-154,-70 16 158,-1 3-5,0 1 24,0-8 62,10-5-28,-22 10-78,1 2-32,4-1-56,0-2-49,-1-3-50,-2-3-49,-8 1 82,-4 5 101,2 1 76,11-1 91,-18 5-68,4-2 39,-1 0 0,0-1 0,-1 0 0,8-5-64,13-7 152,0 6 40,-12 7-159,5-3-18,-20 6-18,-1 0 0,0-1 1,1 0-1,-1 0 1,0 0-1,0 0 0,0-1 1,0 1-1,-1-1 0,1 0 3,21-16-156,1 6 83,-2 1 62,-1-5 37,-6 2 93,-11 11-94,0 0 0,0 0 0,-1 0-1,0 0 1,0-1 0,0 0 0,-1 0 0,1 0 0,1-4-25,-2 0 9,14-39 25,-3 15 51,1-13 5,1 0-30,-8 31-60,-4 9 0,0-1 0,-1 0 0,0 0 0,-1 0 0,1 0 0,-1-1 0,0-9-3,-1 13 5,-1 1 0,1-1 1,-1 0-1,1 1 0,0-1 0,0 1 1,1-1-1,-1 1 0,1-1 0,0 1 1,1-2-3,6-15 80,7-35 281,-13 40-288,-1-4 62,-2 7-6,4-5 99,-3 14-205,20-66 484,-16 44-401,-4 1-78,0 19 0,-1-1-1,1 1 0,0 0 1,0 0-1,1 0 1,0-3-28,5-14 80,-6 6-68,-1 3 39,0-1 35,0-59 453,0 53-444,-1 10 33,-6-6 113,2 6-15,3 3-65,1-2 47,1 0-87,-1 0-37,1 4-52,-1 0 0,0 0 0,-1 0-1,1 0 1,-1 0 0,0 0 0,-1 0-32,-1-9 111,5-3-26,0-1 37,-4 3 53,-5-4-75,-4 0 38,7 10-31,0 0-1,0 0 0,1 0 1,-4-10-107,4 8 37,-3-1 40,-21-24 260,17 22-224,1 0-38,-2-4-72,10 14-2,-1-1-1,-1 1 1,1 0-1,-1 0 1,1 1-1,-1-1 0,0 1 1,-4-3-1,-21-18-47,26 21 3,0 0-1,0 1 1,-1 0 0,0 0-1,1 0 1,-1 0-1,0 0 1,0 1 0,0 0-1,0-1 1,0 1-1,-1 1 45,-11-5-216,3 3 34,1 2 1,2 0-69,5 0 77,0 0-39,-2 0-177,-1 0-109,4-1-7,0-1-94,1-1-81,-1 0-68,2 0 39,0 1-34,1 2 677,1 0 1,0 0-1,0-1 1,0 1-1,-1 0 1,1 0 0,0 0-1,0 0 1,0 0-1,-1 0 1,1 0 0,0 0-1,0 0 1,0 0-1,-1 0 1,1 0 0,0 0-1,0 0 1,-1 0-1,1 0 1,0 0 0,0 0-1,0 0 1,-1 0-1,1 0 1,0 0-1,0 0 1,-1 1 0,1-1-1,0 0 1,0 0-1,0 0 1,0 0 0,-1 0-1,1 1 1,0-1 65,-1 2-394,0 0 50,0-1 93,0 1 37,-1 0 36,0-1 38,-2 1 15,0-2 49,-3 1 32,-4-1 32</inkml:trace>
  <inkml:trace contextRef="#ctx0" brushRef="#br0" timeOffset="-138828.53">1 62 1285,'1'-7'226,"8"-4"542,-3 8-477,0-1-73,-3 2-164,-1 0-48,4-2-1,-1 4 100,0-1 128,-1-6 356,1 2 45,1 4-315,-3 1 259,-3-1-794,0 0 39,0 1 36,0-1 37,0 1 34,1-1 33,-1 0 56,1 0 117,0 0 105,0 0 94,0 0 83,1 0 236,-1 0 99,1 1-61,0-1 38,3-1 1745,-3 1-1460,0 1-68,-1 0-519,0 0-39,0 0-77,0 0-39,0 0-41,-1 0-47,1 1-48,0-1-54,-1 0-56,1 1-61,1 1 595,0 2-58,-1-1-54,-1 1-50,0 0-47,0 0-41,-1 0-39,0 0-33,-1 3 82,-1-1-60,0 1-3,-1 1 75,2-6-180,-2 18 515,3-5-268,2-2-108,0-1-49,-1-4-92,1-1-42,-1 9 130,0 0-48,0 1-44,0-1-37,0 15 12,0-5-96,1-5 49,6 5-5,-1 0 41,-7-7 40,-1-9-29,-2 6 78,2-2-35,-1 3 44,2-1 0,0 0 0,1 8-209,-16 112 771,16-104-614,0 0-63,0 74 56,0-61-16,8 18 155,-3-34-212,-2-1-57,-2 1 50,5 7-21,1-1-9,-6-7 15,2 8-36,2 1 41,0 2 57,-2 0 72,-1-2-84,4 13-47,0-2-17,-4-14 34,-3 2 5,0-1-46,0 61-10,2-63 15,3 0 41,1-7-22,-2-7 1,0 1 0,-2-1 0,0 2-59,6 56 27,0-1-32,-7 41 5,-11 74 0,8-146 15,2 0 0,3 22-15,-1-23 49,-1 0 0,-4 33-49,0-44 71,0 1-33,-1 68 3,-11 83 173,8-95-192,4-59-12,2 1 1,0 1-11,1 46 87,-1-23-77,2 0 0,6 28-10,1-12-36,-2 27 36,-4-24 15,-3 18 7,0-27-23,3 1 1,5 17 0,1 5 39,-1 126 179,-6-130-51,0 0-85,0 11-58,0 127-50,0-143 58,1-26 47,6 25 98,-1-4-11,-5-25-96,-1 221 102,0 0-87,14 4 44,2 63-1,-8-122-123,-3-109-26,-2 0-70,-5-5 69,1 41 10,6-52-83,3-6 74,-3 60 21,-13 92 66,1-13-3,9-128-63,9 41 0,-8-71 0,-3 38 0,-1-46 0,1 153 24,0 272 101,-1-432 45,-5 19-170,1-17 173,2 21-173,3-28 19,-4 231-10,-5-157 92,3-9-68,7 60-120,1-56 55,-2 135 244,0-146-81,1-64-108,6 29-23,-3-29-2,0 31 2,-1 29 21,7 27-21,-7-78 73,-3 31-73,2 37 35,1-79-35,2 28 0,3 1 0,5 6 0,2 26-6,-12-70 20,1 1-1,5 14-13,-5-27 31,-1 1-1,0 0 1,-1 2-31,0 54 19,2 25-44,-1-79 5,2 24-67,-1 27 87,-3-47 0,1-1 0,3 16 0,-2-15 0,0 0 0,-1 16 0,-4-3 0,1-20 0,1-1 0,0 1 0,1-1 0,0 0 0,2 4 0,3 19 42,-2 0 1,-1 1 0,-3 8-43,0 137-128,1-176 128,-1 0 0,2-1 0,-1 1 0,3 7 0,-2-6 0,0 0 0,0 0 0,-1 0 0,0 8 0,-2 6-19,0-4-18,1 0 1,1-1-1,3 19 37,-1-24 0,0 0 0,0 0 0,-1 0 0,-1 0 0,0 11 0,6 9 0,-5-29 0,0 0 0,-1 0 0,0 1 0,0-1 0,0 0 0,-1 4 0,0-7 0,1-1 0,-1 1 0,0 0 0,0-1 0,1 1 0,-1 0 0,1-1 0,-1 1 0,1-1 0,0 1 0,0-1 0,-1 1 0,2 0 0,-1 0 0,0-1 0,0 0 0,0 1 0,0-1 0,-1 1 0,1-1 0,-1 1 0,1-1 0,-1 1 0,0-1 0,1 1 0,-1 0 0,0 1 0,0 89 0,2-81 22,3-7-74,-3-5-19,-8 5 22,4 1-44,2 3-61,-1 2-123,-2-5-98,-1-4 211,1 2-33,0 1-45,1 2-60,0 1-70,2 1-85,-1 1-96,2 0-110,-1 0-122,1-4 342,-1-1-35,1 1-37,0-1-38,0 1-40,0-1-43,0-1-42,0 1-46,0-1-46,0 1-48,0-2-50,1 1-51,-1-1-53,0-1-54,1 1 324,-1-2 74,-1 1-55,0-1-260</inkml:trace>
  <inkml:trace contextRef="#ctx0" brushRef="#br0" timeOffset="-76049.8">1318 4761 385,'0'-2'37,"0"-1"61,0 0 48,0-2 74,-3-1 152,-3 0-19,0 4-167,-1 0-80,-2 2-60,4 0-27,1 0-68,0 2-96,1 9-280,3-9-110,0-2 313,-3 0 80,-1 0 91,-5 0 37</inkml:trace>
  <inkml:trace contextRef="#ctx0" brushRef="#br0" timeOffset="-75207.92">1194 4732 385,'0'-9'24,"0"5"60,0 2 15,0 1 37,0 1 228,0 0-4,0 0 223,0 0 316,0 0-602,0 0-49,0 0-44,0-1-43,0 1-38,0 0-34,0-1-2,0 1-84,0-1-33,0 0-75,0-2-212,0 2 254,0 0 40,0 1 47,0-1 51,0 0 63,0 0 70,0 0 88,0 0 95,0 0 104,0 0 115,0 1 125,0-1-317,0 1 34,0 0 37,0-1 38,0 1 39,0 0 39,0-3-528,0 2 82,0-1 72,1 1 62,-1 0 121,0 0 53,0 1 1048,0 1-813,0 0-393,0 0-40,0 0 15,-1 0-105,1 0-122,-1 0-98,0 0-108,1 0-119,-5 5 477,4 2-109,-4 14-67,1-7 21,2 2 87,2 3 109,2 12 192,-1-14-194,0 0-55,-1 11 86,0 4-43,-1 0-60,-5 72 261,-1-62-173,5 5-143,3-42-116,-1-1 0,0 1 0,0-1-1,-1 1 1,0 0 0,-1 5-5,-8 4 22,7-12 85,3-3 21,-1-21-92,0 0 33,0-20 150,3-78 698,-2 93-746,1-1-35,-1 0-46,0-1-57,2-25-75,4-20 42,4-12-108,-1 45-98,5 1 90,5 1 71,5 2 51,-17 27 6,0 0 1,1 1-1,0 0 1,1 0-1,-1 1 1,2 0 0,-1 1-1,1 0 1,1-1-13,35-10 12,-22 15 13,-4 7-90,-4 5-72,-3 4-52,-10-9 119,-1 0-1,1 0 1,-1 0-1,0 0 1,0 0-1,0 1 1,-1-1-1,0 1 1,0 1 70,1 17-242,-3 15 10,-3-2 79,2-20 93,-1 1 0,-1-1 0,-1 1 0,0-1 0,-3 2 60,-11 14-107,-20 0 85,5-4 22,13-10 27,-12 7 73,-1 0 3,12-6-76,21-18-29,-1-1-1,1 1 1,0-1-1,-1 1 0,1 0 1,0-1-1,0 1 1,0 0-1,0 0 1,0 0-1,1 0 1,-1 0-1,1 0 1,-1 0-1,1 0 0,0 0 1,-1 0-1,1 0 1,0 0-1,0 0 1,1 0 2,-1 2-11,1-1 0,0 0 1,0 1-1,1-1 0,-1 0 0,1 0 1,-1 0-1,1 0 0,0 0 1,0 0-1,3 2 11,1 2-27,1 0 0,1 0 0,-1-1-1,1 0 1,1 0 27,19 11-35,8-2 92,51 12 271,-56-18-253,-2 1-86,-8-7-203,8-3 64</inkml:trace>
  <inkml:trace contextRef="#ctx0" brushRef="#br0" timeOffset="-74627.5">1597 4978 4883,'0'0'579,"1"0"-118,-1 0-100,1 0-87,-1 0-50,1 0-69,1 0-34,2 0 103,-2 0-109,0 0 28,0 0 48,17-1 1237,-14 0-984,0-1-33,-1 0-101,1-1-38,-1 0-41,0-1-50,20-12 622,-12 10-462,-6 1-224,-1 1-50,-1 0-9,7-7 94,-10 9-125,1 1-1,0-1 1,-1 0 0,1 0 0,-1 0 0,0 0 0,0-1 0,0 1-1,0 0 1,0-3-27,1-4 130,-1-4 54,-2 3-87,0 2 56,-2 1 80,-5 2 168,-2 6-22,1 2-182,0 2-90,0 1-68,2-1-35,-21 13 49,2 6 61,5 4 55,20-25-145,0 1 1,-1-1-1,1 0 0,0 1 0,1-1 0,-1 0 0,1 1 0,-1-1 0,1 2-24,0 4 146,1 17 282,4-2-60,9-4-56,14-6-45,8-2-238,-20-6-22,1-1-37,-6-1-21,1-1-33,-9-2 121,1 0-68,0 0-62,0 0-53,2 1-191,0 0-93,1 0-51,9 0-700,-5-1 545,-5-1 519,4 0 84</inkml:trace>
  <inkml:trace contextRef="#ctx0" brushRef="#br0" timeOffset="-74102.8">1875 4869 2056,'0'0'296,"0"0"-58,0-1-51,0 1-43,0-2 47,0-4 87,-1 4-150,0 0 59,0 2 56,0-1-40,0 0 98,-1 0-81,0 0-52,1 0-66,0 0 0,1 1 24,-1-1 51,1 1 19,-1-1 52,1 1 61,0-1 67,0 0-5,-1 0 57,1 0 61,0 0 66,0 0 71,0 0 74,0 0 79,0-1 83,0 2-369,0 0-72,0 0-66,1 0-60,-1 0-54,1 0-48,-1 0-43,1 0-35,0 0-16,0 0-34,4 0 104,-4 0-19,0 1 73,0-1-69,-1 0 34,0 0 38,1 1 41,-1-1 45,0 1 48,0 3 47,2 1-65,0-1-55,0 0-47,2 2 45,-1 2-47,0 4 34,-1-1-6,2-3-57,1-1-2,2 1 39,-1-2-77,5 5 81,-7-5-110,1 4 89,-2-4-73,-1 1 35,1 0-86,1 1 35,12 22 382,-4-14-226,-3-8-144,-2-4-70,0-2-51,-5-2-23,0 0 1,0-1 0,0 1-1,0 0 1,0-1 0,0 1-1,0-1 1,-1 0 0,1 0-1,0 1 1,0-1 0,0 0-1,1-2-8,17-20 158,-15 12-57,0 0 0,0 0 1,-2 0-1,2-5-101,1-2 160,3-16-117,-6 17-43,0 0 0,-1 0 0,-1-15 0,-1 28-71,0 1 56,3-9 137,-2 8-105,1 1-49,-1 1-44,1 0-66,0 0-77,0 1-89,1 0-103,-4 1-56,1 1 48,0 0 40,0 0 37,0 2-164,0 0 65,1 9-827,0-7 660,-1-3 251,1-1-42,-1 1-52,0-2-59,3 5-391,7 2-1880,-8-6 2215,1 0 35,2 1-128,-3-1 374,1 0 33,0 1 74,0 0 71,0 1 45,3 2 45,-6-5 17</inkml:trace>
  <inkml:trace contextRef="#ctx0" brushRef="#br0" timeOffset="-73824.08">2294 4824 6553,'0'0'335,"0"0"-51,0 0-48,0 0-43,0-1-41,-1 1-36,1-1 19,0 0-104,0 0-64,0-2-317,0 2 291,0 0 44,0 0 47,0 0 60,0 0 71,0 1 83,0-1 94,1 1 107,-1-1 119,0 1-117,0 0 61,1 0 65,-1 0 69,0 0 71,1 0 76,-1 1 79,0-1 82,3 4-296,0 0-103,0 2-93,-1 0-82,0 2-20,1 1-85,-1 2-34,1 6 4,0-2-37,-1-5-38,2 6-30,-2 2 50,-2 41 572,-1-34-467,0-1-82,0-12-152,1-1-38,0 0-81,1-3-113,-1-3-99,1-1-86,1-2-73,-1-1-59,0-2-47,1-1-33,2-9-1416,-2 5 1189,-1 3 390,-1 0 35,1 0 41,-1 1 48,0-3-202,0 0 49,0-2-40,0-3-183</inkml:trace>
  <inkml:trace contextRef="#ctx0" brushRef="#br0" timeOffset="-73554.89">2356 4655 6939,'0'-1'-198,"-1"0"70,0 0 72,0 0 39,0 1 36,0-1 34,-1-1 143,0 0 104,0 0 76,0 1 60,-6-3 1407,6 4-1408,-1 1 143,2 0-343,0 0-45,0 0 157,0 1-46,2 0-43,0 1-46,0-1-45,1 0-44,0 1-46,0-1-44,0 1-48,1 0-50,-1 0-50,-1-1-52,3 5-196,0-1-69,-1-2 85,0 0-62,0-2 72,-1 1-43,0 0-47,0 0-51,1 0-57,-1 1-61,0-1-65,0 1-71,0-1 309,0 0 45,1 1-32,3 2-156</inkml:trace>
  <inkml:trace contextRef="#ctx0" brushRef="#br0" timeOffset="-72764.98">2541 4915 3726,'1'6'-14,"-1"-1"67,0-1 62,1 0 56,0-1 51,0-1 44,1 0 39,0 0 33,3 1 574,10-2 704,-7-2-948,-2 1-211,2 0-40,0-1 15,-3-1-80,0-2-5,0-4 99,-1 0-47,0 3-84,3 0 20,-3 2-74,1-9-64,-4 9-173,4-20 227,-11 5-12,4 3 19,1 8-79,-1-1 48,0 3-107,-9-12 435,5 10-222,-1 5 51,5 2-148,0 1-56,0 0-47,0 0-40,0 1-25,0 0-34,-2 3-10,2-3 9,1-1 44,-3 4 1,-1 0 0,1 0 0,0 1 0,1-1 0,-1 1-1,1 0 1,0 0 0,0 0 0,1 0 0,0 1 0,0-1 0,-1 7-78,-2 41 516,5-17-269,0-13-146,1-19-89,-1 0 0,0 0 0,1-1 0,0 1 0,0 0 0,0 0 0,1-1 0,0 1 0,0-1 0,0 1 0,0-1 0,1 0 0,0 1-12,12 12 24,2-4-33,6-2-68,3-7-94,0-7-117,-13-2 93,-1-2-38,-3 1-81,6-4-164,-4 2 142,9-12-388,-10 2 199,2-1-53,-3 5 237,-1 3 128,-1 0 42,-1 0 51,1 0 61,-2-1 68,-1 0 78,-1 0 87,-2 0 96,-1 11-267,-1-14 150,0 0 114,-3 1 90,-3 2 62,4 10 181,3 2-43,-2 5 42,-2 4-360,0 1-41,-2 11 96,1 1-97,-3 31 170,7-37-214,1-1 48,0-6-81,1 0-1,0 0 1,0 1-1,2 6-119,11 15 263,-2-16-140,5-5-43,4-6-50,4-9-61,-15 2 35,2-1-41,-1 0-44,1-1-42,-1-1-39,0-1-37,-2-1-34,8-14-328,-4 9 304,1 3 155,-12 7 84,-2 1 40,0 0 50,-2 1 62,1 1 79,-18 3-169,12 6-77,7-8 22,-3 2-182,6-3 65,10 0 106,0 0 44,-10 0 106,-3-5 175,0-6-62,0-2-64,0 1-66,0 6-65,-1-10 108,-4-13 322,2 21-377,-2 0-57,2-2 51,3 2-70,-1 3-70,0 1-68,-3 2-83,-2 1-93,5 1-59,0 0 37,0 1-213,1 0 120,0 0 100,0 0 45,0 1 86,2 2-155,-1-3 145,-1 0 54,0-1-34,2 1-150,0-1 33,7 1-449</inkml:trace>
  <inkml:trace contextRef="#ctx0" brushRef="#br0" timeOffset="-72079.23">2976 4946 5140,'-4'-3'116,"-7"-3"74,7 4-66,-1 1 60,2 2 104,0-1 53,1 2 111,1-1-178,1 0 34,-1 0 38,1 1 39,0 0 41,0 0 44,0 0 47,0 0 47,1 1 52,0 0 52,1 0 56,-1 0 57,5 8-139,1 1-81,0 0-104,-3-7-274,-2 0-34,2 2 197,1-1-44,1-2-38,1 1-35,8 1 139,1 0-93,12 5 104,-20-9-295,2-2-32,12-5-23,10-11-87,-24-1-112,5-10-131,-3 8 200,-3-17-93,-7-2 1,-1 12 95,0-6 41,-2-1 97,1 24-1,0-1-1,-1 1 0,0 0 0,-4-6-38,4 8 25,0 1 1,-1 0-1,0 0 1,0 0-1,0 1 1,-4-4-26,-20-12 40,16 17-64,2 5-96,2 2-106,1 4-115,3 1-123,2-4 182,1 1-34,1 0-36,0-1-36,0 1-39,1-1-38,2 2-402,1 1-524,-2-5 774,0 1 44,-1 0-4,0 0 66,-1 0-38,0 2-205,0-5 746</inkml:trace>
  <inkml:trace contextRef="#ctx0" brushRef="#br0" timeOffset="-69943.8">2960 4409 2570,'0'-1'245,"-2"-1"-40,1 1-314,0 1 72,1-2 64,-1 1 58,0 0 53,0-1 45,0 0 40,0 0 33,-1-1 355,-2-6 951,2 7-1129,1 1-57,-5-4 672,-4-7 880,5 4-956,-3 1-121,-2 0-108,-2 1-97,-1 0-85,0 1-72,0 1-60,0 0-50,8 2-202,-30-10 278,-48-21 706,53 19-802,-3-1-55,16 7-195,1 0-34,6 3-31,-1 0-1,0 1 1,0 0-1,0 1 1,-8-2-44,-32 1 61,31 3-29,0 0 0,-18-5-32,19 3 32,-2 1 0,-16-1-32,-87-12 0,54 7 6,0 0-33,-24 14-55,36 1 57,-4-2 74,-31-7 140,7 0 0,32 6-124,53-4-65,-58 9 65,-23 11 149,36-9-81,8-1-34,11-1-74,-82 22-25,99-27 14,-1-1 0,0 0 0,-1-1 0,-1 0-14,-1 0 31,0 1 0,1 0 1,-12 5-32,-15 8 104,-42 15 177,73-28-226,0 1 0,1 1 0,-1-1 0,1 1 0,-5 4-55,3-2 54,0-1 1,0 0-1,-1 0 1,-3 0-55,11-4 14,-6 1 16,1 0-1,0 1 1,0 0-1,0 0 1,0 1-1,1 0 1,-1 1-30,-16 22 186,13-12-98,-22 37 220,24-33-239,3-1-42,3-3-1,-1 0 0,0 0-1,-1 0 1,-1 0 0,-6 9-26,-6 8 24,10-20-3,1 1 0,0 0 0,1 0-1,0 0 1,0 7-21,4-12 7,-8 35 59,7-28-12,1 0 0,1 0 1,1 5-55,-1-1 18,1 13 75,0-28-67,0 1 1,1 0 0,-1 0 0,1 0 0,0 0 0,1-1 0,0 1 0,-1-1 0,2 1 0,-1-1 0,1 1-27,8 14 127,-3-3-50,-6-12-68,0 0 1,0-1-1,0 0 0,1 0 0,-1 1 1,1-1-1,0-1 0,2 3-9,35 30 180,55 37 355,-56-44-372,-8-11-58,0 0-60,-14-5 23,42 29 83,4-4-113,-39-25 18,13 11-17,19 11 2,-18-19 37,-20-10-71,30 10 62,64 18 198,-76-23-215,0-1-40,40 19-12,-52-19 0,1-1 0,19 5 0,111 14-21,-125-25-47,1-3 47,62-8 105,-37 1-35,-21 6-72,4 0-41,0-2 0,25-5 64,-47 6 1,0 1 1,-1 1 0,13 2-2,-13-1-5,-1-1-1,1 0 1,0-1 0,0-1-1,-1 0 6,-10 1 115,0 0-44,0 0-41,1 0-38,-1 0-48,1-1-46,0 1-42,0 0-40,0 0-37,0 0-32,6-2-339,4 0-315,-2-1 68,17-3-1191,-21 4 1441,0 0 38,-2 1 100,1-1 50,0 0 58,-1 1 67,6-3 64,1 1 110,4-2 84,14-6 105,-20 6-78,-3 1 2,27-12 28,-7 8 61,-5 0 5,-1-2-96,-16 6-31,1 1-1,0 1 0,1-1 1,4 0 22,11 1-2,-16 2 18,-1-1 1,1 0-1,0-1 1,-1 0-1,0 0 1,0 0-1,0-1 1,0-1 0,0 1-1,-1-1 1,7-6-17,37-20 53,-19 16-53,13-6 0,31-20 0,-49 20 44,10-18 99,-6 7-73,-5 3-70,-23 24 0,1 0 0,0 1 0,1-1 0,-1 1 0,1 0 0,4-2 0,-2 0 1,0 0 0,-1 0 0,1 0-1,-1 0 1,-1-1 0,1 0 0,-1 0 0,2-5-1,1 0 15,5-15 81,-5 9-85,13-3-11,-11-7 0,0 13 0,-8 12 2,0 1-1,-1-1 1,1 0-1,0 0 1,-1 0-1,0 0 1,0 0-1,0-1 1,0 1-1,0 0 1,-1 0-1,1-1 1,-1 1-1,0-1-1,-1-28 70,-1-14 58,8 15-90,-2-5-38,-4 30 0,0 0 0,1 0 0,-1 0 0,1 0 0,2-5 0,0-12-41,-3-20-94,-1 19 75,-2 5 35,0 10 26,0 1-1,-1-1 0,0 1 1,-1 0-1,0 0 0,-4-5-34,0 3-37,-27-23-12,15 18-18,0 0-1,-1 1 1,-4 0 101,-4-2-48,-1 0 54,14 8-57,-17-9-111,8 8 118,-36-15-191,33 17 91,14 5 67,-1-1-1,1-1 1,0-1 0,1 0-1,-1-1 1,1-1-1,-11-6 78,13 6-55,-2-1-67,0 0-68,-2 0-71,6 3 44,-1 0-34,1-1-34,-1 0-35,1 1-35,1-1-36,0 1-37,1-1-38,6 5 522,0 0-101,0-1-87,0 0-77,0 0-152,0 0-80,-1 1-119,-3-2-818,3 2 927,1 1 142,0 1 40,0-1 51,-1 1 59,-3 4-284,-4 3-120</inkml:trace>
  <inkml:trace contextRef="#ctx0" brushRef="#br0" timeOffset="-67917.27">1938 5775 1670,'0'-1'-150,"-1"-1"78,1 1 74,0-1 70,-1 1 63,1 0 59,-1 0 54,0 0 49,1 0 116,-1 0 54,0 1 46,0-1 36,0 1 146,-1-1 2182,2 1-2303,0 0-35,0 0-74,1 0-47,-1 0-56,1 0-63,1 0-73,-1 0-78,1 0-88,1 0-96,-3 0 309,0 0 54,0 0 0,0 0-55,0 0 71,0 0 235,0 0-146,0 0-96,0 1-82,0-1-70,0 1-45,0 0-56,0 5 36,0-4-66,0 0 27,0 0 39,-1 3 179,0 0-40,-1 1 12,-2 1 80,-2 5 211,4-1-113,2 3 50,0-1-127,0-1-67,-1 0-71,-1-2-76,-2 20 255,5 0-67,3 1-63,2 0-54,2 16 15,-4 2-82,-3-15-79,5 22 117,1 0-19,-6-23-127,-1 38-1,2 120 106,9-69-111,-7-60-53,-2-16 33,3-4 56,2 52-41,-6-59 47,-2-26-67,1 0-18,14 20-8,-12-25-16,-1 0-51,-2 18 33,1-7 38,2 0 16,2-15 21,-4 0-36,0 0 0,0-1 0,0 1 0,1 0 0,-1 0 0,0 0 0,0 0 0,0 0 0,0 0 0,0 0 0,0 0 0,0 0 0,1 0 0,-1-1-1,0 1 1,0 0 0,0 0 0,0 0 0,0 0 0,0 0 0,1 0 0,-1 0 0,0 0 0,0 0 0,0 0 0,0 0 0,0 0 0,0 0 0,1 0 0,-1 0 0,0 0 0,0 1 0,0-1 0,0 0 0,0 0 0,0 0 0,1 0 0,-1 0 0,0 0 0,0 0 0,0 0 0,0 0 0,0 0-1,0 0 1,0 1 0,0-1 0,0 0 0,1 0 0,-1 0 0,0 0 0,0 0 0,0 0 0,0 1-1,2 30 25,-2-28-72,1-1-88,-1 0-78,0 0-70,0 0-36,0 0-45,0 1-472,0 0 113,-1 2-1035,0-4 1159,-1 1 2,1-1 67,-1 0 79,-1-1 112,1 1 218,1-1 35,-1 0 40,0 0 40,1 0 32,0 0-1,0 0 1,1 0 0,-1-1 0,0 1-1,0 0 1,1 0 0,-1-1 0,0 1 0,1-1-1,-1 1 1,0 0 0,1-1 0,-1 1-1,0-1 1,1 1 0,-1-1 0,1 0-1,-1 1 1,1-1 0,-1 0 0,1 1 0,0-1-1,-1 0 1,1 0-26,-5-6 229,-3 0-79,0 4-115,-2 2-65,-47 0 27,6 0 13,16 1-44,4 2-41,0 1-59,19-2 101,-36 5-212,-41 0 245,42-4-71,1 1 1,-1 3-1,1 2 1,-12 4 70,-22 9-160,1 3-84,62-19 147,-1 0-70,0 0-62,-1-1-53,0 0-70,1 1-41,-2-1-41,-13-3-359,18-1 478,0 0 40,0-1 70,4 0 114,1 1 54,0 0 60,0-1 69,9 2-84,1-1-1,-1 0 1,0 0-1,1-1 1,-1 1-1,0 0 1,1 0-1,-1 0 1,1 0-1,-1 0 0,0-1 1,1 1-1,-1 0 1,0-1-1,1 1 1,-1 0-1,1-1 1,-1 1-1,1-1 1,-1 1-1,1 0 1,-1-1-1,1 0 1,0 1-1,-1-1 1,1 1-8,-5-6 135,-6 4 71,11 2-573,0 0 53,0 0 46,0 1 43,0-1-41,0 1 71,0 0 57,0 1 42,0 3-172,0-3 174,0-1-35,0 0-66,0 1-68,0-1-80,0 0-94,0 3 319,0 5 86</inkml:trace>
  <inkml:trace contextRef="#ctx0" brushRef="#br0" timeOffset="-67046.61">868 7220 3341,'0'-2'155,"3"-11"373,-2 9-339,0 0 53,1 1 106,1 0 107,-2 2-181,1 0 35,-1 1 37,1 0 42,-3-2 1135,1 0-814,0-1-46,0 0-54,1 0-62,0-1-70,-1 1-77,1 0-40,-1 2-228,0-1-35,1 1-37,-1 1-37,-1 0-40,1 0-41,1-1 64,0 0 43,0 0 41,0 1 37,0-1 231,1 1 120,-1 0 227,0 1 107,0 0-17,1 4 1140,-2-4-1264,0 2-34,1-1-50,-1 0-64,0-1-218,0 1-40,0 0-44,0-1-49,0 1-70,0-1-39,0 0-42,0 0-44,0 1-49,0-1-49,0 0-52,0 0-56,0 1-32,0-1-50,1 20 597,1 1-48,3 22 135,-1-11 293,0 31-666,-2-4 542,4-1-76,-1-5 368,-2 17-834,5 59 638,-3-65-396,-3-2-94,-2-51-275,0 0 74,0 0 60,0-1 43,0 23 221,0-20-194,0 2-89,0-8-50,0 0-45,0-1-23,0 0-40,0 0-45,0 0-49,0 1-52,0 0-57,0 0-61,0 0-64,0-2-282,-1-2-440,-4-7-834,2-1 1075,0-3 68,0 0 96,1 3 451,1 1 34,-1-2 173,0 0 62,-1-2 41,-3-4 39</inkml:trace>
  <inkml:trace contextRef="#ctx0" brushRef="#br0" timeOffset="-65056.84">1116 8173 385,'0'-3'24,"0"1"44,0 0 44,0-1 41,0 1 39,0 0 35,0-2 322,0 0 111,-1 0 73,1 1 65,0-1 149,-2-4 1323,2 5-1489,-2-1 327,1 3-610,0-1-46,0 0 15,-1 0-89,1 0-100,-1 0-114,-1 0 339,3 2-64,0 0-97,-1 0-78,0 0-68,0 0-57,-1 0-35,0 0-52,-5 0-34,5 0 14,0 0 84,-18 0 155,-1 2-72,10-1-102,0 1-1,-1 0 0,1 1 0,0 0 0,-1 1-96,-12 9 292,5-1 263,-1 0-91,3-1-116,0 0-43,9-6-170,0 0 1,1 1-1,0-1 1,1 2-1,-1-1 0,1 1 1,0 0-1,1 0 1,-2 2-136,-2 8 174,-9 12 94,-4 2-68,9-13-109,2 0 0,0 1-1,-5 13-90,-9 14 157,6-12 142,-20 44 564,28-56-650,1 0-46,-7 24 322,8-14-219,6-18-173,-2 13 60,5 2-45,1-14-62,1-1-1,0 0 0,1 0 1,0 0-1,5 10-49,7 10 148,-7-20-53,1-1-1,0-1 1,1 1 0,1-1-1,0-1 1,11 9-95,8 9 213,-4 1 34,-6-6-33,-3-5-48,2-2-56,5 2-64,8 9 24,-1 0-33,-6-4-18,-22-20-12,1-1 0,-1 1 1,0-1-1,1 0 0,0 0 1,0 0-1,0 0 0,0-1 1,0 0-1,0 0 0,1 0 1,3 1-8,31 3 43,-34-5-30,0 0 0,0-1 1,0 1-1,0-1 1,-1 0-1,1 0 0,0 0 1,1-1-14,34-9 73,7-3-18,-4 0-55,0-1 0,20-11 0,-46 18 0,34-20 0,-22 11 0,-16 9 1,17-8-20,-3 0-40,0-3-52,-1-6-65,-11 10 79,1 1-1,0 0 1,15-7 97,23-13-112,-33 20 109,-8 5 3,0-1 0,-1-1 0,0 0 0,-1-1 0,5-6 0,-15 16 0,2-3 9,0-1-1,0 1 1,0-1 0,0 0-1,-1 1 1,0-1 0,0 0-1,0-1 1,-1 1-1,0 0 1,0 0 0,0-1-9,4-32 41,-4 3-36,-1 4 84,0-54-60,0 48 67,0 33-87,0 1-1,-1-1 0,1 0 0,-1 1 1,0-1-1,0 0 0,0 1 1,0-1-1,0 1 0,-1 0 1,0-1-1,-1-1-8,-11-27 50,12 27-50,0 0 0,-1 0 0,1-1 0,-1 1 0,-1 1 0,1-1 0,-1 0 0,1 1 0,-3-2 0,-14-18 22,-2-2 78,-1 1 1,-12-9-101,-22-16 163,1-4 13,9 9-95,37 37-87,1 0 1,-1 1 0,-1 0-1,-6-2 6,-17-7-61,-20-4 16,7 3-2,14 4-14,-129-59-110,137 61 93,18 9 71,1 0 0,-1 1 1,0 0-1,0 0 0,0 0 0,-1 1 7,-6 0-65,-1 0-66,2 0-32,0 1-66,8-1 205,0 1-71,1 0-66,0 0-63,0 1-62,1 0-57,0 1-54,0 0-51,0 1-154,0 0-64,0 0-58,1 1-54,0 2-478,0 1-89,1 0-72,1 0-54,0-5 1304,0 0 65,0 1 44,0 1 42</inkml:trace>
  <inkml:trace contextRef="#ctx0" brushRef="#br0" timeOffset="-64370.8">1023 8496 9894,'0'3'77,"0"0"59,0 0 51,0-1 43,-1 3 399,-1 0 538,1-3-696,-1 0 5,1-1-306,0 0-33,0 0-37,0 0-42,0 1-50,-1-1-63,0 4 302,1 2-63,1 16 208,1-16-187,-2 2 203,0-1-104,-1-1-46,-2 2-6,1-1-64,1-1-35,-2 10 173,3-12-220,0-1 1,0 1-1,0-1 1,-1 1 0,1-1-1,-1 0 1,0 0-1,-2 3-106,0 0 197,1-1-39,0 1-7,0 3 30,0 2 51,-1-4-25,-1 0 27,-2 0 77,-1-3-128,5-7-108,1-2-34,1-7 13,2 8 21,-1-6 83,0 0-39,2-6 16,-1 6-109,1 0-35,0-3-55,1-1-41,5-23-198,-5 22 202,2-1-38,18-34-418,-10 28 352,2 1 71,-8 11 107,1 1 34,4-5-70,0-5-115,0 1 12,-1 4 123,-4 4 82,1-6 120,0 1 35,-1 5-93,-3 5-92,0 0 81,12-11 426,-11 11-360,-4 3 68,1 1-81,2 2-34,3 3-73,-5-2 9,0-1 66,-2 1 99,3 17 26,9 9-16,1 3 12,-9-8 22,-1 21 343,3-16-227,1-4-91,-1-1-36,3 7-2,-2-1-88,-2 1-102,-3 0-122,2-14-79,5-6-107,-6-9-171,-3-2 222,0 1 38,-1 0-76,1 1 87,1 4-133,0-4 160,0-1-46,0 0 113,0 0-42,0 0-39,0-1-36,0 1-276,0-1-107,-1 0 51,1 0-40,-2-3-1224,1 1 532,-1 0 501,0 0 208,0 1 101,1 0 165,-1 0 96,0 0 110,0 0 123,0 0-566,0 0 57,1 0-34,0 1-178</inkml:trace>
  <inkml:trace contextRef="#ctx0" brushRef="#br0" timeOffset="-64170.26">1023 8573 12978,'5'-5'93,"0"2"33,6-3 205,1 1 63,19-3 587,-21 7-718,0-1-41,4 0-11,-7 1-153,-1 0-38,-5 0-20,10-1-36,0 0-58,2-1-52,-1 1-45,6-1-136,0-1-54,42-7-986,-36 7 846,-5 1-59,8-5-146</inkml:trace>
  <inkml:trace contextRef="#ctx0" brushRef="#br0" timeOffset="-62976.24">1891 7067 1285,'-6'-1'22,"-2"-4"-56,6 3 54,0-1 72,0 0 109,0 2-48,0 1 41,-1-1 46,0 1 50,0 0 112,1 0-70,1-1-60,-1 1-51,1-1-23,-1 0-39,-1-1 245,2 0-203,-1 0 129,1 1 45,1 0-140,-1 1 37,1-1 41,-1 0 45,1 1 48,-1-1 53,0 1 56,0-1 60,1 1 65,-1 0 68,0 0 72,-1-1 75,1 1 81,0 0 83,6 0-677,-1 0-40,1 0-39,-1-1-35,5 0 135,-1 0-104,2 0-39,-1 0-104,12 1 94,-14 1-115,1 1 34,21 2 371,1-2-66,2-3-60,-1 0-58,-6 0-93,-1 0-35,32-1 262,-4-4-75,-11 2 320,29 1-695,-33 2 195,0 1-41,1-1-36,-1 1-33,31-2-3,1 2-76,14 0-66,44 6-91,-81-3 154,1 0-59,1-1-65,0 0-73,0 0-79,1-1-84,0-1-91,1 0-98,-24 0 207,37 0-554,41-4-658,-61-1 917,1-2 42,-1-4 82,-38 9 397,-1 1 40,0-1 38,-1 0 32,2-2 81,-2 0 82,-3-8 454,-3 8-407,0 1 307,1 3-21,-4 0-325,3-1-48,0 0-42,2 0-35,0-1-27,2-1-59,-1 1 9,0 2 50,-1 0 8,1 2-91,1 2-40,-2-2 131,1 0 113,-1-2-14,0 0 43,-2 0-178,0 1 56,1-1 48,0 1 41,1 0 72,1 1 38,0 4 590,0-3-500,0 1-37,0-1-131,-1 0-35,0 3-4,0-3-116,-1 0-38,-3 9 100,-1 1 49,-9 42 407,12-30-350,1 16 53,-2-1-57,-4 45 85,7-32-40,-7 66 402,4-81-454,2-4 16,1-5-39,1-7 33,2 1 0,3 17-177,2 2 175,-5-22-183,0 30 100,-2-35-98,-1 0-45,1 3-102,-1-9 31,1-1-37,0-6-119,0-1 93,0-1-37,0 0-41,0 0-52,0 0-65,0 0-75,0 0-88,0-1-92,-2 1-97,-1-2-100,-1 0 59,-9-5-1116,9 4 1339,-1 0 36,-1-2-101,-1 0 71,0-2-42,-4-4-218</inkml:trace>
  <inkml:trace contextRef="#ctx0" brushRef="#br0" timeOffset="-60155.75">3442 7972 5525,'-8'-1'190,"0"-4"39,0-1 41,0-1 41,1 1 7,1 2 35,1 0 6,1 1-38,-5-2 219,0 1-121,2 0-98,0 2-100,1-1-48,-16-2 248,12 3-215,3 1-45,0 0 38,-6-3 293,0 1-40,-9-5 353,5 2-234,11 4-361,-1 0 0,1 1 0,-1 0 0,1 0 0,-1 0 1,1 1-1,-1 0-210,-23 2 663,-20 13-160,-4 8-82,-7 2-17,-5 3-70,44-17-191,2 1 0,-1 1 0,1 0 0,1 2-1,-15 14-142,20-15 146,1 1 0,0 0 0,1 0 0,-10 17-146,-6 21 354,8 5 59,-12 105 144,20-103-325,9-40-164,2 0 0,0 0-1,1 12-67,8 22 136,3-20-5,2-6 19,4-1 47,4-7-33,-8-11-74,1-1 0,0 0 0,9 3-90,12 7 230,-13-5 71,1-2-51,0 0-46,1-2-43,11 1 13,1-3-69,0-5-52,0-4-37,25-5 15,65-9 78,-83 8-109,-1-1-39,10-5-89,-3-4-109,-25 7 68,0-1-38,-2-1-40,-1-2-44,-7 5 85,-1 1 44,11-8-66,34-24-54,-35 17 259,-5-4 37,6-9 80,-19 31-87,13-23 42,-10-3 24,2-12-51,6-32-23,-12 43-1,-1 0-41,0-1-41,-1-1-41,0 1-42,0-1-42,-1 2-43,-1-1-44,-1 3-166,-2 0 102,-1 0 108,-3 1 113,-1 0 120,-3 2 125,5 15-4,0 0 33,-1 1 35,-1 0 35,1 2-68,0 2-34,-3-1 4,1 0-38,-3-1 8,1-1 12,-1 3-49,-1 0-50,1 2-53,-1 1-57,0 1-58,1 0-62,-1 1-65,3 0 30,0 0-41,1 0-41,-1 0-42,1-1-44,0 0-44,-1-1-45,1 0-48,-1-2 462,-8-2 86,18 9 32</inkml:trace>
  <inkml:trace contextRef="#ctx0" brushRef="#br0" timeOffset="-58737.43">2248 6191 2955,'-13'-14'407,"11"12"-86,1 2 1,1 0 88,0 0-53,0 0-50,0 0-47,0 0-42,-1 0-39,1 0 75,-1 0-115,0-1-82,0 1-56,-2 0-64,1 0 87,2 0 36,-1 0 45,0 0 56,0 1 64,0-1 82,1 0 89,-1 0 98,1 1 109,-1-1 119,1 0-313,0 0 34,0 1 35,0-1 36,0 0 38,0 0 38,0 5-123,0-1-51,0 0-46,0 1-45,0-1-40,1 0-39,-1 5 145,0-4-218,1 1-35,-1 4 54,0 0-82,0 14 43,-1-17-83,0 1 34,0 0 81,-1 0 88,2-5-216,-5 16 350,1-1-58,1-1-54,2 1-54,0 3 113,-3 0-52,-3 3 13,5-20-262,1-1-1,-1 0 1,0 0 0,0 1-1,0-1 1,-1 0 0,1-1-1,-1 2-52,-10 10 65,11-11 1,0-4-33,1-7-9,2-2 12,0 4 20,0 0 22,1 2 36,3-13 94,-1 1-60,0-1-55,0 1-48,-1-4-44,0 0-48,1-3-57,0-13-107,1-3-20,-2 14 112,1 3 62,0 1 52,22-56-38,-15 44-44,-9 30 85,0 0 0,0 0 0,1 0 0,0 1-1,-1-1 1,1 1 0,0-1 0,0 1 0,0 0 0,1 0 2,1-1 1,6-4 2,0 2-56,0 3-45,-1 2-38,6 6-138,-14-4 227,0-1 0,0 1 0,-1 0 0,1 0 0,0 0 0,-1 0 0,1 0 0,-1 0 0,1 1 0,0 1 47,1 9-150,-3 22-320,-1-25 341,0 0-21,-1 0 59,-3 0 37,-4 3 27,1-2-10,5-3-33,-3 5-89,1 1 53,-8 12 10,7-15 95,1 1 0,0 0 0,-2 10 1,6-19 0,1 1 0,0-1 0,0 0 0,0 1 0,0-1-1,0 0 1,1 1 0,0-1 0,-1 0 0,1 0 0,1 1 0,0 1 0,5 24 23,-7-26-13,0 0 0,0-1 0,0 1-1,1 0 1,0-1 0,-1 1 0,1-1 0,0 1 0,0-1 0,0 1 0,1-1 0,-1 1 0,0-1 0,1 0 0,0 0 0,-1 0 0,1 0 0,0 0 0,0 0 0,0 0 0,2 0-10,28 15 139,-11-9-16,-18-7-234,1 0 40,3 0 23,20 1 202,-21-2-176,0-1-59,1 1-81,-1 0-97,0 0-116,-3 0 138,0-1-37,1 1-102,-1 0-59,1 0-63,-1 0-66,0 0-71,0 0-74,0 0-79,0 0-82,-2 0 338,0 0 58,-1 0-39,0 0-195</inkml:trace>
  <inkml:trace contextRef="#ctx0" brushRef="#br0" timeOffset="-58289.36">2449 6328 8224,'0'0'399,"3"0"-91,2 1 77,0 0-52,-1 2-48,0-1-42,2 1 0,0 0-47,11 0 89,13-5-91,4-4-47,-2-8-69,-29 12-79,-1 1 0,0-1 0,0 1 0,0-1 0,0 0 0,-1 0-1,1 0 1,0 0 0,-1 0 0,1 0 0,-1-1 1,7-10 4,-7 12-4,0-1 1,0 1-1,0 0 1,0-1-1,-1 1 1,1 0-1,0-1 1,-1 1-1,1-1 1,-1 1-1,1-1 1,-1 0-1,0 1 1,0-1-1,0 1 1,0-2-1,-4-8 40,-6-1 36,3 5-71,-1-1 108,0-2 82,-1 1 70,-3-1 122,-5-3 280,-1 8 23,7 7-263,1 4-114,2 4-55,-7 19-1,3 21-8,8 3 14,3-18 17,5-13-139,5-1-49,6-1-54,3-3-61,4-3-67,1-4-73,2-6-81,-1-7-85,-18 2 285,0-1-75,2 0-128,0 0-97,0 0-87,1 0-75,1-1-186,0 0-74,1-1-223,5-3-570,-9 3 1089,-1 1 54,1 0-32,5-3-167</inkml:trace>
  <inkml:trace contextRef="#ctx0" brushRef="#br0" timeOffset="-57849.36">2883 6222 771,'-8'-10'327,"3"3"-25,3 1 43,2 0 116,-1 6 40,1-1-105,-1 0-93,-1 1-78,1-1-38,-1 1-68,-4-1 76,4 0-53,1 1-28,1 0 38,-1-1-202,-1 0 104,1 0 89,-1 0 76,0-1 139,0 0 69,-6-2 1135,4 3-976,1 1-342,1 1-49,0-1-59,0 1-69,-16 10 1122,4 2-89,2 1-90,2 2-91,1 1-92,2 1-93,0 0-95,2 0-95,1-6-234,0 0-44,0 0-46,3 18 385,3-21-409,2-1-36,1-4-52,2-2-69,5-2-62,2 1-63,-1-3-56,-1-4-46,-2-5-37,-5 4 107,-1 0-57,13-29-899,-13 24 836,-2 6 165,0-1 38,7-15-33,-4 11 63,0 0 48,0 0 74,-2 1 99,-2 6-63,0-1 34,-1 6 136,0-1-71,1 1-62,0 0-52,2 1 9,4 5-28,-7-6-60,1-1 40,1 7 171,0 0-89,-2 1-50,-1 5-33,0-2-7,1 17-1,2 41 121,-2-63-201,1-1 1,1 1 0,-1-1-1,1 1 1,0-1-1,1 3-10,0-2-130,1 4 10,2 2-26,-2-5-27,0-2-70,-2-3 77,0 0-36,1 0-109,1 0-71,0-1-80,1-1-88,1 0-98,0-1-106,0 0-114,2-2-123,-2 1 473,1-1 91,1-1 92,0 0 94,-3 2 131,0-1 37,2 0 24,2-2 25,-4 3 23</inkml:trace>
  <inkml:trace contextRef="#ctx0" brushRef="#br0" timeOffset="-57402.54">3178 6238 2570,'-3'-4'201,"0"-1"-56,-4-7 154,5 8-191,1 0 33,-1 1 50,-1 0 63,2 1-43,-1 0 39,0 0 43,0 1 48,-1 0-18,1 0 39,0 0 40,-1 0 44,0 0 45,-1 1 49,1 0 50,-1 0 54,-4 0-3,-1 2-90,1 0-79,-1 1-72,-1 2-4,0 1-78,-6 5 47,1 2-94,-13 15 184,19-18-276,2 0 38,1-1 2,0-1 44,1 0 53,1 0 61,-5 12 265,1 1-40,3-1-50,4-1-60,5-2-70,5-3-82,8-6-90,7-4-102,-12-5 43,-1 0-49,1-1-47,-1-1-45,0 0-42,-1-1-41,1 0-36,-1-1-37,10-7-202,-1-2-114,-1-2-96,-2-1-78,10-15-528,7-24-845,-22 32 1154,-3-1 46,-2 0 94,-4 12 508,-2 0 68,-2-3 52,-3 0 82,0-5 72,3 8 56,-1-7 34,-1-4 36,2 8-33,-1 3 19,0 0 66,0 3 17,0 0 68,-1 0 79,0 1 89,2 4-15,1-1-89,0 0-71,1 1-52,1 1 227,-1 14 12,0 26-299,0-1 100,0 0 60,0 47 636,0-33-475,0-25-335,0 1-54,0-1-64,0-1-77,3 13-108,2-11-121,0-3-78,-2 7-74,-3-19 47,0-3 64,0-2-14,0 0-72,0 0-17,0 0-77,0 0-89,0 0-103,0-2 310,0 1 34,0 5-398</inkml:trace>
  <inkml:trace contextRef="#ctx0" brushRef="#br0" timeOffset="-56647.91">3566 6006 9380,'0'0'654,"0"0"-398,0 0 34,0 0 394,0 0 452,0 0-253,0 2-95,0 6-274,0 1-44,0-1-42,0 1-39,0 0-37,0 0-34,0 10 227,0-7-269,0 0-34,0 11 161,0 3-20,0 10 115,-2-14-252,-5 6 170,1-2-32,5-7-166,1 2-33,0 4-70,1-26 37,5-12-13,8-19 50,-9 23-86,0 2 42,6-6-54,-3 3-94,1 2-45,5-1-53,-10 8 73,0 0 0,0 0 0,0 0 0,1 1 0,-1-1 0,0 1 0,2 0 28,-5 0-18,1 0-1,-1 0 1,0 0 0,0 1 0,1-1-1,-1 1 1,0-1 0,0 0 0,0 1-1,0 0 1,1-1 0,-1 1 0,0 0 0,0-1-1,0 1 1,0 0 18,13 20-255,-11-17 200,-1 1 0,0 0 0,-1-1 1,1 1-1,-1 0 0,0 0 0,-1 0 1,1 4 54,-2 21-169,-9 14 6,8-41 149,1 0 0,-1 0-1,1 0 1,-1 0 0,0 0 0,0 0 0,0 0 0,-1-1 0,1 1-1,-1-1 1,0 0 14,-24 11-155,13-9 70,-25 5-158,14-5 48,-6-6-134,16-1 113,0-3-44,8 1 71,1-1-48,3-1-47,2 0-43,2-1-43,1 0-40,1 0-40,2-1-36,0 1-36,1 0-34,8-7-649,0 2-114,0 5-100,-11 7 1178,9-5-925,-3 2 425,-2 0 168,0 0 53,-1 1 140,0 0 56,1-1 65,0-1 73,1 0 50,0 0 54,3-2 34,6-4 35</inkml:trace>
  <inkml:trace contextRef="#ctx0" brushRef="#br0" timeOffset="-56084.32">3798 6175 5911,'0'-5'-21,"0"0"73,0 0 77,0 1 66,1 0 59,1 1 49,0 1 41,6 0 434,-7 2-310,0 0 692,-1 0-402,0 0-81,0 0-181,0 0 207,0 0 475,0 0 43,1 0-776,1 3 181,4 4-146,-2 2-60,-1 0-53,-2 1-44,0 7 123,-3 11 125,0-1-49,2-9-133,1-4-16,3 0 62,2 0-305,2-2-35,12 8 2,11-7-107,-27-12-5,1 0 0,-1-1 1,0 0-1,1 0 0,-1 0 0,0 0 1,0 0-1,1-1 0,-1 0 1,0 0-1,2-1 15,8-6-188,-10 3 132,0 1 0,0-1 0,-1 1 1,0-1-1,0 0 0,1-2 56,6-11-227,-4 7 133,0 1 34,4-10 32,-3-2 96,-5-5 68,-2 18-9,0 9-115,1 0 0,-1-1 1,0 1-1,0 0 0,0 0 1,0-1-1,0 1 0,0 0 1,0-1-1,0 1 0,1 0 1,-1 0-1,0-1 0,0 1 1,0 0-1,1 0 0,-1 0 1,0-1-1,0 1 0,0 0 0,1 0 1,-1 0-1,0-1 0,1 1 1,-1 0-1,0 0 0,0 0 1,1 0-1,-1 0 0,0 0 1,1 0-1,-1 0 0,0 0 1,1 0-13,3 0 72,-3 0-69,-1 0 1,0 0 1,0 0 0,0 0 0,1 0-1,-1 0 1,0 0 0,0 0 0,0 0 0,0 0-1,0 0 1,0 0 0,1 0 0,-1 0-1,0 0 1,0 0 0,0 0 0,0 0-1,0 0 1,0 0 0,0 0 0,1 1-1,-1-1 1,0 0 0,0 0 0,0 0-1,0 0 1,0 0 0,0 0 0,0 0-1,0 1 1,0-1 0,0 0 0,0 0 0,0 0-1,0 0 1,0 0 0,0 1 0,0-1-1,0 0 1,0 0 0,0 0 0,0 0-1,0 0 1,0 0 0,0 1 0,0-1-1,0 0 1,0 0 0,0 0 0,0 0-1,0 0 1,0 0 0,0 1 0,-1-1-5,2 10 123,-1 1-47,0-1-42,1 1-35,1 14-98,5 37-304,-4-38 330,-2 6 34,-1 0 0,-1 0 0,-2 0 0,-3 12 39,-1 24-58,-5 15-136,-5 2-105,1-35 7,4-27 99,-1-2-36,-2-1-40,-1-2-46,-1 0-48,-2 0-53,-17 5-593,-5-9 100,13-11 386,0-3 83,11-2 216,1-1 42,0-2 47,1-2 51,1-1 55,2-2 59,1-2 61,2 0 68,8 8-120,-1 0 0,1 1 0,0-1 1,0 0-1,1 0 0,-1 0 0,1 0 1,1 0-1,-1 1 0,1-1 1,0 0-1,1-1-39,-1-1 57,1 0 0,0 0 0,1 0 1,-1 1-1,2-1 0,-1 1 0,3-5-57,5-3 79,3 1-33,3 4-57,6 0 9,4 2-35,0 0-44,1-3-56,9-4-66,-22 9 71,0 1-74,-1-2-101,-6 4 106,0 0-36,2-2-140,0 1-79,0-1-86,0-1-95,-4 3 347,0 0 34,12-6-398</inkml:trace>
  <inkml:trace contextRef="#ctx0" brushRef="#br0" timeOffset="-54364.59">1611 2426 2056,'-2'-2'32,"-2"-3"30,1 2 38,2 0 58,-1 0 95,1 0 49,1-1 98,-1 0 114,1 1-210,0 1 34,0-3 105,-2 1 55,-1 2 153,-5 0 391,7 2-435,0-1-64,1-1-58,0 0-52,-1 0-45,1-1-38,1-3 257,-2-8 829,0 13-1103,0 1 32,-2 0 75,0 0-37,0 0-36,1 1-33,-3 1 240,2 0-110,0 1-33,1 2-111,0 0-45,0 5 6,0-1-28,1-2-26,-13 40 448,5 0-86,4 1-86,3 0-82,3 1-81,2 1-79,1-1-76,2 2-75,-1 87-67,4-39 321,-5 43-364,-4-125 23,-3 150 259,0-113-220,-4 0-44,2 53-18,-2-55-8,1 68 166,5-80-120,0-15-15,1 0 0,1 0 0,2 11-23,2-13 8,-2-12 12,-1 1 0,0-1 0,-1 1-1,0 0 1,-1 4-20,0-13 8,0 1-1,0-1 0,1 0 0,0 1 1,0-1-1,0 0 0,0 1 0,1 1-7,0-1 11,-1 0-1,0-1 0,1 1 0,-1 0 1,-1 0-1,1-1 0,-1 1 0,1 1-10,-4 22 14,-8 12-39,10-35 142,0-1-124,0-1-109,1-1-96,-1 1-90,1-2-70,0 0-147,0-1-351,1-2-314,-1-1 467,0 1 214,0 1 297,0 0 34,0-1-22,0 1 145,-1 0 35,1 0 39,0 0 40,-1 0 43,1 0 45,-4-12-270,-5-13 84</inkml:trace>
  <inkml:trace contextRef="#ctx0" brushRef="#br0" timeOffset="-53040.2">1503 2350 2955,'0'-1'371,"0"1"-75,0 0-63,1-1-54,-1 0-31,0 0-41,-1-4 125,0 3-102,1 1-20,-1 0 33,0 0 8,0 0 79,0 0 72,0 0 63,-1 0 242,0 0 86,0-1 373,0-1 762,2 1-1073,0 1-150,0 1-49,2-1-64,-1 0-77,2 1-91,0-1-106,0 1-118,-1 0-99,1 0-35,9 0 565,1 0-35,13 0 397,0 0-123,0 0-113,0 0-103,0 0-93,1 0-83,0 0-71,5 0-20,-1 0-72,23 0 36,33 0 51,-51 0-136,1 0 67,-1 0 98,14 2-80,-1 5-84,-2 3-70,0 1-57,31 6-59,-51-11-17,0-3 0,1 0 0,14-1 36,40-2-95,130 0-294,-136 0 338,25-8-15,-71 4 19,0 2-1,0 1 0,0 1 0,10 2 48,-11 2-57,-3 0-30,-1-1 0,0-1-1,1-1 1,0-2 0,18-2 87,12-5 9,24-4 96,-48 4-90,9-3 57,48-1 9,-49 7 1,23 1-62,27 6-69,5 1-28,-27-9 55,-30 1 39,32-5 74,-15 3 58,1 2 1,4 3-150,-35 2 132,-5-1-69,1 1-38,-1 1-51,-1 2-61,3 3 33,18 4-143,-18-5-6,-1-1 0,1-1 1,9-1 202,-2-2-123,-1-4 77,56-8 50,-24 11-30,-32 1-68,1 0-108,0 0-66,40 0-434,-48 0 515,0 0 35,4 0 33,-1 0 87,-1-2 113,28-11 44,-33 7-47,2 1 44,1 1 63,1 3 81,-8 1-270,50 0-99,-52-2 71,4-4-95,2 0-22,-3 4 93,-14 2 259,1 0-43,-1 0-43,1 0-41,-1 0-39,1 0-37,-1 0-35,1 0-33,1 0-162,0 0-112,0 0-97,-1 0-82,-1 0 55,1 0-37,-2 0-137,0 0-368,-4 0-694,-2 0 638,2 0 568,1 0 54,0 0-37,-3 0-182</inkml:trace>
  <inkml:trace contextRef="#ctx0" brushRef="#br0" timeOffset="-52034.6">2138 2627 2570,'0'0'407,"0"0"-158,0 0 80,0 0 118,0 0 113,0 0 93,0 0 64,0 0-324,0 0-50,0 0-44,0 0-43,0 0-40,-1 0-35,1 0 84,-1 0-95,0-1-99,0 1-66,-2 0-49,2 0 62,0 0 36,0 1 74,0-1 88,1 0 21,-1 0 73,1 0 81,-1 1 90,1-1 101,-1 1 108,1-1 117,0 0-356,0 1 32,0 7 44,0 1-74,-1 0-67,0-1-60,-1 1-52,1-1-45,-2 9 121,1-3-138,-3 18 208,5-13-84,-1-10-63,1 0 0,-2 1 0,1-1 1,-3 9-274,-1-1 324,-1 0-34,1 1-34,0-1-56,4-6-100,-2 1 5,-2-3-25,-2 6 42,2-6-43,6-14 51,0-5 1,0-2 43,-1 11-170,0-17 196,0-2-43,0 1-40,0 0-36,2-20-6,1 0-89,0 18-40,1-1-1,0 1 0,2 0 0,0 0 55,13-23-37,-15 35 5,9-16-22,-11 21 50,0 1 1,1-1 0,-1 1 0,1-1-1,0 1 1,0 0 0,0 0 0,0 0-1,1 1 1,-1-1 0,1 1 0,-1-1-1,3 0 4,-4 2-7,44-18-93,-21 17 44,-7 6-16,-1 2-58,-1-1-6,-15-4 127,0 0 0,0 0 1,0 0-1,0 0 0,0 0 0,0 0 0,0 0 0,-1 0 1,1 1-1,0-1 0,-1 0 0,1 0 0,-1 1 0,1-1 1,-1 0-1,1 2 9,3 16-361,-5 2 67,-6 2 4,-10 11-76,-7-3-8,6-13 72,4-6-8,1-1-70,-5 1-79,-27 24-796,40-31 1010,-1 0 41,-13 10-364,11-10 271,3-1 80,0-1-42,1 0-51,-1 1-60,0 0-70,0 0-77,0 0-88,0 1-96,1-1-28,-8 3-1097,8-5 1315,1-1 51,0 1 70,0 0 87,2 0 178,0 0 49,1 2 32,0 1 32</inkml:trace>
  <inkml:trace contextRef="#ctx0" brushRef="#br0" timeOffset="-51656.1">2341 2749 4497,'0'0'248,"0"0"-41,0 0-38,0 0-35,0-1 43,0 0-105,0 1-78,0-1-50,0-3-269,0 3 222,0 0 80,0 0 40,0 0 51,0 0 59,0 1 70,0-1 79,0 1 89,-1-1 98,1 1-95,0 0 50,0 0 55,-1 0 56,1 0 59,0 1 62,-1-1 66,1 0 67,-2 2-382,0 1-36,-2 3 273,1 0-111,-1 2-96,0 2-39,0 0-73,0 0-56,-3 14 289,3-11-161,2-6-106,0 0 56,0 4 50,0 17 523,3-16-459,-1 0 59,1-6-205,-1 1 42,2 1-257,-2-7-90,0 0 0,1-1 0,-1 1-1,1-1 1,-1 1 0,1 0 0,-1-1 0,1 1 0,-1-1-1,1 1 1,0-1 0,-1 1 0,1-1 0,0 0 0,-1 1-1,1-1 1,0 0 0,0 0 0,-1 1 0,1-1 0,0 0 0,0 0-1,0 0 1,-1 0 0,1 0 0,0 0-4,8-5 106,-1-7 86,-3 4-100,1 0-55,3-5-83,-4-1-78,-3-5-94,-2-9-173,-1 12 163,1 6-119,-1 2 81,-2 0 21,-1-1-51,1 3 81,1 1 42,1 2-62,0 0 61,0 0 51,-1-3-276,1 5 237,-1 0-57,0 1-114,0-1-117,1 1 173,-1 0-39,1 0-41,-1 0-46,2 0 52,0 0 43,0 0 39,0 1 37,0-1-133,0 1 113,0 0 91,0 0 63,0 3-53,0-2 29,0-1 16,0 0-39,0 0-48,0 0-56,0 0-131,0 0-105,0 0-118,0 0 253,0-1-34,0 2 59,0 1 36,0 6-446</inkml:trace>
  <inkml:trace contextRef="#ctx0" brushRef="#br0" timeOffset="-51270.96">2541 2749 1285,'5'-5'295,"0"0"-90,9-12 230,-11 13-315,-1 0 32,1 0 50,-1 0 57,0 0 69,0 0 81,0-1 154,-1 3-233,0-1 34,0 1 36,0 0 39,-1-1 40,1 1 42,0-1 45,-1 1 46,1 0 49,-1-1 49,0 1 53,0-1 55,0 1 55,0-1 59,0 3-517,0 0-55,0-1-52,0 1-46,-1 0-44,1 0-39,-1-1 78,0 1-149,0-1-39,-1 1-11,-3 0-2,4 0 2,0 1 45,-1-1 40,1 1 61,0 0 70,0-1 81,-5 6-70,-3 3-7,7-8-250,1 1 1,0-1 0,0 1-1,-1 0 1,1-1 0,1 1-1,-1 0 1,0-1-1,0 1 1,1 0 0,-1 0-1,1 0 1,-1 0-1,1 0 1,0 0 0,-1 0-1,1 0-28,0 15 49,1 25 24,-1-36-70,1 1 1,0 0-1,0-1 1,1 1-1,0-1 1,0 1 0,0-1-1,2 3-3,11 34 0,-14-37 0,1-1 0,-1 1 0,1-1 0,0 0 0,0 1 0,1-1 0,0 0 0,0-1 0,0 1 0,0 0 0,4 3 0,-5-7 0,-1 1-1,0-1 1,0 0-1,0 1 1,0-1-1,0 1 1,0-1-1,0 1 1,0-1-1,0 1 1,-1 0-1,1 0 1,-1-1-1,1 1 1,-1 0-1,0 0 1,0-1-1,0 1 1,0 0-1,0 0 1,0 0-1,0-1 1,0 1-1,-1 0 1,1 0-1,-1-1 1,1 1-1,-1 0 1,0-1-1,1 1 1,-1 0-1,0-1 1,0 1-1,0-1 1,-1 1 0,1 0-4,-5 7 24,-2-3-70,-2-1-76,-1-3-84,-1-1-91,1-1-97,-1-3-106,2-1-112,-20-11-116,-4-1-136,-9-12-509,38 22 438,5 2 72,3 0 59,3 2 41,21 0-2185,-26 2 2839,0 0 19,2 0 37,6 0 15</inkml:trace>
  <inkml:trace contextRef="#ctx0" brushRef="#br0" timeOffset="-50932.91">2744 2596 7581,'3'-4'101,"-1"1"-73,0-2-55,2-6-107,-3 7 119,0 1 34,0 1 35,-1 0 43,0 0 52,1 0 63,-1 1 69,0 1 79,0 0 86,0 0 95,0 1 104,0 1 112,0 1 120,1 1-311,-1-1-81,0-1-76,1 1-68,0 0 59,1 0-114,-1 0-89,1 0-66,3 5 109,-4-3-92,0-2-26,0 0 39,-1 1 49,0 0 56,1 7 82,0-1-50,1 1 11,1 6 97,2 1 33,-3-4-105,-1-1-7,0 1 60,-1 4 57,0 0-35,0 1-37,0 0-36,0 0-39,0 1-40,0-1-41,0 0-41,1-4-78,1-3-46,-1-10-49,-1 0-1,1 0 1,-1 0-1,1 0 1,-1 1-1,0-1 1,0 0 0,0 0-1,0 0 1,-1 0-1,1 0 1,-1 0-1,1 0 1,-1 0-1,0 1-1,0 9-22,4-5-40,1-2-37,-1-2-56,-2-2 129,0 0-139,0 0-42,-1-1-44,0 0-47,0 0-48,0 0-52,0 0-56,0 0-61,0-1-245,0 0 62,0 0 60,1 0 57,-1 0 52,0 0 51,0 0 48,0 0 43,0 0-22,0-1 55,0 1 49,0 0 44,0-1-2,0 1 48,0-1-38,-1-1 55,1-2-280,0 3 262,0 0-62,0-1 121,0 0 62,0-1 40,0-2 40</inkml:trace>
  <inkml:trace contextRef="#ctx0" brushRef="#br0" timeOffset="-50685.39">2728 2719 2570,'0'0'297,"0"0"-70,0-1-61,0 1-52,0-2 1,-1-4-42,2 5 5,-1-1 73,0 1 106,0 0-79,1 1 36,-1-1 41,1 1 44,-1 0 48,1 0 52,2 0 371,0 0-81,0-1-76,1 1-74,-1 0-66,0 0-63,0-1-57,1 1-53,-1 0-61,0 0-38,3-1 102,-1 1-132,1 0-55,12 0 120,-10 1-83,-4 0-36,1 0 35,-1 0 43,0 0 50,4 2-67,-1-1-67,1 0-64,0 0-60,0 0-57,0 0-53,1 0-49,-1 0-47,2 0-100,1 0-56,-1-1-49,0 1-43,3-1-143,-1 0-44,3 0-172,6 0-464,-17-1 1175,0 0 45,0 0 30,2 0 29</inkml:trace>
  <inkml:trace contextRef="#ctx0" brushRef="#br0" timeOffset="-49711.61">3023 2826 5140,'-3'0'-40,"1"0"93,1 0 84,-1 0 77,1 0 68,1-1 59,-1 1 53,1 0 43,0 0 134,0-1 36,4 0 1460,-2 0-1229,0 0-16,0 1-466,-1-1-45,0 0-52,1 1-57,-1-1-66,1 0-70,-1 1-64,-1-1-38,1 1-37,0-1-40,0 1-43,0-1-43,-1 1-47,1-1-47,-1 1 295,5-5 113,1 6-88,2 0-70,8-1-58,-6 0-49,-7 0-107,-6 0 27,0 0 98,0 0 82,-1 0 67,-1 0 82,-8 0 367,7 0-313,2 0-110,2 0-68,0 0-38,1 0 63,0 0 0,0 0 1,0 0-1,0 0 0,0 0 0,0 0 0,0 1 0,0-1 0,1 0 0,-1 0 0,0 1 0,0-1 0,0 0 1,0 1-1,1-1 0,-1 1 0,0-1 0,0 1 0,-1 6 11,2-6-2,-3 3 20,-2 1 71,2 0 57,2 3 57,0 4 57,2-6 94,1-1-58,2-1-53,0-1-47,2-1-40,0 0-35,8-1 52,27-7 128,-34 4-212,-2 0 35,-3 1-121,1 0 1,-1 0 0,0 0-1,0 0 1,0-1 0,0 1-1,0-1 1,0 1 0,0-1-1,-1 0 1,2-1-15,14-24 83,-9 15-70,2-9-83,-8 15 9,-1 0 0,0 0 0,0 0 0,0 0 1,-1 0-1,0-6 61,-1 4-36,2 6 40,-1 1 1,0-1-1,-1 0 1,1 0-1,0 0 1,-1 0 0,1 0-1,-1 0 1,1 0-1,-1 1 1,0-1-1,0 0 1,0 0-1,0 1 1,0-1 0,0 1-1,0-1 1,-1 0-5,0 1 8,0 0 1,1-1-1,-1 1 1,0 0-1,0 0 1,0 0 0,0 1-1,0-1 1,0 0-1,0 1 1,0-1-1,-1 1 1,1 0 0,0-1-9,-4 1 26,0 0 1,1 1 0,-1-1 0,0 1 0,0 0 0,1 0 0,-1 1 0,1 0 0,-1 0 0,-3 2-27,-8 7 61,1 4 98,0 7 130,-2 16 261,7 4 25,9-15-242,3-4-119,2-2-82,8 4-3,6-4-35,5-4-37,3-4-39,2-3-39,1-5-42,-1-4-43,-2-3-45,-19 0 166,1 1-40,0-1-39,0 1-37,0-1-34,-1 1-34,8-2-259,-5 0 118,-1 1-37,9-3-441,-4 2 126,-1-2-49,13-4-812,21-14-1629,-32 14 2165,0-2 76,-4 2 227,0-1 85,0 0 100,-2-2 115,-4 7 187,-1-1 77,-1-1 72,1-1 69,-1 1 64,0-2 61,-1 1 55,0-1 53,-1 0 47,0 0 44,-1 1 40,-1 0 35,-4-7 511,-3 2 92,1 5-391,1 2-58,-2-1 64,-4 1 267,0 5 20,2 4-252,2 1-54,-1 2 69,0-1-135,-11 9 541,8 3-299,-5 25 240,8-8-422,6-11-303,2-1-79,3-1-99,4-2-119,-4-17-7,0 0-1,0 0 0,1-1 1,-1 1-1,1-1 0,-1 0 1,1 1-1,-1-1 0,1 0 1,0 0-1,0 0 0,-1 0 1,1 0-1,0 0 1,0-1-1,0 1 0,0-1 1,2 1-6,35 5 32,-5-14-30,-19 4-26,4-3-28,-3-3-61,-3-3-53,-2-2-50,-3-2-45,0-1-38,4-20-397,-6 20 293,-3 5 48,1 0 36,-2 0 36,0 0 35,1-14-154,-3 1 118,-1 6 140,0 0 54,-2 0 48,0 0 43,-5-18 107,-2 3 109,-2 9 635,9 22-614,-2 2 34,0 0 46,-1 2 58,4 0 1,1 5 231,-1 9-27,-2 1-66,1 0-153,-1 2-64,1 10-22,3 1-84,2 7-42,4 18-20,0 5 7,-4-20 27,0 5-51,4-6-75,-1-2-76,-2 6-75,-3-28 53,0 1-40,0 0-54,0 0-68,0-5 29,0-1-39,0 0-45,0-1-48,0-1-27,-1 5-712,-1-7 638,0-1 111,0 0 33,-7 6-449</inkml:trace>
  <inkml:trace contextRef="#ctx0" brushRef="#br0" timeOffset="-47702">3162 3257 9380,'-6'-2'45,"-4"-4"134,-1 0 101,8 8-200,2 7-85,1-7-236,0-1 55,1 0 48,-1 0 40,1 1-13,2 1 67,-1-2 1,0 1-83,-1-2 17,0 1-37,1 0-44,-1 0-50,0 0-57,0-1-62,0 2-67,0-1-76,2 1 121,1 2 50,2 3-135</inkml:trace>
  <inkml:trace contextRef="#ctx0" brushRef="#br0" timeOffset="-33476.99">2945 8234 385,'-7'-7'36,"2"2"64,1 0 56,2 2 44,1 0 192,2-1 280,0 1-172,0-1-200,-1 4-456,0-1 47,0 0 45,0 0 43,0 1 42,0-1 38,0 0 38,0 0 35,0 1 57,0-1 39,0 0 38,0 0 33,0-1 392,0 1 104,0-1 64,0 1 59,-1-4 2240,0 3-1856,1 2-678,-1-1-36,0 0-44,1 1-52,-1-1-50,0 0-70,0 1-77,0 0-86,-1-1-93,1 1-100,-1 0-110,1 0-116,1 0 507,-1 1-87,2 0-71,-1 1-53,0 4 30,0-3-25,-1-2 3,1 0 46,-1-1 54,0 1 66,-5 0-8,2 3-54,2 3-45,0 1-35,1 7 18,2 9 20,0-7 9,0 12 82,2-3-72,1 0-77,1-2-82,-4-21-9,-1 0 1,0 1-1,0-1 0,0 0 1,0 1-1,0-1 1,-1 0-1,1 1 1,-1-1-1,0 0 1,0 1-8,-4 19 25,10 8-25,-5-11 0,-1-16 0,1-1 0,0 1 0,0 0 0,0 0 0,0 0 0,1-1 0,0 1 0,0 0 0,0 1 0,0-3 7,0 1 0,0-1 0,-1 0 1,1 0-1,-1 1 0,1-1 0,-1 0 1,0 1-1,0-1 0,0 0 0,0 1 1,-1 0-8,0 30 41,1-20-19,0-19 186,0-4-50,0-2-46,0-2-40,0-4-33,0 1-41,0-11-93,-1-27 77,-1 30 0,2 1 0,0-1-1,2 0 1,1 0-1,1 0 1,1-4 18,-2 8-25,-3-4-35,-1 18 34,1-1-1,0 1 0,0 0 1,1-1-1,0-3 27,0 9-4,-1 0 1,1 0-1,0-1 1,0 1-1,0 0 1,0 0-1,0 0 0,0 0 1,1 0-1,-1 0 1,2-1 3,9-12 0,-12 14 0,1 0 0,0-1 0,0 1 0,0 0 0,0 0 0,0 0 0,0-1 0,0 1 0,0 0 0,1 1 0,-1-1 0,0 0 0,1 0 0,-1 0 0,0 1 0,1-1 0,-1 1 0,1-1 0,23-7-27,53-10-166,-46 15 156,-14 7 8,-2 9-85,-1-1 0,-6-6 30,-2 4 42,8 4 18,-2-3 10,-13-9 17,1 0 0,-1 1 0,1-1 0,-1 0 0,1 0 0,-1 0 0,0 1 0,0-1 0,0 0 0,-1 2-3,1 11 5,0-9-7,0-1-8,1 0 0,-1 0 1,-1 0-1,1 0 0,-1 0 1,0 0-1,0 0 0,0 0 1,-1 0-1,0 0 0,0-1 0,0 1 1,-1 2 9,-6 10 19,9-15-14,-1 0 0,0 0 0,1 0 1,-1-1-1,0 1 0,0 0 0,0-1 0,0 1 0,-1 0 1,1-1-1,0 1 0,-1-1 0,1 0 0,-1 1 0,1-1 1,-1 0-1,-1 0-5,-12 12 46,-3 3 58,-33 9 113,30-17-177,-26 18-40,24-18 4,19-6-7,0 0 0,1-1 0,-1 0 0,0 0 1,0 0-1,0 0 0,0-1 0,0 1 0,-1-1 3,3 0-64,-4 0 115,-2 0 112,67 0 719,-15 0-375,-27 0-343,1 0-36,-2 0-43,-1 0-52,6-8 138,-20 7-167,-1 1 1,1-1-1,0 0 1,0 1-1,0-1 1,0 1-1,0-1 1,0 1-1,0-1 1,0 1-1,0 0 1,0 0-1,1-1 1,-1 1-1,0 0 1,0 0-1,0 0 1,0 0-1,0 0 1,0 1-1,0-1 1,0 0-1,0 0 1,1 1-5,4 2 68,8 4 155,-3-2-150,4 7-73,-7-4-5,8 9-35,-16-16 33,1 1 1,0-1-1,0 0 1,0 1 0,-1 0-1,1-1 1,-1 1-1,1-1 1,-1 1-1,0-1 1,0 1 0,1 0-1,-1 0 7,0-1-5,-1-1 0,1 1-1,0-1 1,0 1 0,0-1 0,0 1-1,0-1 1,0 1 0,1-1-1,-1 1 1,0-1 0,0 1 0,0-1-1,0 1 1,0-1 0,1 0-1,-1 1 1,0-1 0,0 1 0,1-1-1,-1 1 1,0-1 0,1 0-1,-1 1 1,1-1 0,-1 0 0,0 1-1,1-1 1,-1 0 5,8 8-82,-6-3 79,1 0 1,-1 0-1,0 0 1,-1 1 0,1-1-1,-1 1 1,0-1 0,0 1-1,-1 2 3,-13 7 22,-24 13 265,-11-5-90,40-20-169,-1 0 1,0-1 0,0 0-1,-7 0-28,12-1 6,-1-1-1,0 0 1,0 0-1,0 0 1,1-1-1,-1 0 1,0 0-1,-3-1-5,-17-11 68,0 0-29,19 12-44,0-1-1,1 0 1,-1 0 0,0 0-1,1-1 1,-3-1 5,-28-28-96,28 25-9,-10-1-39,11 7 46,0 1-80,-1 0-105,3 0 50,-1 0-54,4 0-192,2 0-49,0 1 218,0-1 36,0 1-176,2 0 114,-1 1 93,0-1 89,1 1 46,3 3-109,-3-4 99,0 0-64,-2 0-103,5 3-270,-1-1-62,3 1-521,5 0-824,-7-4 1145,1 0 35,1 1 78,-1-1 90,0 0 69,2 0-41,3 0-217</inkml:trace>
  <inkml:trace contextRef="#ctx0" brushRef="#br0" timeOffset="-17671.72">10184 2227 6168,'0'0'654,"0"0"-398,0 0 33,0 0 397,0 0 470,0 0-403,0 0 336,0 0-24,0 0-395,0 0 87,0 0-80,0 0-167,0 0-122,1 0-105,-1 0-90,1 0-63,0 0-71,0 0-48,2 0-44,-1 0 59,-1 0 38,0 0 52,0 0 15,-1 0 45,1 0 49,0 0 55,0 0 61,-1 0 67,1 0 73,0 0 78,11 1-174,19 3 582,-21-1-657,0-1-31,0 1-78,-3-1 70,-1 0-35,8-1 145,-4 0-165,1-1-47,10-2 66,5 1-9,9 0-148,0 0-11,4 5-40,-15 1 1,1-1 0,20 0-28,109-4 203,-76-1-98,-35 1 4,2 0-38,166 0 114,-136 0-15,-47-1-74,16-5-2,4 1 10,-16 3 9,-14 2 13,0 1-50,18 0-38,-27-1-66,1 0 0,-1-1 0,0 0 1,6-2 27,4-1-6,-1 1 1,1 0-1,0 1 1,15 1 5,118 1-21,-133 2-57,-4 4 49,1 0-1,2-4-47,11-4 77,14-4-50,4 0 18,-14 4 71,-26 2-35,0-1 1,0 0 0,1 0-1,-1-1 1,2 0-5,-1 0 0,0 0-1,0 0 1,0 1 0,0 0-1,3 1 1,12-1 0,0 0 0,0-1 0,0-2 0,6-1 0,-20 3 0,-1 1 0,1 0-1,0 1 1,-1 0 0,1 0-1,2 1 1,-2 0 4,-1-1 0,1 0 0,0 0 0,-1-1 0,1 0 0,0-1-4,54-9 217,-31 9-199,25 0-39,36-7 21,-54 5-99,0 2 0,3 2 99,36 1-50,-36 1 81,-2-2 57,-14-2-61,-4-4 43,1 1 48,3 3 53,0 2-27,-1 0-33,27 0 20,-13 0-100,1 0-45,42 0-111,-59-2 147,1 0-1,-1-1 0,0-2 1,0 0-1,0-1 1,4-3-22,-27 9 0,6-3 0,0 1 0,0 0 0,0 0 0,1 0 0,-1 0 0,1 1 0,-1 0 0,1 1 0,0 0 0,86-15 0,-81 14 0,-11-3 0,-1 4 0,0 0 0,0-1 0,0 1 0,0 0 0,0 0 0,0-1 0,0 1 0,0 0 0,0-1 0,0 1 0,0 0 0,0 0 0,1 0 0,-1-1 0,0 1 0,0 0 0,0 0 0,0-1 0,0 1 0,1 0 0,-1 0 0,0 0 0,0 0 0,0-1 0,1 1 0,-1 0 0,0 0 0,0 0 0,0 0 0,1 0 0,-1 0 0,0-1 0,0 1 0,1 0 0,-1 0 0,0 0 0,0 0 0,41-3 0,-39 3 3,10-1 4,-8-11-82,-4 11 109,0 1-41,-1-1-38,0 1-35,-1 0-173,0-1-106,-1 1-35,0 0-51,-8 0-1156,7 0 950,0 0 118,3 0 306,0 0 34,-4 0-132,-1 0 36,-11 0-446</inkml:trace>
  <inkml:trace contextRef="#ctx0" brushRef="#br0" timeOffset="-15080.52">13238 2135 2955,'-2'-1'-69,"1"-1"35,-1 0 66,0 0 123,1 0 113,0 1-1,1 0 52,-1 0 48,1 0 41,0 1 39,1-1 32,-1 0 558,2 0 30,4 0 1496,-3 1-1684,-1 0-184,1 0-46,0 1-58,1-1-69,-2 0-220,0 0-39,1 0-41,-1 0-45,1 0-48,0 0-52,0 0-54,0 0-57,9-1 451,4-2-104,4-3-43,11-4 3,-10 3-90,19-5 308,-4 2-39,-15 6-142,0 1 1,-1 0-1,1 2 1,9 0-311,3 0 342,-2-1-45,-1-2-41,0-2-38,33 1 61,-1-7-136,5 8-62,1 3-46,1 3-34,21 0-26,-66-4-50,0-2 44,25-8 59,-9 3 50,-29 6-68,79-11 109,-46 12-98,-41 2-22,15 0-30,31 6-160,-29 1 136,-5-4-31,1-3 65,4 0 58,-4-1 110,-14 1-66,-4 0-9,-3 1-24,6 0 80,-1 1-46,-3 6 30,3-6-5,-4 2 85,-1 1 58,2-1-37,2 3-39,1 5-40,0 41 147,0 0-102,0 0-68,0 68 93,0-85-107,0 0 38,0-6 15,2 7-108,4-6 46,1 24 167,-8 14 82,-1-31-194,2 0-36,1-2-38,4 1-39,1 3 55,-2 0 1,-2 1 0,-1 9-86,-1 79 192,0-79-149,0-43-44,-1 1 0,0-1 0,0 0 0,0 0 0,-3 5 1,2-4 5,0-1 0,1 0 1,0 0-1,0 1 1,0 5-6,2 11 54,0 26 23,-5-19 6,-7 12-37,-6 24 35,3-21-58,9 10-23,2-47 0,0-1 0,1 0 0,0 1 0,1 0 0,0-1 0,0 1 0,1 8 0,0 38 4,0 59-30,0-115 44,1-1-80,1 1-68,0-1-56,2-1-217,2-7-657,-6 6 792,-2-1 68,0 3 79,1-1-33,-3-1-246,-1-1-206,1 1 86,0 0-37,-5-4-726,9 8 1282,-3-3-386,0-1 41,-1 1-29,-2-3-144</inkml:trace>
  <inkml:trace contextRef="#ctx0" brushRef="#br0" timeOffset="-6858.28">13733 4255 6939,'1'-1'-75,"1"-1"-1,0 1 116,-1-1 109,0 1 98,0 0 90,0 0 82,0 1 72,-1 0 64,1 0 443,-1 0 105,-1 1-50,0 2 1473,0 0-1222,0 0-100,0-1-484,0 0-82,0 0-181,1 1-77,-1-1-86,0 0-95,1 0-111,0 1-78,-1-1-82,1 0-86,0 1-93,-1-1-98,1 0-102,0 1-107,0 7 721,1 1 46,2 26 610,0-21-504,0 0-80,-2-8-165,1-1-39,-1 17 107,-1-5-106,1-9-63,3-2-44,-2-4-6,0 0-41,1 1-105,0 0-68,-1 1-62,-1 2-60,-1-2 110,0 3-93</inkml:trace>
  <inkml:trace contextRef="#ctx0" brushRef="#br0" timeOffset="-6557.42">14058 4224 8224,'0'0'644,"0"0"-132,0 0 106,0 0 413,0 0 640,0 0-892,0 5-80,1 4-222,6 14 544,-2-13-613,-2-3 35,-1 0-93,-2-3-139,0 0-35,-1 4 101,-1 10 152,3-11-257,1 2 40,-1-6-254,1 1 34,0 4 77,-1 0 75,3 12 275,-4-14-322,1 0-40,0 2-58,-1-1-97,1-2-3,-1-1-38,0 0-41,0 0-46,0 1-49,0-1-52,0 0-55,0 1-60,0 1 66,0 2-105</inkml:trace>
  <inkml:trace contextRef="#ctx0" brushRef="#br0" timeOffset="-6225.19">13981 4208 5911,'0'-4'10,"0"0"60,0 0 55,0 1 48,1-1 166,-1 1 81,1 1 61,0 0 44,5-1 1023,-3 2-921,2 1-11,-2 0-353,1 0-36,0 0 5,2 0-84,6 1 197,0 0-39,0 2-38,0 0-35,11 6 141,-1 2-106,-4-1-115,-1 2-43,3 2-19,10 8 3,0 1 14,-11-9 5,-7-4-22,-3 2 71,-3 1 24,2 19 307,-11-9-185,0-13-195,-3-1-40,-4 1-56,-3-3-111,-7 2 3,0 0-77,-3-2-87,9-4 53,-3 0-12,6-1 16,1-1-35,1-1-88,1 0-30,0-1-91,0 0-103,1-1-119,-1 0 294,-8 1-395,14 1 291,1 0 55,-1 0 51,1-1 47,-1 1 43,1-1 40,-1 0-137,0 0 133,1-1 66,-2-2-215,2 3 169,1 1 41,0-1-53,-1 0-164,0 1 46,0-1-27,1 1-141</inkml:trace>
  <inkml:trace contextRef="#ctx0" brushRef="#br0" timeOffset="-5770.63">14569 4224 6939,'0'0'614,"0"0"-166,0 0-31,0 0 53,0 0 60,0 0 1082,0 0-970,0 0-7,0 0-121,-1 0-108,1 0-96,-1 0-114,1-1-51,-1 1-43,0 0-35,0 0-11,-3 0-20,2 1 33,1-1 63,0 0 90,0 1 110,0-1-118,0 1 36,1-1 39,-1 0 41,-5 7 324,1 4 274,3 7-7,2 3-276,1-21-563,3 2-12,1-1-62,-5-1-10,1-1 0,-1 1 1,1 0-1,-1-1 0,0 1 0,1 0 1,-1-1-1,1 1 0,-1-1 1,0 1-1,1-1 0,-1 1 0,0 0 1,0-1-1,1 1 0,-1-1 1,0 1-1,0-1 0,0 0 1,0 1-1,1-1 0,-1 1 0,0-1 1,0 1-1,0-1 0,0 1 1,0-1-1,0 1 0,-1-1 1,1 0-1,0 1 2,2-10-123,0 7 4,0 1-16,0 1-44,-2 1-33,-1 0-54,-1 0 21,-1 0-40,1 0-317,2 0 250,0 0-43,0 1-146,0-1 58,0 1 55,-1 0 52,1-1 47,-1 1 44,1 0 41,-1-1 36,0 1 2,0 0 41,-1 1-67,0-1 101,-2 2-103,3-2 135,0 0-36,1-1-47,-1 1-59,-2 1-152,0 1 44,-1 1-27,-1 1-138,5-5 497</inkml:trace>
  <inkml:trace contextRef="#ctx0" brushRef="#br0" timeOffset="-5422.95">14569 4486 6553,'0'-2'-47,"0"1"36,0-1 36,1 1 33,-1-1 147,1 0 108,0 0 180,0 1 102,1-1 214,1 0 493,-1 0-185,-1 1-445,0 0-185,0-1-87,0 1-147,-1 0-85,1-1-96,-1 0-108,0 1 376,0 1-40,-1 0-39,1 0-35,-1-1 129,1 1-110,-2-1-92,1 1-66,0 0-43,-3 0-10,3 0 6,-1 0 106,1 1-20,1-1 46,-1 0 103,1 1 86,-1-1 100,1 1 111,0 2-492,0 0 87,0 14 593,0-9-626,0 3-33,0-9-208,1-2-1,0 1 47,10-4-6,-6-4 53,-1-1 42,3-4 65,-4 7 14,-4 1-268,1 0 50,0 0 44,0 1 36,-1-2 40,-3-1 103,2 4-125,0 1-70,0 1-96,1 0 45,-1 0-35,1 0-114,-1 0-75,0 1-82,0-1-90,0 0 110,1 0-49,0 1-51,-1-1-53,1 0-57,-1 0-59,0 0-61,1 0-64,-1 0 381,0 0 48,-1 0-29,-2 0-153</inkml:trace>
  <inkml:trace contextRef="#ctx0" brushRef="#br0" timeOffset="-5021.75">14803 4224 6939,'0'-1'-109,"0"0"62,0 0 52,0 0 34,0-1 139,0 0 119,0 0 102,0-1 195,0 0 100,1 0 233,-1-2 561,2 2-21,-1 1-578,0 1-241,0 0-113,1 1-194,-1 1-113,0-1-161,0 1-34,0 0-35,0-1-38,1 3 997,1 1-96,-1 2-106,1 0-119,-2-2-367,1-1-33,-1 0-37,0 1-36,0-1-39,-1 0-40,0-1-42,1 0-42,-2 9 346,0 0-59,1 29 549,4-25-399,-3-14-420,3 9 165,-3-9-165,-1 0 1,0 0-1,0 0 0,0 0 0,0 0 0,0 0 1,0 0-1,0 0 0,0 0 0,-1 0 1,1 0-1,0 0 0,-1-1 0,1 1 0,0 0 1,-1 0-1,1 0 0,-1 0 0,1-1 0,-1 1-17,0 1 14,-1 4 107,3 1-41,5 5-20,-5-11-64,0 1 0,0-1 0,0 0 0,0 1 1,-1-1-1,1 1 0,0 0 0,-1-1 0,1 1 0,-1 0 0,0-1 0,0 1 4,0 8-143,0-3 5,0-1-43,0-1-88,0 0-42,0-1-96,0 0-112,0-2 214,0-1-35,0 1-174,0-1 50,0 0 46,0-1 45,0 1 41,-1 0 40,1 0 38,0-1 33,-1 1 0,1 0 41,-1-1 39,1 1 34,-1-1 17,0 0 36,0 1 24,0 0 41,-1-1 32,2 1-78,-1 0-83,1-1 17,0 1-34,0 0 9,2 0 50,1-1 33,2 0 31</inkml:trace>
  <inkml:trace contextRef="#ctx0" brushRef="#br0" timeOffset="-4598.53">14927 4239 7838,'0'-5'762,"3"0"-34,0 0-34,1 2-35,2 0-34,0 0-36,1 1-35,0 0-36,1 1-36,0 0-36,0 1-38,1-1-36,-1 1-38,-1 0-38,1 0-38,-2 0-38,4 0 59,11-1 252,8-1 73,-2 8-111,-21-3-485,-1-1 1,-1 0 0,1 1-1,-1-1 1,1 1 0,-1 0 0,2 2-9,3 11-42,-9-15 32,0 1 0,0-1 0,0 0 0,0 1 1,0-1-1,0 0 0,0 1 0,0-1 0,-1 0 0,1 0 1,0 1-1,-1-1 0,1 0 0,-1 0 0,0 1 10,-3 6-168,-1 2 49,3-8 112,1 0 0,0 0 0,0 0 0,-1 0-1,1 0 1,-1 0 0,0-1 0,1 1-1,-1 0 1,0-1 0,0 0 0,0 1 7,-15 5-119,-4 1-53,0 2-52,1 2-49,5 0-43,10-11 250,11 1-2,-1 0 52,0-1 2,7 3 25,2-1 43,7 0 89,-2-5 48,-5-2-96,8 0 136,-13 3-157,0 0-43,1 0-66,0 1-108,-4-1 22,0 1-38,-1 0-41,1 0-46,0 0-48,0 0-53,-4 0 219,1 0-228,6-1-750,-5 0 662,-1-1 120,0-1 36,6-5-446,-9 8 731</inkml:trace>
  <inkml:trace contextRef="#ctx0" brushRef="#br0" timeOffset="-4297.67">15375 4178 1670,'0'-1'-16,"0"0"39,1 0 38,-1 0 35,0-2 194,1 1 119,0 0 15,0 0 64,0 0 53,0 0 45,1-2 658,4-4 1800,-4 6-2176,0 0-73,1-1-87,-2 2-402,0 0-35,0 0-40,0 0-42,0 0-47,-1 1-49,1-1-57,0 0-34,-1 1-34,1-1-37,1-1 888,-1 1-96,-1 1-97,0 0-95,0 0-172,0 0-73,1 0-65,0 0-55,1 0-28,-1 1-54,1-1-31,1 1-20,-1 0 50,-1-1 78,2 13 500,-3-5-402,2 0-44,2-1-52,-2-4-111,-1 0 1,0 0 0,1-1-1,-1 1 1,0 0 0,0 0 0,-1 0-1,1 3-52,-1 7 234,-1-6-73,-2 0 38,-1 8-56,-2 24 380,5-26-431,0 0-86,1-6-50,0 0-42,0 0-45,-1 1-52,1-1-56,0 0-62,0 0-67,0 0-72,0-1 102,0 2-68,0-8 401</inkml:trace>
  <inkml:trace contextRef="#ctx0" brushRef="#br0" timeOffset="-3259.45">13547 4962 8738,'0'0'257,"0"0"-22,0 0-100,0 0 52,0 0 384,0 0-112,1 0-98,-1 0-82,1-1-81,0 1-48,0 0-24,3 1 132,-2 0-124,-1-1 32,1 2 66,0 0 175,-1 0-61,1 1-54,-1 0-48,0 0 0,1 0-45,7 5 253,-5-6-46,-1 1-53,1 1-46,0 0-38,3 7 228,9 20 493,-11-20-548,-2-4-75,0 0 71,-2-5-346,5 10 379,0-1-89,1 0-73,0-3-58,8 3 67,-12-9-273,0-1 0,0 0 0,0 0 0,0-1 0,0 1 0,0 0 0,0-1 0,0 0 0,3 0-45,2-3 123,1-5-46,9-18-26,-12 16-66,-1 0 1,0-1-1,-1 1 0,1-5 15,-2-28-279,-1 12 87,0 20 45,0 0 64,2-22 7,-2 19 7,-2 6-17,1-1-50,-1 0-76,0 0-86,1 0-98,-1-1-114,0 8 235,0 1-42,0 1-52,0 0-62,0 0-104,1 0 47,0-1 45,-1 1 41,1 0 41,-1 0 36,1 0-220,0 0 120,0 0 102,0 0 84,-1 0 64,1 0 29,1 0-123,-1 0 31,0-1-23,0 1-111,0-2-134,0 0 58,-1-1-35,0-2-179</inkml:trace>
  <inkml:trace contextRef="#ctx0" brushRef="#br0" timeOffset="-2758.07">13965 4869 9380,'1'16'49,"0"-2"80,1 5 147,7 25 470,-6-32-510,-2 1 66,-3 32 882,-1-27-717,1-9-267,0-1-36,0-2-44,-1 0-52,-4 6 126,2-6-95,0 2 9,4 0 26,0-6-9,-2-1-56,-5-4-24,7 3-5,0-1-32,1 1-1,-1-1 1,1 1 0,0-1 0,-1 1-1,1-1 1,0 1 0,-1-1 0,1 0-1,0 1 1,0-1 0,0 1 0,-1-1-1,1 0 1,0 1 0,0-1 0,0 0-1,0 1 1,0-1 0,0 0-8,9-21 324,-3 10-161,-3-2-31,-3-1-45,0 0-58,2 1-63,10-26-254,-1 14 141,-1 6 87,2 1 84,-7 12-26,4-7 4,-8 1-45,1 3-119,2 1 88,3 2 81,0 3 72,1 3 61,0 3 52,-1 4 43,-2 4 34,0 2-130,3 5 197,5 10 155,-10-18-374,0 1-44,2 9 114,10 26 332,-10-31-395,0-1-40,1 4-58,0 1-109,-5-13 68,0 0-43,-1 1-53,0-1-61,0-1-40,0 0-64,1 0-68,0-1-77,0 0-81,2-1-89,0-1-95,1 0-102,-2-1 154,-1-1-919,-1-1 677,0 0 370,0 0 58,0-1-35,0-3-179</inkml:trace>
  <inkml:trace contextRef="#ctx0" brushRef="#br0" timeOffset="-2510.61">13965 4962 7838,'17'-2'398,"5"-4"67,-10 2-180,-3 2-63,-1 1-5,1 0 38,21 1 319,-10-1-224,-4 0-113,0 0-75,-3 0-100,0 0-83,0-1-95,0 0-109,-3 0-57,1 0-92,-1 0-102,0 0-109,0-1-117,1 1-125,-6 0 364,0 1-34,0-1-35,0 1-36,-1-1 83,0 1 49,0 1-39,2 0-185</inkml:trace>
  <inkml:trace contextRef="#ctx0" brushRef="#br0" timeOffset="-2310.04">14321 4824 11565,'0'0'555,"0"0"-118,0 1-102,0-1-85,0 1-53,0 0-65,0 4 127,0-3-90,0 0-13,0-1 58,0 1 35,0-1 67,0 1 74,0-1 84,0 26 286,0 2 107,0 67 1961,4-70-2282,8-8-236,-4-7-253,-4 1-35,-4-11-23,0 0 1,0 0-1,0 0 1,1 0 0,-1 0-1,0 0 1,0 0-1,1 0 1,-1 0-1,1-1 1,-1 1 0,1 0-1,-1 0 1,1 0-1,-1-1 1,1 1-1,0 0 1,0 0 0,-1-1-1,1 1 1,0-1-1,0 1 1,0-1-1,0 1 1,-1-1 0,1 1-1,0-1 1,0 0-1,0 1 1,0-1 0,0 0-1,0 0 1,1 0 0,8 0-46,-1 0-84,1 0-77,-1-1-69,2 0-135,0-1-74,5-1-348,-1-1-88,11-11-992,-18 8 1306,-1 0 38,-2 0 134,0-1 44,-1-1 53,0-1 61,-3 6-182,0 0 49,0-1-35,-1 0-168</inkml:trace>
  <inkml:trace contextRef="#ctx0" brushRef="#br0" timeOffset="-1635">14555 4824 5140,'8'-9'654,"-6"7"-398,0 0 33,-1 0 106,0 1 586,-1 1-665,0 0 19,0 0-60,0 0-48,0 0-36,0 0 143,0 1-92,0-1-76,0 1-66,0 0-51,0 0-37,0 2-77,0-1 65,0 0 67,0-1 105,0 0-33,0 0 42,0 0 46,0 0 51,0-1 56,0 1 60,0 0 66,0-1 69,0 13 390,0-1-121,0 0-106,0 0-89,0 2-14,0 0-70,0-1-57,0 19 556,0-12-347,0-8-224,0 0 53,1-5-351,0-1-35,3 6 21,1-5-98,0-1-34,17 11-78,-13-12 76,3-4-173,-1-6-94,0-5-79,0-1-66,-2 1-45,0 3-36,-3 3 13,-1-2 45,-1-1 44,0-2 43,-1 0 42,1-1 42,-2 0 40,1 0 40,0-2 17,1 0 53,-1 1 51,1 2 50,2-5-107,-2 1 52,-1 0 68,-1-1 88,-1 5 28,-1 0 52,0 0 58,0 0 63,0 7-1,0 1 65,0 6 481,3 36 526,-1-22-855,0-8-288,0 0-63,0-1-74,0 0-89,3 23 202,-1-7-24,3-8-149,-5-10-75,-2-1-90,1 1-103,1 0-122,-1-7 454,-1 1-63,1-1-58,0 0-55,0 0-50,-1 0-49,1 0-43,0-1-40,-1 1-104,1 0-47,0-1-41,0 1-34,1-1-804,1 0-776,-2 0 1062,1-1 63,-1 0 369,0 1 56,0-1 136,0 1 52,0-1 57,0 0 64,-1 0 89,1 1 52,0-1 55,0 0 60,-1 0 62,1 1 66,0-1 70,0 0 72,2-2-483,0 0 69,1-1 46,2-2 45</inkml:trace>
  <inkml:trace contextRef="#ctx0" brushRef="#br0" timeOffset="-1280.79">14895 4761 3341,'-5'0'565,"2"0"-159,0 0-34,1 0 41,1 0 48,0 0 40,1 0 1128,0 0-269,0 0-64,0 1-97,0-1-645,0 2-37,0 3 56,0-1-68,1 0-64,0 1-57,0-1-51,0 0-46,1 1-41,-1-1-35,1 1 16,0 1-36,2 22 566,-4-11-534,0 1 101,-1-2 42,1 22 565,2-16-423,0-11-283,1 1-58,0-2-72,1 0-86,-3-8-5,0 0 0,-1 0 1,1-1-1,-1 1 0,1 0 0,-1 0 0,0 0 0,0 0 0,0 0 0,0 0 0,-1 2-4,1-3 1,0 0 1,0 0-1,0 0 0,0 0 1,0 0-1,0 0 0,0 1 1,0-1-1,0 0 0,0 0 1,1 0-1,-1 0 0,0 0 1,1 0-1,0 1-1,12 2 85,-10-4-86,30 0 51,39-4 202,-48 1-238,0-2-102,-13 1-6,0 0-40,1 0-44,-2-1-50,-7 4 366,-1 0-80,0 0-63,-1 0-38,1 0-35,0 0-35,1 0-208,0-1-118,0 0-104,0 0-91,0-1-78,-1 1-65,1-3-570,-2-11-2681,-3 12 3196,0-1 36,0 1 222,-1 0 104,-1 0 104,0 0 105,1 1 125,0 0 54,-1-1 35,-2-1 34</inkml:trace>
  <inkml:trace contextRef="#ctx0" brushRef="#br0" timeOffset="-1033.32">14988 4915 8224,'0'-5'-17,"1"1"52,1 2 50,1 0 51,0 1 49,1 0 50,1 1 48,1 1 48,0-1-10,0 0 34,12 1 301,-2 0-92,2 0 98,-8-2-287,0 0 34,-1 0 37,0-2 40,-4 2-274,1-1-71,-1 1-81,1-1-57,0 0-59,1 0-63,-1-1-67,1 1-69,-1-1-73,-1 0-77,0-1-79,0 0-84,-1 0-86,-2-1-90,0 1-93,-2-2-97,-1 1-100,-1-2-103,0 4 1001,-1 1 54,0-2 35,-2-1 34</inkml:trace>
  <inkml:trace contextRef="#ctx0" brushRef="#br0" timeOffset="-848.36">14927 4732 4497,'-2'0'-88,"0"0"50,1-1 48,-1 1 43,1 0 40,0 0 37,-1-1 220,0 0 196,1 0-18,-1-4 766,2 3-928,0 0-33,0 1 305,0 1-80,1-1-76,-1 1-70,1-1-64,0 1-59,-1 0-53,1 0-48,1 0 48,0 0-106,0 0-68,3 0-23,-4 0 22,0 0 92,0 0-31,-1 0 36,9 0 188,-1 0-58,1-1-52,0 1-45,-1 0-40,1 0-36,8-1 33,33 6 47,-31-2-204,-3 0-71,0 0-98,-9-2 44,0-1-33,3 1-114,1 0-73,0-1-82,0 1-88,-2-1 115,1 0-81</inkml:trace>
  <inkml:trace contextRef="#ctx0" brushRef="#br0" timeOffset="-632.21">15407 4747 8481,'0'0'318,"0"0"-79,-1 1 130,1-1-130,-2 2 52,0-1-43,-1 0 60,0 1 60,0 0 59,-2 0 164,1 0 81,1 0 81,0 0 78,1 0-228,-1 1-19,1-1-90,0 0-77,0 0-68,1 0-72,-1 1-39,1 1 100,-2 10 374,3-8-451,0 1 49,0-6-296,0-1-1,0 1 1,0-1 0,0 1 0,0 0-1,0-1 1,1 1 0,-1-1 0,0 1-1,1-1 1,-1 1 0,0-1-1,1 1 1,-1-1 0,0 1 0,1-1-1,-1 1 1,1-1 0,-1 1 0,1-1-1,-1 0 1,1 1 0,-1-1 0,1 0-1,0 0-13,10 1 152,-3-6-129,-6-1-59,-1-1-39,-1 6 59,0 0 0,0 1 0,0-1 0,0 0-1,1 1 1,-1-1 0,0 1 0,0-1 0,0 0 0,1 1 0,-1-1 0,0 1 0,1-1 0,-1 1 0,1-1 0,-1 1 0,0-1 0,1 1 0,-1-1-1,1 1 1,0-1 0,-1 1 0,1 0 16,4-5-270,-3 1 94,-1 0-36,-1 3-172,-1 1 113,1-1 95,-1 1 78,0 0 62,1-1 43,-4 0 126,2 1-122,1 0-94,0 0-8,0 1-41,0-1-51,0 0-54,0 0-61,0 1-67,1-1-73,-1 0-80,0 1-84,0 0-92,-1 1 353,-1 1 58,0 1 61,1 0 62,1-1 76,0 0 33,0 6 14</inkml:trace>
  <inkml:trace contextRef="#ctx0" brushRef="#br0" timeOffset="-363.24">15407 4978 5140,'0'0'327,"0"0"-54,0 0 168,0 0 81,0 0 635,0 0-834,0 0-42,0 0-39,0 0-37,0 1 110,0-1-111,0 1-87,0 0-61,0 3-29,0-2 48,0-1 7,0 0 41,0 0 49,0 0 56,0 0 129,0 0 104,0-1 120,0 1-242,0-1 34,0 4-197,-1-1 100,0-1 59,-1 1 535,-1-2-407,2-1-281,-1 0-53,1 0-64,-1 0-76,1 0 297,0 1-52,1-1-48,0 1-43,-1 0 21,1 1-75,0 4 21,0-3 21,1-2-8,-1-1 52,1 1 61,0-1 71,9-3-200,-8-2-93,-1 0-49,-1 5-205,0-1 36,3 0-117,5-2-443,-7 3 549,0 0-54,0-2-221,0-5-998,-1 3 896,0 1 158,0 0 50,0 0-30,0-2-153</inkml:trace>
  <inkml:trace contextRef="#ctx0" brushRef="#br0" timeOffset="4599.32">14028 4009 1285,'0'-7'-29,"3"-11"-91,1 14 35,3-1-45,9-6-20</inkml:trace>
  <inkml:trace contextRef="#ctx0" brushRef="#br0" timeOffset="6811.81">14089 3978 385,'-1'0'-135,"-1"-1"61,1 1 59,-1 0 55,1-1 50,0 0 48,-1 0 43,1 0 40,-1 0 91,1-1 46,-3-1 468,2 0 8,-5-6 1230,4 5-1030,1 1-562,0 1-43,0 0 63,-1-1-112,1 1-163,0 1-105,0-1-116,1 2-46,0-1-33,-12-5 1171,-1 1-104,0 2-104,-1 1-106,1 1-107,-1 0-109,0 1-108,0 0-111,7 0-190,-36 7 628,14 4-301,5 0-143,1 1-85,0-1-108,13-6-122,1-1-39,-14 8 99,-4 8 87,2 0-46,3-7-96,17-10-16,-31 16 82,23-12-7,0 2 1,1 0-1,-6 5-82,-31 26 131,-46 40 180,67-51-244,3 1-41,6-7 1,0-1 40,4-5 68,1 0 0,-8 14-135,-3 8 119,2-4-88,-27 50-24,39-57 33,1 0 42,-2 11 110,2 0 0,2 4-192,0 18 237,5 3 41,4 55 64,0-71-277,6-8 141,8-1 43,27 35 287,-38-69-499,3 4 83,1 0-1,0 0 1,0 0 0,1-1 0,1 1-120,48 35 531,7-5-94,-31-22-261,-1-1-34,22 15 24,-4-3 6,-12-10 25,4 1-20,0 0 2,1-2 1,11 2-180,-19-9 140,-5-3-69,63 10-47,-74-13-24,-1 1 0,1 0 0,16 8 0,-17-5 0,1-2 0,-1 0 0,2-1 0,2-1 0,9-1-1,1-1-1,-1-2 0,7-2 2,26 1 28,4 5 78,-12 1-22,2-1-42,29-1-39,4-2-47,-28-1-156,1 0 38,0 0 40,1 0 39,-2 0 41,1 0 40,-1 0 41,-1 0 41,35 7-53,-2 0-33,-68-7 6,47 0 0,0-3 0,27-6 0,-80 7 20,-1 1-1,1 0 1,9 2-20,-7 0 30,-1 0 1,0-2-1,8-2-30,19-5 87,70-8 147,-82 12-192,-1 3-41,-23 1-1,1-1 0,-1-1 0,1 0 0,3-1 0,-6 0 0,0 1 0,0 1 0,0 0 0,3 1 0,15 0 18,0 0-64,1-1-1,21-3 47,-5-7 54,-4 1-10,-31 8-19,0 0 1,-1-1-1,1-1 1,0 1-1,1-3-25,20-4 82,1 7-56,12-2-27,-30-1 1,-13 5 0,1 0 0,0 0 0,0 0 0,0 0 0,0 0 0,0 1 0,0-1 0,0 1 0,1 0 0,-1 0 0,7-1 0,-1 0 0,1-1-1,-1 0 1,1-1 0,-1 0 0,0 0 0,0-1-1,1-1 1,42-14 24,-36 15 29,1-1 1,-2 0-1,1-2 1,13-6-54,-6 2 22,-17 9-22,1-1 0,-1-1 0,1 1 0,-1-1-1,0 0 1,0-1 0,0 0 0,-1 1 0,26-28 0,-27 28 0,-1 0-1,1 0 0,-1-1 1,0 1-1,-1-1 0,1 0 1,-1 0-1,1-3 1,16-27 27,-14 26-9,2-7 72,3-5 23,-1 6-99,23-60-35,-29 68-5,19-39-69,-14 20 2,3 7 67,-9 17 27,0-1-1,0 0 0,-1 0 1,1 0-1,-1 0 0,1 0 0,-1 0 1,0 0-1,0 0 0,-1 0 1,1-1-1,0-2 0,-1-2 0,1 0 0,1 0 0,-1 0 0,1 0 0,1 1 0,2-8 0,-1 6 0,-1 0 0,0 0 0,-1-1 0,0 1 0,-1-1 0,0 1 0,0-3 0,-2-7 43,-11-23 150,11 25-173,1 15-20,0 0 0,0-1 1,0 1-1,0 0 0,-1-1 0,1 1 0,0 0 0,-1 0 0,0-1 0,0 0 0,-1-2 0,-1 0 0,2 0 0,-1 0 0,0-1 0,1 1 0,0 0 0,1-1 0,-1 1 0,1 0 0,0-2 0,0 5 0,0 0 0,0 0 0,-1 0 0,1 0 0,0 0 0,-1 1 0,0-1 0,1 0 0,-1 0 0,0 0 0,0 1 0,0-1 0,-1-1 0,2 2 0,-1-1 0,0 1 0,0-1 0,0 1 0,1-1 0,-1 1 0,1-1 0,-1 1 0,1-1 0,0 1 0,-1-1 0,1 0 0,0-1 0,-1-2 0,-1 0 0,0 0 1,0-1-1,-1 1 0,1 1 0,-1-1 0,0 0 0,-1 1 0,1-1 1,-1 1-1,0-1 0,-8-11 20,0-2 58,2 1-51,-12-20-15,12 24 19,-2 1 35,0-1-60,-9-10 104,1 0 31,-1-10-120,13 21-21,-21-26 0,19 29 0,7 6-2,0 1 0,0 0 0,0 0 0,0 0 0,-1 0 0,1 1 0,0-1 0,-1 1 0,0 0-1,1 0 1,-1 0 0,-1 0 2,-27-8-103,4-5 13,-1 2 70,1 1 54,1-1 39,-68-28 261,54 21-258,-11-3 75,16 10-79,6 3-41,0 1-33,-12-3-73,2-1-102,5-2 66,-10-2-17,13 12 110,-3 2 104,-12-7-66,19 3-19,-17-6-26,-9-1-66,16 9 78,9 3 13,1-2 0,0-1 0,-12-4 0,13 3 0,-1 0 0,0 2 0,-12 1 0,1 3 0,21 0 0,0 0 0,1-2 0,-1 0 0,-12-3 0,8 0-7,-13-4-54,1-1 1,-32-13 60,21 9-32,-31 0-67,57 11 80,-36-3-74,0 3 0,-40 4 93,5 0-50,64 0 75,-1 3-37,-26 11-88,39-10 54,-1-2 0,1 0-1,-1 0 1,0-2 0,0 0 0,-5 0 46,-24-2-102,0 0 54,-101 0 55,84 0-35,49 0 11,0-1 0,0-1 0,0 0 0,0-1 17,-1 1-10,0 0 0,0 0 0,0 1 1,-2 0 9,-4 1 0,-1-1 0,1-2 0,0 0 0,-10-3 0,-22-5 25,35 8 2,0 1 0,-1 1 1,-4 0-28,-18-1 28,5-3-59,1 0-51,-3 3-47,-73 2 84,65 0-39,31 1 77,0 0 0,-1 0 0,-9 4 7,-20 1-22,12-2-75,-6 11 88,13-5 8,18-9-16,-33 10-72,27-6 25,1 1-43,3-1-25,0 1-49,0 2-58,2 1-67,2-4 143,1 0-46,-1 0-41,0 0-34,-4 3-289,-16 8-882,12-10 938,-5 3-105,15-9 562</inkml:trace>
  <inkml:trace contextRef="#ctx0" brushRef="#br0" timeOffset="13993.68">14679 5669 385,'0'0'340,"0"0"-152,0 0 34,0 0 870,0 0-642,0 0-129,0 0-120,0 0-80,0 0 50,0 0-23,0-1-37,0 0 22,0-1-85,-1-3-22,1 3 17,1 0 43,-1 1 60,1 0 75,-1 0 91,1 1 106,1 0 1428,-1 0-126,0 0-121,0 1-118,0-1-114,0 1-109,-1-1-106,1 1-101,0 0-98,-1 0-93,1-1-89,0 1-85,-1 0-82,0 1-77,1-1-73,-1 0-69,0 0-125,0 0-38,1 0-39,-1 0-34,0 1 49,0 1-116,0 0-115,0 0-116,0 1-142,0 1-274,0 1-30,0-2 291,0 0 157,0-3 121,0 1 38,1 0 101,-1 0-7,0-1 36,0 0 38,0 0 41,0 0 44,1 0 45,2 14-207,0-1 57,2 34 529,-4-27-429,0-8-148,-1 0-44,-1 25 100,0 12 11,5-18 10,-3-29-168,6 30 211,-5-16-95,0 0 0,-1 0 0,-1 9-137,0 34 161,0 1-83,0 9-59,0 92-63,0-104 65,-2-45-21,2-13 0,-1 1 0,1-1 0,0 0 0,-1 0 0,1 0 0,0 0 0,-1 0 0,1 1 0,0-1 0,-1 0 0,1 0 0,0 0 0,-1 0 0,1 0 0,0 0 0,-1 0 0,1 0 0,0 0 0,-1 0 0,1 0 0,0 0 0,-1 0 0,1 0 0,0-1 0,-1 1 0,1 0 0,0 0 0,-1 0 0,1 0 0,0-1 0,-1 1 0,-1-10-21,2 7-44,0 1 81,1-5 105,-7 3-64,-5 3-58,-29 1-180,-34 0-43,1 0 107,-9 1 74,-111 8 41,123-2-52,-340 40 33,386-43-30,-1 2 1,1 0-1,-8 5 51,-35 14-161,13-5-25,1-3-65,17-6 81,1 0-44,-69 18-523,59-21 466,12-4 117,8-2-37,0 2 1,-13 4 190,8-1-153,2-1 38,0-1 38,1 0 37,-2-1 39,-19-2 1,40-3 0,0 1 0,0 0 0,1 0 0,-1 1 0,0 0 0,-3 2 0,-5 3 0,13-5 0,0 0 0,0 0 0,0 0 0,0 0 0,0-1 0,0 1 0,-1-1 0,-1 1 0,2-1 0,0 0 0,1 0 0,-1 0 0,0 0 0,1 1 0,-1 0 0,0-1 0,1 1 0,-1 0 0,1 0 0,-1 0 0,0 1 0,1-1 0,0 0 0,0 0 0,0 0 0,-1 0 0,1-1 0,0 1 0,-1 0 0,1-1 0,-1 0 0,1 0 0,0 0 0,-1 0 0,-8 2-27,2 3-82,-7 2-52,-8-5 116,22-2 62,1 0 51,1 0 82,0 0 64,1 0-171,5 0 204,-3 0-235,-2 0-78,1 0-95,-2 0-117,0 0 88,0 0-38,-2 0 227,1 0-42,1 0-135,-5 0-401,-1 0 446,-5 0 82,6 12 137,-5 0-67,9-11-10,1 1 1,-1-1 0,0 1 0,1 0-1,-1-1 1,1 1 0,0 0 0,0-1-1,-1 1 1,1 0 0,0 0 0,0-1 0,1 1-10,-2 10 25,-5 2 107,0 5 79,5-2-104,1 15-40,0 1 53,0 24 166,0 77 496,0-94-597,0-2-62,-3 19 205,-2 0 0,-3 9-328,-3 20 271,6 3-41,5-54-159,-6 57 19,-1-52-16,5 7-49,3-41-29,-1-1 0,0 1 0,-1 0 0,1-1-1,-1 1 1,-1 5 4,2-10-5,0-1 0,-1 1-1,1 0 1,0 0-1,-1-1 1,1 1 0,-1 0-1,1-1 1,0 1 0,-1 0-1,1-1 1,-1 1 0,0 0-1,1-1 1,-1 1 0,0-1-1,1 1 1,-1-1-1,0 0 1,0 1 5,1-4-117,4-2 8,-1 1-8,0-1-42,0 0-51,-2 1-63,-1-6-307,0 1-58,0 0-53,0 0-49,0 1-45,0-1-40,0-8-929,0 11 1214,0 0 33,0 0 59,0-1-35,0-4-178</inkml:trace>
  <inkml:trace contextRef="#ctx0" brushRef="#br0" timeOffset="15802.03">14585 6574 385,'0'-12'22,"0"2"39,-1-2 142,-4 4 318,2 6-389,-1-2-43,1-3 47,3 1-100,0-7-122,0 11 148,0 2 112,0 0 89,0 0-58,-1 0-51,0 0-42,0 0 7,-5-1-27,5 0-46,-1 0 34,-1-3 155,-3-2 79,1-1 40,2 3-85,2 0 36,1 2-30,0 2 178,0-1 29,-2-1-107,0 1-400,1 0 78,0 0 75,0 0 70,1 0 64,-1 0 60,1 0 55,-1 0 51,1 0 347,0 0 97,1 0 273,0 0 704,2 0 430,0 1-816,0 0-327,0 0-114,-1 0-282,0 0-414,-1 0-34,1 0-35,-1 0-38,1 0-40,0 0-44,0 0-32,0 0-72,0 0-74,1 0-80,-1 0-85,1 0-88,-1 0-93,1 0-97,57 7 1573,-23-1-531,0-3-79,-2-2-251,0 0-41,35 4 85,-14-1-126,30-1-5,-21-4-60,4-1-40,131-7-28,34 4-11,-13-6 0,-131 9-43,-7 2-234,103 0-187,-120 0 206,-9 0-51,1 0-116,-28 0 161,0 0-40,1 0-43,0 0-46,-33 1 269,1 2 68,-3 5 26,-3-5-2,-5-2-48,10-1 155,2 0 65,0 0 202,0 0-63,-1 0-64,0 0-92,-2 0-59,-1 0-11,3 0 6,2 0 3,3-1-20,-1 2 21,-2 0 69,0 0 104,-8 12 0,-1 2-8,11 0-49,2 6 289,-4-12-292,2 4-92,-2-11-74,-1 0 1,0-1 0,1 1 0,-1 0-1,0-1 1,0 1 0,0 0-1,0 0 1,0-1 0,-1 1 0,1 0-1,-1 1-10,-1 10 27,1 0-1,1 0 1,0 1-1,0-1 1,2 9-27,2 41 167,-4-25 29,0 1-38,0 40 64,0 17-88,0 52-94,-8-83-40,5-52 0,1-1 0,0 1 0,1 0 0,1 0 0,0 0 0,1 1 0,2 11 0,-2-18 0,0-1 0,0 0 0,-1 1 0,0-1 0,0 6 0,-1 3 0,6 3 0,-12-5-22,5-10-29,1-3-48,1 0-67,0 0-96,1 0-168,-1 0 88,1 0 75,-1 0 63,1 0 54,0 0 37,4 0-260,-4 0 191,-1 0-91,0 0-51,-1 0-47,1 0-41,-1-1-34,-1-1-646,-3-5-1609,4 4 1814,1 1 181,0 1 127,-1 0 130,0 0 127,-1-1 155,0 0 66,-2-2 43,-1-1 42</inkml:trace>
  <inkml:trace contextRef="#ctx0" brushRef="#br0" timeOffset="17193.18">11950 8004 2955,'0'-3'-32,"0"0"58,0 0 49,0 1 46,0-1 41,0 1 36,0-3 291,1 2 93,6-4 1243,-2 6-1094,-4 1 271,0-2-79,0-2 344,-1 0-96,0 6 1086,0 3-1475,0 4 40,0 98 1793,0-59-1559,0-21-520,0 0-50,0 0-61,0 0-71,0-5-121,0 1-64,0-1-68,0 1-76,0-1-81,0 0-88,0 0-94,0 0-99,-3-13 147,-4-4 64,-3-4 57,-2-4 47,-3-9 22</inkml:trace>
  <inkml:trace contextRef="#ctx0" brushRef="#br0" timeOffset="18071.23">11702 8126 3341,'0'-5'-129,"-2"1"101,0 1 96,-1 2 88,-1 0 84,1 0 77,-2 1 72,1 1 66,-2-1 326,4 0 73,2 0 112,0 0-329,-3-3 911,1 1-1301,0 0 57,1 0 49,-1-1 40,0 0 465,2-6 1289,0 6-1538,1 0-60,0 0-75,1-1-111,-1 3-229,0-1-37,0 0-39,0 0-42,0-1-86,4-7 551,-2 5-206,-1 0-41,3-4 132,0 1-70,14-11 276,-8 11-291,-4 2-114,24-16 479,0 2-92,1 5-74,4 6-57,-21 7-189,1 0-47,-1 0-47,1 1-48,0 0-49,-1 1-51,0 1-50,0 0-53,0 2-54,-1 1-53,-1 1-56,0 2-57,-1 2-57,-2 1-59,0 3-59,-1 1-61,-7-9 500,0-1-89,0 0-76,-1 1-63,1-1-45,-1 1-37,3 15-1550,-3-14 1401,-1 1 90,0-4 232,0 1 51,1 0 57,-1-1 65,0 2-63,0-1 37,0 5 15</inkml:trace>
  <inkml:trace contextRef="#ctx0" brushRef="#br0" timeOffset="18393.68">11671 8464 8224,'2'13'1148,"10"-1"739,7-5 34,-3-4-712,-6-3-512,0 0-61,1-1-73,-1 1-88,0-1-101,0-1-114,-6 2-177,1-1-33,-1 1-36,0-1-36,22-4 440,2-2-72,5-1-33,1 2-84,-19 4-75,1 0-61,-2 1-66,0-1-54,0 0-57,0 0-60,0 0-62,0 0-67,0-1-69,0 0-71,0-1-77,0 0-77,-1 0-82,0-1-85,0 0-87,-1-1-91,0-1-93,0-1-98,-8 5 970,0 0 51,0-1 33,1-1 35,-5 5 14</inkml:trace>
  <inkml:trace contextRef="#ctx0" brushRef="#br0" timeOffset="18756.28">12198 8004 6939,'4'-6'164,"0"-6"118,-5 9-169,1 0 37,0 0 158,0 2-102,0-1 41,1 2 47,0-1 52,1 0 56,0 1 63,-2 0 183,1 1-79,-1-1-75,1 0-69,-1 1-64,0 0-58,0 0-53,0-1-46,1 2 60,-1 0-103,0 0-64,0 3 32,0-4-33,0 1 105,-1-2-52,1 1 40,0 5 269,0 0-45,-1 0-45,0 0-40,0 1-39,0-1-36,-2 7 156,0 1-103,0-1-100,1 1-77,2 0-54,0 2-32,0 0 41,2 15 185,2 6 184,3 11 347,-5-33-540,0-1-51,-1-1-48,-1-2-44,0 1-40,0-1-39,-1 11-63,0 0-99,0 2-75,2-20 79,-1 0-43,1-2-48,1 0-51,-1 0-56,2-1-59,-1-1-63,2 0-68,-2-1-1079,-2 0 947,0-1 263,0-1 38,0-5-551</inkml:trace>
  <inkml:trace contextRef="#ctx0" brushRef="#br0" timeOffset="19898.54">12229 8203 2955,'0'0'252,"0"0"-42,0 0-37,1 0-35,-1 0 45,1 0-103,0 0-91,3 0-288,-3 0 264,0 0 35,0 0 41,-1 0 45,1 0 54,0 0 63,0 0 76,0 0 83,0 0 91,0 0 100,-1 0 108,1 0 117,0 0 126,-1 0-402,0 0 35,7 0-200,-2 0-35,-2 1-35,1 0-35,-1 0-32,-1 1-34,4 4 69,-4-4-197,4 1 175,4-2-52,30-2 207,-29 1-233,-1-1 38,8-1 109,-7-7-108,-9 7-159,11 0 28,-2 0 33,-11 2-70,1 0 0,-1-1 0,0 1-1,1 0 1,-1 0 0,0-1 0,0 1 0,1 0 0,-1-1 0,0 1 0,0 0 0,1-1 0,-1 1 0,0 0-1,0-1 1,0 1 0,1-1 0,-1 1 0,0 0 0,0-1 0,0 1 0,0-1 0,0 1 0,0 0 0,0-1-1,0 1 1,0-1-6,0-1 129,4 3-21,0 3-80,3 13-155,-7-12 139,1-4 81,1 0-38,7 2 54,-5 2 34,1-3 356,-1-6-366,-1 1-115,-1 1 256,0 2-97,1-1-64,1 1-64,0 1-32,-2-2 34,-1 0 45,-1 0 69,-3-10-123,3 10-42,-1 1 0,1 0 0,0-1 0,-1 1 0,1 0 0,-1 0 0,1-1 0,-1 1-1,1 0 1,-1 0 0,1 0 0,0 0 0,-1 0 0,1 0 0,-1 0 0,1-1 0,-1 1 0,1 1 0,-1-1-1,1 0 1,-1 0 0,1 0 0,-1 0 0,1 0 0,-1 0 0,1 1 0,-1-1 3,-9-3-11,0-1-33,9 3 32,0 0-1,0 1 1,0-1 0,0 0-1,0 1 1,0-1-1,0 1 1,0 0-1,0-1 1,0 1-1,0 0 1,0 0-1,-1 0 1,1 0-1,0 0 1,0 0-1,0 0 1,0 0-1,0 0 1,-1 0-1,1 0 1,0 1 9,-7 2-67,-1 0 33,-8 3 48,-1 3 85,3 1 76,6 5 66,6-3-42,1-5-34,-1 1 38,-1 0 45,-2 2 51,2-2-124,0 2 39,-2 24 529,6-17-394,5-1-75,0-7-155,2-3-66,0-2 22,1-1 0,0 0 0,1 0 0,-1-1 0,0 0 0,1 0 0,0-1 0,-1 0 0,1-1 0,1 0-75,1 0 28,21 0 30,-13-1-57,-3-1-37,0 0-42,3-4-94,0-2-97,-1-4-116,-9 5 144,-1-1-36,4-3-254,6-4-139,2-1-55,-8 4 167,-3 1-2,-5 5 236,0 0-34,-4 4 257,13-24-1897,-3 2 89,-4-2 115,-5 11 949,0-2 39,-1 11 683,1-1 57,-1 0 40,0 2 41,0 0 35,-1-2 125,0 5-36,-1 0 39,0-1-39,0 1 88,0 1 80,1 0 72,-1 0 156,1 0 73,0 1 198,-1 0 501,1 4 906,1-2-1526,0 0-51,0 0-157,0 0-55,0 0-65,0 1-73,1-1-112,-1 0-61,0 1-67,0-1-72,0 1-76,0 0-81,0-1-88,0 1-91,0 9 641,-1 7 60,-1 10 128,2-10-70,2-3 43,0-8-168,0 0 40,2 4-65,-1 0-46,-1 0-19,0 1 1,-1-1-1,0 1 1,-1 2-183,2-3 21,-1-11-20,-1-1-1,0 0 1,0 0 0,0 0-1,1 0 1,-1 1-1,0-1 1,0 0 0,1 0-1,-1 0 1,0 0 0,1 0-1,-1 0 1,0 0-1,0 0 1,1 0 0,-1 0-1,0 0 1,1 0-1,-1 0 1,0 0 0,0 0-1,1 0 1,-1 0-1,0 0 1,1 0 0,-1 0-1,0 0 1,0-1 0,1 1-1,-1 0 1,0 0-1,0 0 1,0 0 0,1-1-1,4-5 61,2-4-18,5-6 13,-3 5 41,3 0-32,-2 0-44,9-8-70,7-9-103,-5 7 111,1 1 112,-9 8 15,1-1 41,-11 11 2,-3 2 106,3 0-20,-1 3-92,0 0-69,1 5-22,-3-5 15,-3 8-14,-3 5-69,5-8-27,4 1-42,1 4 81,-3 4 59,-1-14-29,-1-1 0,1 0 0,1 0 1,-1 1-1,0-1 0,0 0 0,1 1 1,-1-1-1,1 0 0,0 0 0,0 0 1,0 2-7,1 11 35,1-1 37,8-12-29,-9-3-30,0 0 1,0 0 0,0 0 0,0 0-1,0-1 1,-1 1 0,1 0 0,0-1 0,-1 0-1,1 1 1,-1-1 0,1 0 0,-1 0-1,1-1-13,3-5 43,10-25-96,-9 20 8,0 0-1,0 1 0,1 0 1,1 0 45,3-10-20,-3 3 7,-1 9 34,1 4 29,3 4 40,-9 2 146,-1 1-91,1 1-76,8 15-37,-9 13-115,-1-4 27,5-7 77,3 3-39,-3-12-38,0 1-104,-2-5 27,0 0-43,-1-1-8,0-1-38,1 1-42,-1-1-45,0 1-48,0-1-52,0 0-56,0 0-59,1 4-944,-3-7 557,0-1 414,0-2 79,1-1 99,0-1 120,1 1 84,0 0 46,1-1 29,2-2 29</inkml:trace>
  <inkml:trace contextRef="#ctx0" brushRef="#br0" timeOffset="20359.58">13376 8049 3726,'0'0'352,"0"0"-88,1 0-73,-1 0-62,1 0-52,0 1-35,5-1 4,-5 0 39,1-1 90,-1 1-39,-1 0 36,1 0 42,-1-1 46,1 1 49,-1 0 56,0-1 58,0 1 64,0-2-240,0 1 107,0-1 93,0 1 81,-1 0 195,1 0 74,0 1 229,-1 0 571,1 1-46,0 1-605,0-1-246,1 1-103,0 0-194,0 0-100,0 1-113,-1-2-142,1 0-33,5 14 608,-2 2-37,-1 1-41,-1 1-45,-2 1-47,0 0-52,0 1-57,-1-1-58,0 3-30,1-1-95,-1 14-59,0-21-101,-1-1-49,-2 6-108,2-9 32,-1 1-36,1-5-45,2 0-56,-1 0-56,1-3-57,0 2-1034,0-6 1082,0 0 36,0 0 34,0 0-398</inkml:trace>
  <inkml:trace contextRef="#ctx0" brushRef="#br0" timeOffset="21180.55">11873 8817 5911,'0'0'208,"0"0"-41,0-2 63,0 1-96,0-5 83,1 5-109,1-1 49,-1 1-29,0 1 104,0-1 90,1 0 76,-1 0 162,1 0 67,4-2 1418,-3 1-1161,-2 2-479,1-1-36,-1 0 57,1 0-94,-1 1-139,0-1-86,-1 0-98,1 1-107,0-1 720,-1 1-85,1 0-79,0 0-74,0 0-67,0 1-59,0 0-55,0 0-48,0 0 26,1 1-98,1 4-31,-2-5 1,-1-1 42,0 1 25,0-1 45,3 5 224,0 1-36,1 6 260,1 1-110,-1 0-94,0-2-104,-1 1-47,11 43 719,-10-42-693,-1 0 58,2 10 7,0 1 31,1-9-188,-4-2-42,-1-20-21,1 2-49,1-1-28,5-2-17,3-4 49,-4 0 72,5-14 89,-1-5-79,1-1-83,-2-1-86,-3 13-50,-1 1-43,-4 14 83,0 0-36,2-4-140,-1 4 1,0 0-34,10-8-584,-6 9 496,-3 3 55,-1 1-64,0 0-59,-1 2-54,0 0-47,0 1-43,2 3-622,0 1-169,4 0-741,-5-5 1139,0-1 108,0 0 100,0 0 92,-1 0 83,1 0 76,0 0 68,-1 0 59,0-1 79,0 1 36,3 0-132,7 5-435,-8-3 597,0 0 70,0 1 47,1 1 47,-4-4 20</inkml:trace>
  <inkml:trace contextRef="#ctx0" brushRef="#br0" timeOffset="22486.49">12353 8817 9637,'2'-2'-174,"0"0"91,0 0 82,-1 0 71,1 0 38,-1 0 39,0-1 239,1-1 75,0-4 695,-2 5-842,0 1-47,1-1-58,-1 0-81,0 1-98,0-1-114,-1 1 183,-1 1-51,-7 4-44,8-3 17,-7 8 75,-5 5 75,3-5-10,2-3 118,1 1-54,-8 15 366,9-11-287,3-5-116,0 0 34,0 1 39,-1 0 46,1-2-196,0 1 32,-3 7 224,-2 6 173,-2 10 342,6-7-317,3-12-324,2 0-38,1-1-47,2-1-58,1-1-65,3-1-74,-8-4 26,1-1 0,0 0 0,0 0 0,0 1 0,-1-1 0,1 0 0,0 0 0,0 0 0,0 0 0,0 0 0,0 0 0,-1 0 0,1 0 0,0 0 0,0 0 0,0-1 0,0 1 0,-1 0 0,1-1 0,0 1 0,0 0-1,0-1 1,-1 1 0,1-1 0,0 0 15,12-10-345,-6 4 92,1 1-58,5-2-88,0 0-69,11-6-457,-8 3 364,-5 1 186,-5 5 232,-1-1 38,9-12-280,-5 7 214,0 0 88,-5 5 85,0 1 35,-1-1 38,-1 1 43,3-3 204,1 2 109,-3 3-118,-1 0 34,0-5 446,-2 5 363,0 3-721,1 1-99,-1 0-84,-1 0-72,1 1-67,0-1-41,0 2-17,-2 4 1,2-6 13,0 0 55,-4 8 91,-4 11 113,9-2-36,0-16-274,6 18 269,-2 14 243,-5-32-515,1 0 0,-1 1-1,0-1 1,1 0-1,-1 0 1,1 0 0,0 0-1,0 0 1,0 0-1,0-1 1,0 1 0,0 0-15,20 21 135,4-5-48,-4-8-56,-10-9-58,1-4-44,1-4-61,4-6-119,-8 6 68,5-3-149,-1-2 47,24-32-502,-23 25 424,-6 8 118,-1 0-35,6-7-125,-1-2 82,-2 1 73,-2-1 62,1-4 32,-1-1 57,0-3 33,1-15 11,-8 37 57,0 0 0,0 0 0,-1 0 1,0 0-1,0 0 0,-1 0 0,1 0 0,-3-6-2,-1-5 45,-1 1 43,1-4 192,2 11 15,-1 7-108,-4 1 36,4 1 206,3 1-264,0 0-34,-2 1 47,0 1-80,-3 2-88,1-1-15,2-2 70,-15 27 306,9-14-89,2 1 1,0 0-1,1 0 0,-2 16-282,-1 11 451,5-4-104,2-3-75,-3 12 77,3-38-280,0 0 1,0-1-1,1 1 1,0 0-1,1-1 1,0 1-1,1 0-69,0 7 34,-1-14-33,-1 1-1,1 0 1,0-1 0,0 1 0,0 0 0,0-1 0,0 1 0,1-1-1,0 0 1,-1 1 0,3 2-1,2 3 7,-5-7-13,0 0 1,0 0-1,1 0 0,-1 0 0,0 0 0,1 0 0,-1 0 1,1 0-1,0 0 0,0-1 0,0 1 0,0-1 1,0 1-1,0-1 0,0 0 0,0 0 0,0 0 1,0 0-1,1 0 0,-1 0 0,1-1 0,-1 1 0,0-1 1,1 1-1,-1-1 0,1 0 0,0 0 6,6 0-68,0-1 0,0 0 0,-1 0 0,8-2 68,-10 1-57,0 0 0,0 0 1,0 0-1,-1-1 0,1 0 1,3-3 56,16-16-285,-5-7-60,-2 0 113,3 3 56,-13 17 112,-1-1 0,0 0 0,0-1 0,1-2 64,-7 10 1,0 1 0,-1-1 1,1 1-1,0-1 0,-1 0 0,0 1 0,1-1 0,-1 0 0,0 0 1,-1 0-2,1-4 36,-1 0 37,1-1 87,-1 1 95,1 5-41,-2 4-43,-9 10 91,2 2-102,1 3-62,-7 28 36,11-28-38,0-2-35,1 1 59,-3 36 423,6-27-368,4-6-64,8-11-87,-11-8-24,1 1 0,-1-1-1,1-1 1,-1 1 0,1 0-1,-1 0 1,1 0 0,-1-1-1,1 1 1,-1-1 0,1 1-1,-1-1 1,1 0 0,-1 1 0,0-1-1,0 0 1,1 0 0,-1 0-1,0 0 1,0 0 0,1-1 0,27-21-63,-21 18 8,0 0-32,1-2-42,1-2-51,0-1 59,34-35-378,-31 28 389,-2 0 69,-1 4 62,-5 9 104,2-2-83,-4 3-24,-2 2 21,0 0 24,-1 1 36,0 9 17,-2-2-40,-1 0-21,-1-3-50,-1 3-39,7 4 51,2-1-13,2 9 22,-4-4 94,1 1 73,10-4-129,-3-9 12,2-2-39,-1-2-41,0-2-41,0-2-43,-2-2-44,-2-1-45,-2-2-47,0-5-66,5-20-299,-7-5 119,-4 30 426,-3 6 61,-7 12 115,3 5-34,4-3-66,1-3-41,3 0-46,-1 4-113,2 4-57,2 3-44,11-5-38,2-6 13,-12-5 198,1 0-3,1 2-1,-2-2 4,1-1-19,-1 0-43,1-1-15,-1 0-45,2 0-50,0-1-58,3-2-76,9 0-286,-2 0 137,-5 0 216,-2 1 91,1 0 44,2-2 82,6-5 86</inkml:trace>
  <inkml:trace contextRef="#ctx0" brushRef="#br0" timeOffset="24491.14">13454 7896 6553,'0'-1'165,"0"1"-44,0-2 10,0 0-103,0-5-98,0 4 79,0 1 44,0-2 90,0 1 114,0 2-63,0-1 45,0 1 50,0 0 54,0 0 58,0 0 62,0 0 68,0 0 70,0-4 25,-1 1-61,0 0-56,0 1-55,-1 0-48,0 1-47,0 0-42,-1 1-39,-1-1 97,-2 1-74,0 1-16,-5 0 40,-4 1 26,6-2-72,1 0 22,1-2 93,-15-6 213,0 2-113,-2 2-94,-1 0-76,-6 0 11,-12-7 75,8 1-48,4 5-85,19 4-180,1 0 1,-1-1-1,1 0 0,-1-1-97,-14-5 173,-7 2-18,2 0-12,6-1 7,-6-2 5,-1 1-1,-1 2 0,-12 0-154,-15-4 94,49 10-70,0-1 0,-1 1 0,1 1 0,-10 0-24,-46 8 26,18-1-67,-4-4-61,-45 2-116,64-1 171,3 0 33,-35 0-82,53-4 95,0 1-1,0 0 0,0 1 0,1 0 0,-1 1 0,-1 1 2,-7 1 0,0-1 0,0 0 0,-1-2 0,1 0 0,-1-1 0,0 2 0,1 1 0,-7 2 0,-25 9-73,-20 6 53,-101 22 113,168-41-93,0 0 0,0 0 0,0 1 0,1 0 0,-1 0 0,1 0 0,-1 1 0,1 0 0,0 0 0,1 0 0,-3 2 0,-34 26 0,6-14 0,24-12 0,-1 0 0,1 0 0,-8 7 0,6-2-24,-8 4 47,-2 3 3,8-6-67,3-2-60,0 1-82,8-8 168,1 1-68,-1-1-61,1 0-55,-1 0-49,0 0-42,-3 4-393,1-2-52,-10 9-1075,12-9 1290,-1-1 44,0 1 15,0 1 94,0-1 113,3-2 177,0 1 36,-4 2 12,1 0 47,-4 3 80,0 0 56,-10 10 205,7-5-188,0 1-15,-16 21 251,-12 20 287,34-45-525,-1 0 0,1 1 0,1 0 1,0 0-1,1 0 0,0 1 0,-1 10-169,-1 20 384,3 22 170,7-35-292,-2 3 85,-2-12-99,3 4 35,5 21 76,-3 26 53,-3-36-155,6 5-28,1-5-73,-2-13-86,1 0 1,1 0-1,5 8-70,7 17 68,7 11 51,4-6 33,44 47 242,-57-77-288,17 16 97,-21-27-124,2 1 0,-1-2 1,2 0-1,0-1 0,1 0-79,68 28 191,-44-21-128,-2 2-38,-16-9-26,0 0 0,0-2 1,21 4 0,-15-4-20,9 1-39,-4-4 72,-18-3 17,-1 1 0,0 1-1,13 4-29,14 2 80,20-7-51,14 3-31,4 4-12,-22-7-79,165-3-33,-124 0 102,-46-3 32,1-3 0,6-3-8,-55 8 6,104-25 229,-111 26-234,58-7 96,2-3-57,-2-3-63,-3-5-70,-31 10 81,0 0 1,25-3 11,26-9 1,-39 8-1,-1-2 0,0-2 0,-1-1 0,-1-2 0,11-10 0,-13 9 13,17-12 73,-12 7-41,-13 10-60,-16 10 15,-1 0 0,1-1 0,-1 0 0,0 0 0,-1-1 0,1 1 0,-1-1 0,2-5 0,31-62-4,-21 39-14,-5 13-61,-1-1 61,18-52 132,-22 44-109,-4 18-5,0 1 0,0 0 0,1-1 0,1 1 0,0 1 0,6-11 0,6-23-7,-9 14-40,-4 15-6,-1-7 59,-3-34 111,-1 32-133,-1 1 49,-4 5 33,-1-15 92,8 0-29,0 25-104,-1-1 0,0 1 0,0 0-1,-1-1 1,0 1 0,-2-8-25,-3 1 61,1 1-20,3-3-36,2 13-7,-1 0 1,1 0-1,-1 0 0,0 0 1,0 0-1,-1 0 0,0-2 2,-30-52-125,11 22 27,3 5 88,-1 1 47,0 1 41,-1 0 36,2 2 31,-7-2-70,14 19-15,-1 1-1,-1 1 0,1 0 1,-7-3-60,-29-20 72,30 18-76,-38-29-46,-4 4-42,50 34 68,0-1 0,0 1 0,0 1 0,-1 0 0,0 0 0,0 1 0,0 0 0,0 1 1,0 1-1,-9-1 24,2 3-168,0 1 43,0 1-17,0 2 0,0 0 0,-12 5 142,2 1-260,14-5 60,1 0-54,1 0-64,0 0-73,6-3 34,1 0 52,0 1 46,1-1 40,-2 2-33,1 0 48,-7 10-339,8-10 260,4-5 264,-3 5-377,1 0-92,2 0-104,0 1-117,0-1 54,0 0-66,0 2-208,0 5-535</inkml:trace>
  <inkml:trace contextRef="#ctx0" brushRef="#br0" timeOffset="25415.71">15236 7958 9123,'0'-3'-169,"0"1"98,0-1 50,0 0 46,0 0 46,0 0 44,0 0 42,1 0 40,-1 1 38,1-1 37,0 2 34,1-2 402,1 3 117,2 3 102,-3 4 456,-1 0-499,-1 1 33,1-3-508,0 0-40,5 14-47,-1 0 43,7 48 937,-10-38-790,0-11-247,-1 0-41,-1 0-51,1 0-59,-1 0-68,0 1-78,0-1-86,0 1-96,0-6-5,0 1-58,0-10 102,0 3-176,-1-2 52,0-2-12,0 0-72,-1-1-2,-1 0-70,-1-1-78,0-1-87,1 0 268,0 0 38,-7 0-498</inkml:trace>
  <inkml:trace contextRef="#ctx0" brushRef="#br0" timeOffset="25678.68">15082 8356 7581,'0'0'486,"0"0"-94,0 0 450,0 0-506,0 0 383,0 0-517,0 0 227,0 0-42,0 0-41,0 0-37,1 0 207,-1 0-119,1 0-67,0 0-93,0 0-45,4 0 179,-3 0-188,-1 0 33,1 0 69,12 0 604,0 0-99,0 0-92,0 0-87,0 0-81,0 0-75,0 0-71,0 0-64,3 0-12,-1 0-74,1 0-65,0 0-55,3 0-36,0 0-46,41 0-54,-41-3-442,-14 1 264,0 0-65,-2 0 75,-1 1-35,1 0-39,-1 0-44,0 0-49,1 1-53,-1-1-59,0 1-63,-3 0-152,0 0 72,0 0 68,0-1 63,-1 1 60,1-1 54,-1 1 50,1-1 47,-1-1-127,0 1 117,0-1 114,0 1 45,-3-4-162,3 4 109,0-1-105,1 1 86,-1 1-43,-1-3-118,0-1 34,-1-1-50,0 0 59,-1 0 59,0 1 60,-1-1 45,0 1 59,-3 0 37,-3-2 37</inkml:trace>
  <inkml:trace contextRef="#ctx0" brushRef="#br0" timeOffset="25932.68">14942 7988 8481,'-14'-9'263,"4"0"-46,4 2 17,0-2 68,4 4-71,0-1 39,1 1 43,2-1 47,0 0 53,1 0 56,2 0 61,1 1 65,12-12-144,0 2 104,1 1 6,25-13 817,-26 18-909,0 2-38,1 1-51,0 1-68,-6 2-148,1 2-42,0-1-45,0 2-51,-8 0-30,7 0-52,1 0-60,-1 1-57,1 0-56,-1 1-52,2 1-50,-1 1-47,2 1-45,-10-3 108,4 1-102,0 0-101,-2 0 82,-2-1-22,1 1-114,-1 1-10,0 0-113,-2-2 300,-1 0-34,1 1-35,0-1-38,2 3-40,1 0 62,1 2-37,4 4-192,-11-11 708</inkml:trace>
  <inkml:trace contextRef="#ctx0" brushRef="#br0" timeOffset="26180.48">15469 7896 9380,'0'-6'38,"0"-6"90,0 9-44,-1 0 34,-1 1 93,0-1 87,-1 2 102,-2 1 122,5 0 41,-1 0-53,1 1-51,-1-1-48,1 1-43,0 0-42,0 0-37,0 0-35,-1 2 139,1 0-89,0 0-103,1-1-36,0 7 272,-1-5-222,1-1 70,-1 0 104,4 12 185,0 1-95,0 2-83,-1 0-71,1 4-11,-1 1-63,3 44 344,1 1 144,-4-51-597,0 0-61,-2 1-82,0 1-104,1-1-44,1-7-32,1-3-70,-2-4 78,0 1-36,0-2-25,-2 1-41,1 0-44,-1-1-43,0 1-46,0-1-44,0-1-47,0-1-48,0 0 87,0-3-168,-1 1 40,1-1 42,-1 0 42,-1 0 44,1 0 44,0 0 45,-1-1 46,1 1 38,-1 0 52,1-1 54,0 1 54,0-1-20,0 0 59,0-1 37,1-1 37</inkml:trace>
  <inkml:trace contextRef="#ctx0" brushRef="#br0" timeOffset="26649.8">15454 8096 6168,'2'-2'-6,"-1"0"53,1 0 50,0 0 44,-1 0 40,0-1 35,2-1 305,0-1 235,1-1 579,-1 4-787,-1 1-40,1 1-76,-1 0-7,-1-1-80,1 1-73,-1-1-64,1 0-33,0 0-67,-1 0-48,2-2-60,-1 1-40,0 0 43,-1 1 45,1 1 61,7-3-50,2 2-68,0 0-62,1 1-54,2 2-87,0 0-57,2 2-111,4 3-262,-19-6 783,0-1-72,0 0-68,0 1-62,0-1-59,1 0-52,-1 0-49,0 1-44,1-1-32,0 0-33,1 0-411,0 0-178,6 0-1323,-7 0 1502,0 0 225,0 0 59,0 0 72,0 0 85,-1 0 94,1 0 118,-2 0 93,1 0 35,-1 0 36,1 0 39,1 0-298,-2 0 64,0 0 54,0 0 128,0 0 44,0 0 55,0 1 51,0 0 51,2 14 1152,-1-9-769,2 1-55,-2-3-235,1 0-33,0 0-37,1 1-41,-2-2 285,1 2 78,2 7 1012,-1-7-959,2-2-14,-3-2-375,1 0-41,3-1 40,-1 1-55,-1 1-44,-1 0-35,-2-2-119,-1 1 1,1-1-1,-1 1 1,1-1-1,0 0 1,-1 0-1,1 1 1,-1-1 0,1 0-1,0 0 1,-1 0-1,1 0 1,0 0-1,-1 1 1,1-1-1,0-1 1,-1 1-1,1 0 1,0 0-1,-1 0 1,1 0-1,0 0 1,-1 0-1,1-1 1,0 1-1,0-1-20,4-2 157,1-3 41,0 0-83,-2 1-37,1-2-6,-5-1-94,-1 4 36,-2-15-6,-5-1 69,-7 5 54,13 14-116,0 0 1,0 1-1,1-1 0,-1 0 1,0 1-1,0-1 1,0 1-1,0-1 1,0 1-1,0 0 1,-1 0-16,-3 0 10,-8 0 75,0 2 89,0 2 93,2 6 96,2 0-42,1 0-49,-5 10 160,9-11-271,1 0 0,0 0 0,0 1 1,1 0-1,0 0 0,0 1-161,3-9 62,-1 1 0,1-1-1,0 1 1,-1-1 0,1 1 0,1-1 0,-1 1-1,0-1 1,1 1 0,-1 0-62,6 14 344,-1-1-107,0 1-14,1-5-72,4-1-43,15 7-37,-21-15-67,17 8-2,16-4 114,-20-7-97,0-2-63,0-1-93,-3-1-70,0-1-103,0 0-121,-7 2 165,0 1-37,-1-1-38,1 0-42,0 0-43,-1 0-46,0 0-47,1 0-50,-1 0-53,0 0-53,1-1 125,0 0 93,0 0 97,-1-2 99,-2 1 127,0 0 52,0-2 34,2-4 34,-6 10 14</inkml:trace>
  <inkml:trace contextRef="#ctx0" brushRef="#br0" timeOffset="27219.75">15918 8065 1670,'-5'-11'156,"1"2"56,1 0 76,1 5-96,1 0 37,-1-2 115,1 1 73,1-1 78,-1 1 86,2 1 95,0-1 101,0 2 108,2 0 117,3-1 361,-3 7-57,-1 4-92,-1-3-652,0 1-35,-1-1-93,1 0-35,0 0-37,0 0-40,3 6 163,1 1-63,3 4 49,1 10 164,-6-7-407,0 0 87,0 0 51,2 26 560,-3-17-422,-1-12-296,0-1-47,-1 1-57,0 1-67,2 20-56,-2-35 18,0-1-1,0 0 1,0 0-1,0 1 1,0-1 0,0 0-1,0 1 1,0-1 0,0 0-1,0 0 1,1 1-1,-1-1 1,0 0 0,0 0-1,0 1 1,0-1 0,0 0-1,0 0 1,0 1-1,1-1 1,-1 0 0,0 0-1,0 0 1,0 1 0,1-1-1,-1 0 1,0 0-1,0 0 1,1 0 0,-1 0-1,0 1 1,0-1 0,1 0-1,-1 0 1,0 0-1,0 0 1,1 0 1,0-1-11,-1 0 0,1 0 0,0 1 0,-1-1 0,1 0 0,0 0 0,-1 0 0,1-1 0,-1 1-1,0 0 1,1 0 0,-1 0 0,0 0 0,1 0 0,-1-1 11,2-9-104,2 2 65,3-4 32,-2-4 44,0 0-75,-2 5-51,1 0 0,0 1 0,1-1-1,2-3 90,6-5-19,-5 10 58,2 0 42,5-4 48,-7 6-113,-1 3 36,1 1 81,-3 3 44,-1 8 219,-3-1-173,-1-2-132,1-1-44,1 1-12,1 6 10,0 0-40,1 7-56,-3 1-47,0 0 67,2 1 57,11 33 193,-13-49-209,0-1 1,0 0 0,0-1-1,0 1 1,1 0 0,-1 0-1,0 0 1,1-1 0,0 1-1,0 0-10,8 10 22,-9-11-20,-1 1-1,1-1 1,0 0-1,0 0 1,-1 0 0,1 0-1,0 0 1,0 0-1,0 0 1,0 0-1,0-1 1,0 1 0,1 0-1,-1 0 1,0-1-1,0 1 1,0-1-1,1 1 1,-1-1 0,0 0-1,1 1 1,-1-1-1,0 0 1,1 0-1,-1 0 1,0 0-1,1 0 1,-1 0 0,0 0-1,1-1 1,-1 1-1,0 0 1,1-1-1,-1 1 1,0-1 0,0 1-1,1-1 1,-1 0-1,0 1 1,0-1-1,0 0-1,5-3 10,0 0-1,0 0 0,-1-1 0,1 0 0,-1 0 1,0 0-1,2-4-9,10-23 21,-6-22 56,-4 17-25,-3 23-21,2-1 82,1 3 83,2 7 85,-6 5-46,-3 3-63,0 7-197,1 1-37,3 11-153,0-2-50,9 27-440,-6-27 436,-2 0 75,2 1-296,-3-12 247,1 0-112,-2-4 128,-1 0-41,1-2 10,-1 1-36,1 0-41,0-1-42,0 1-48,0 0-49,0-1-55,0 0-58,0 1 190,0-1 44,0 1-26,3 1-141</inkml:trace>
  <inkml:trace contextRef="#ctx0" brushRef="#br0" timeOffset="27535.54">16492 8049 7838,'0'-7'173,"1"1"-44,3-12 174,-1 11-139,-2 2-32,1 1 35,-1 0 45,0-1 53,0 0 61,0 0 69,-1 0 78,1 0 86,-1-2-330,2 1 67,0 2 58,1 0 49,1 0 135,1 1 45,14 1 1287,-10 4-957,1 1-81,-4 1-346,0 0-73,-2 0-135,0 1-69,-1 0-77,-1 0-86,1 4-79,2 1-56,2 7-124,5 27-415,-11-31 467,-3-1 43,0-4 1,1-1 28,0 0 0,-1 0 0,0 0 0,-1 0 0,1-1 0,-1 0 0,-1 1 0,1-1 0,-1 0 0,0 0 89,-8 9-64,13-6 101,8-5 78,7-4 53,35-11 384,-38 7-375,19-8 155,-19 7-208,-1 2-40,5-2-47,1 1-101,1-1-85,-16 4-72,-1 0 107,1 0 83,0 0 57,3-2 138,-3 2-129,0 1-78,-2 0-25,0 0-37,1 0-89,-1 1-80,0 0-90,0 0-102,-1 1-113,1 0-122,-1 0 300,0-1-35,0 1-36,0-1-38,0 1 97,0 0 41,0 2-34,0 1-159</inkml:trace>
  <inkml:trace contextRef="#ctx0" brushRef="#br0" timeOffset="28141.89">15330 8740 5140,'10'-1'377,"-7"-2"-23,-1 0 43,-2 1-154,0-1 35,0 2 79,0 0 41,0 1 40,0 0 39,0 0 363,0 0 505,0 0-239,0 0-49,0 0-61,0 0-65,1 4-410,-1 1-38,0-1-37,0 0-34,1 4 312,1 0-120,-1-2-223,0-1-55,0 1-52,1-1-44,-1 1-40,1-1-35,1 6 73,0-2-95,3 13 111,-3-8-30,-2-6-38,0 0 56,0 1 71,-1 0 82,3 19 108,2 0-69,0 3-71,-3-15-221,-1 1-35,-1-16-81,0 0 0,0 0 0,1-1-1,-1 1 1,0 0 0,1 0 0,-1 0 0,0 0-1,1-1 1,-1 1 0,1 0 0,-1 0 0,1-1-1,0 1 1,-1-1 0,1 1 0,0 0 0,-1-1-1,1 1 1,0-1 0,-1 1 0,1-1 0,0 0 0,0 1-1,0-1 1,0 0-16,7 0 84,-2-7-65,-2-4 34,0-3 61,9-6 62,-4 5-92,0-1 1,0 1 0,-1-1 0,-1-1-1,0-3-84,2-5 44,0 1-46,2-7-91,-5 16 0,0 1-36,-2 1 47,0 1-39,-1 0-43,-1 0-48,-1 1-52,0 1-56,-1 0-62,0 0-65,0 8 22,1 0 54,-1 0 50,1 1 46,-1 0 41,1 0 37,1-1-101,0 0 70,3 0-126,-4 2 247,-1 0-38,0 0-79,0 0 105,2 0-532,-1 1-57,5 5-1766,-3-2 1459,-1-2 457,0 0 49,-1 1 30,1-1 82,-1 1 97,0-1 109,1 1 56,0 0 52,2 1 36,1 2 34,-5-6 13</inkml:trace>
  <inkml:trace contextRef="#ctx0" brushRef="#br0" timeOffset="29434.31">15825 8787 4497,'1'0'371,"-1"0"-75,0 0-65,1 1-54,1-1 38,0 0-112,3-1 78,-4 0-89,0 0 41,1-1-214,-2 1 77,0-1 70,0 1 63,-1-1 99,-1 0 67,-1-1 249,-1 0 82,-4-1 710,3 2-519,4 1-522,-1 1-37,1-1-45,0 1-52,-2 3 841,1-1-533,-1 1-37,-1-1-48,-2-1-58,-9 2 385,0 6-70,1 4-62,1 3-53,1 2-44,3-1-37,-3 14 369,11-11-315,0-4-71,-2-3-70,-1-3-153,-2 5 30,3 4-54,4-11-153,1-3-65,3-3-72,3-5-134,1-3-17,-5 2 120,-2 2 65,-2 2 54,10-11-237,-2 1 34,4-13-133,-4-1 107,-1-2 89,-4 12 105,1 4 56,6-11-103,-7 15 103,1 0 42,-2 0 57,1-1 72,-2 2-10,0 0 45,0 0 47,-1-1 53,3 9 101,-1 0-348,0 0 0,0 0 1,0 0-1,-1 1 1,1-1-1,-1 1 0,0-1 1,0 1-1,0-1 0,0 1 1,-1 0-1,1-1 0,-1 1 1,0 0-1,0-1 1,0 1-1,-1 0 0,1 0 1,-1 2-60,0 1 152,0 0 1,1 0 0,0 1 0,1-1 0,0 7-153,9 9 426,12-3 40,-18-17-462,1-1 0,0 1 0,0-1 0,0-1 0,0 1 1,0-1-1,0 0 0,1 0 0,-1 0 0,0-1 0,0 0 0,1 0 0,-1 0 0,2-1-4,14-2-31,1-1-58,-1-1-78,-1 0-98,-14 4 160,25-11-510,-22 7 351,0 0 1,0-1-1,-1 0 1,1 0 0,-2-1-1,4-3 264,9-11-521,-2 0 69,-1-1 98,-9 11 223,0 0 36,1-1 33,0 0 61,-6 8-10,0-1 1,-1 1-1,1-1 0,-1 0 1,-1 0-1,1 0 0,-1 0 1,1 0-1,-1 0 0,-1 0 1,1 0-1,-1 0 0,0-1 1,0 1 10,-1-29 0,0 7 106,0 14-16,0 7-52,0 0-1,-1 0 1,0 0-1,0 0 1,0 0-1,-1 0 1,0 0-38,-3-3 126,0 2 59,-2 4-20,-2 10 189,1 7-19,6-7-203,2-5-111,-3 7-34,1-1 0,0 1 0,0 0 0,1 0 1,0 2 12,-4 16-9,-4-1 82,7-18 9,0-1 0,0 1 1,1 0-1,0-1 0,1 1 1,-1 0-1,2 0 0,-1 9-82,2 37 483,0-20-125,4 7-203,11 1-64,-14-38-88,0 0 0,0 0 1,0-1-1,0 1 0,1 0 0,-1-1 0,1 0 0,0 0 0,0 0 1,0 0-1,0 0 0,1-1 0,-1 1 0,1-1 0,0 0 1,-1 0-1,4 1-3,24 1-63,0-5-107,9-11-190,-34 9 283,-1 0-1,1 0 0,-1 0 0,0-1 0,0 0 0,0 0 0,0 0 0,-1 0 0,4-5 78,7-15-270,4-14-764,-7 11 395,-5 14 367,-1 1 42,3-4 7,0 1 116,-2 2 77,-2 1 65,-2 0 56,-2 1 45,-5-8 189,3 15-218,-1-1 0,0 1 0,0 0 0,-1-1 0,0 1 0,1 0 0,-1 1 0,-3-4-107,6 8 309,0 1-57,-1 0-52,0 0-44,-1 1-18,0 0-42,-4 6 50,3-5-70,2-3 7,-14 37 305,1 24 286,12-51-558,1-5-69,1 1 0,0-1-1,0 1 1,1-1 0,0 1-1,0-1 1,0 0 0,1 1-1,0 1-46,8 14 95,2-5-53,-4-4 2,-8-12-42,1 0 0,-1-1 0,0 1-1,1 0 1,-1 0 0,0 0 0,1-1 0,-1 1-1,1 0 1,-1-1 0,1 1 0,0 0 0,-1-1-1,1 1 1,-1-1 0,1 1 0,0-1 0,0 1-1,-1-1 1,1 1 0,0-1 0,0 0 0,0 1-1,-1-1 1,1 0 0,0 0 0,0 0 0,0 0-1,0 0 1,-1 0 0,1 0 0,0 0 0,0 0-1,0 0 1,0 0-2,17-7-35,2-1-61,15-7-180,-33 14 233,0 0 0,0 0 0,0 0 0,0 0 0,0 0 0,0-1-1,0 1 1,-1 0 0,1-1 0,-1 0 0,1 1 0,-1-1 0,0 0 0,1 0 0,-1 1-1,0-1 1,0 0 0,0-1 43,5-12-266,-3 7 183,0 2 38,1 0 47,0 1 53,5-2 7,-9 6-59,0 1-1,1 0 0,-1 0 0,1-1 0,-1 1 0,0 0 0,1-1 0,-1 1 1,0-1-1,1 1 0,-1 0 0,0-1 0,0 1 0,1-1 0,-1 1 0,0-1 0,0 1 1,0-1-1,0 1 0,1-1 0,-1 1 0,0-1 0,0 1 0,0-1 0,0 1 1,0-1-1,0 1 0,0 0 0,-1-1 0,1 1 0,0-1-2,0 0 9,0 1 0,0-1 0,0 0 0,0 0 0,0 1 0,0-1 0,1 0 1,-1 0-1,0 1 0,0-1 0,1 0 0,-1 1 0,0-1 0,1 0 0,-1 1 0,1-1 0,-1 1 0,0-1 0,1 0 0,0 1 0,-1-1 0,1 1 0,-1 0 0,1-1 0,0 1-9,4-5 195,-4 2-43,0-2 46,-2 27-45,0-13-62,1 0 0,0 1 0,0-1 1,2 8-92,4-1 75,3-2-47,18 8-62,-8-15-51,-18-8 74,0 1 0,1-1 0,-1 1 0,1-1 0,-1 1 0,0-1 0,1 0 0,-1 0 0,0 1 0,0-1 0,1 0 0,-1 0 0,0 0 0,0 0 0,0-1 0,0 1 0,-1 0 0,1 0 0,0-1 11,9-9-57,7-10-137,-16 18 149,1-1 0,0 1 0,-1-1 0,1 1 0,-1-1 0,0 0 0,0 1 1,-1-1-1,1 0 0,-1 0 0,0 0 0,0 0 45,1-19-143,-1 22 141,1-19-96,-1-30-140,-5 28 171,-7 9 84,5 12 146,1 6-58,-5 16-16,9-17-86,1 1 0,0 0 0,0 0 0,1 0 0,0 0 0,-1 4-3,4 5 32,2-1 79,1 3-48,1-1-40,2 0-34,6 7-61,-13-19 56,0-1 0,1 0 0,-1 0-1,0 0 1,1 0 0,-1 0 0,1-1-1,-1 1 1,1-1 0,0 0 0,-1 1 16,36 8-645,-28-9 388,-1-1-62,0-2-11,0 0-74,2-1-88,1-1-102,-9 3 338,2-1-74,3 0-96,-3 1 35,0-1-44,-3 1 171,0 0-36,2 0-290,-2 0 248,-1 0-33,1 1-36,-1-1-38,0 0-41,0 0-41,0-1-47,0 0 65,0-1-39,-1-2-204</inkml:trace>
  <inkml:trace contextRef="#ctx0" brushRef="#br0" timeOffset="31072.9">16911 7958 6168,'-4'-4'48,"1"0"78,0 0 72,0 0 64,-1-3 235,1 1 103,0-1 79,0 1 54,-3-10 1146,2 10-1109,0 0 12,2 3-433,-1 0-33,2 2 260,0-1-95,0 0-88,0 0-78,1 0-28,0-1-82,0-1-21,0 1-98,0-5 23,0 5-15,-1 1 67,-3-5 267,0 2-58,-1 0-52,-1 1-47,-3-1 56,0 1-79,-1 1-64,-1 0-47,-21-8 171,25 8-231,-1 0-1,0 1 1,0-1-1,0 1 1,0 1-1,0 0-76,-3-1 116,1 0-1,0 0 1,1-1-1,-7-3-115,-49-18 540,37 13-281,-3 0 77,18 6-150,0 2-1,-1 0 1,-11-1-186,-11-2 265,3-3-59,14 1-89,1 1-38,-15-5-6,10 5-84,-1 1 0,0 1 0,-11 0 11,-36-2-91,-42 2 75,-72-10 16,134 15 0,1 2 0,-1 2 0,1 2 0,-41 12 0,35-4 3,-29 3-98,46-9 59,3 0 35,1-2 3,-32 2-2,17-2 72,24-2 17,-1 2 48,8-2 14,-51 13 321,4 4-96,3 6-87,49-19-219,0 1 1,1 0-1,-4 3-70,4-1 79,1-1-1,0 1 0,1 1 1,0 0-1,0 1 0,-5 10-78,3 0 56,1 3-46,-3 9 25,7-19-20,1 0-1,1 1 0,1 0 0,0 0 1,1 2-15,-15 46 34,13-49-10,1 0 0,0 1 1,0 9-25,-3 34 48,0-2 32,7-44-60,0 1 0,1-1 0,1 1 0,0-1 1,1 0-1,1 1 0,1 4-20,3 17 31,16 51 179,-11-46-64,-2 2 97,-4-21-77,2 0-1,0-1 1,9 17-166,4 13 296,15 29 146,-7-27-242,28 14 36,-54-61-235,0-1 1,0 0 0,1 0-1,0 0 1,0 0 0,0-1-1,1 0 1,-1 1 0,1-2-1,0 1 1,0 0-1,1-1 1,0 0-2,33 25 26,3 1 55,-15-17-61,-15-6-14,0 0-1,0 0 1,-1 1 0,5 4-6,21 13 69,-23-18-43,1 0 0,-1 0 0,1-2 0,12 3-26,14 4 66,3 4 38,45 20-79,2-3-35,3-4-41,1-2-42,-41-15 18,60 1 7,-49-7-46,7-5-89,2-6 80,25 0 64,-44 4-7,71-11 2,-103 10 44,2-1-96,0-2 36,19-6 1,-11 1 23,0-1-1,1-3 57,-7 1-73,-2 0-44,12-4-10,15 2 101,-2-1 7,-3-5-78,-1 0-41,-8 1 30,-5-9 78,21-37 49,-39 47-29,0-6 10,-13 21 0,1 1 0,-1-1 0,1 1 0,0 0 0,0 0 0,2-2 0,8-6 0,-10 10 0,0 0 0,0-1 0,-1 0 0,1 0 0,-1 0 0,1 0 0,-1 0 0,0 0 0,0 0 0,0-1 0,-1 1 0,1-2 0,16-41-54,11-30 18,-13 38 60,0-2 42,-6 5-78,-4-2 47,-4 0 69,-1 0 0,-3-9-104,0-23 48,4 21 17,-1-34 66,-6 28-92,4 50-38,-8-34 46,6 24-15,-1 0-1,-1 0 0,0 1 0,0 0 0,-2 0 1,-1-3-32,-6-4-2,-2 0 46,-18-22 140,-11-11 125,9 16-152,9 14-82,-10-9-50,25 20-28,9 8 2,0 1-1,0 0 0,0 0 1,0 0-1,-1 0 1,1 1-1,-1 0 1,0-1-1,-3 0 2,-9-1-46,-5 3-41,-17-2-104,-1-2 62,-34-3-65,47 9 74,-25-3-228,45 2 283,0-1 0,-1-1 1,2 1-1,-1-1 1,0 0-1,0-1 0,-2 0 65,-3-3-181,0 2-77,0 2-97,1 0-120,4 1 187,1 1-39,-1-1-39,1 1-44,-1 0-46,0 0-48,0 0-51,0 0-54,3 0 211,-1 0 83,1 0 33,-6 0-449</inkml:trace>
  <inkml:trace contextRef="#ctx0" brushRef="#br0" timeOffset="32343.22">13794 6744 6553,'-7'0'63,"1"0"81,0 0 71,0 0 62,1 0 49,-5 3 351,-11 9 1027,16-7-1076,0-1-87,0 0-76,0-1-64,-1 0-53,1 1-39,-8 9 511,5-2-273,0 4 70,-13 44 1597,14-32-1323,5-13-483,0-1-42,1 0-52,0-1-60,3 5-10,2-4-83,7 4-42,6-1-96,-4-3-35,-7-8-24,1-1-34,8 0-160,5-5-166,11-9-331,0-7-2,-13 5 330,-4 2 164,-8 6 162,-1-1 34,1 1-39,-1-1-32,7-5-194,2-4-253,9-9-467,-13 13 624,-4 4 170,0-1 38,1 1 48,-1-1 57,6-13 16,-10 12 105,-2 1 83,0 3 14,-2 1 55,0 0 61,-1 2 72,-1 0 78,-1 1 86,-2 1 97,0 2 102,-6 6 33,2 5-74,2 3-76,2 2-76,2 2-77,3 0-76,3-1-77,2-3-78,3-4-146,1-1-49,5 3-51,-1-6-47,-1-6-49,1-4-54,-1-3-55,0-3-59,1-2-61,-1-1-64,-2 2 73,0-2 169,-2-3-99,-2-5-153,-4-11-326,-7-1 25,-2 13 345,0 5 163,-2 2 114,-3 3 64,3 3-45,2 2-46,1 1-78,6 1-74,1 0-127,4 0-644,1 0 752,5 0-67</inkml:trace>
  <inkml:trace contextRef="#ctx0" brushRef="#br0" timeOffset="32860.25">14136 6821 4497,'0'-1'269,"0"1"-55,0-1-49,0 0-39,0-1 34,1-3 61,-1 4-109,2 1 56,-1 0-310,-1 1 100,1-1 92,0 1 82,0-1 16,0 1 38,0 1 281,1 0 104,0 0 74,5 5 1491,-5-6-1713,-1 1-34,1-1-6,0 0-64,0 1-76,-1-1-90,5 2 518,-1 2-84,-1 0-75,-1 1-68,0 1-60,0 0-50,-1 1-45,0 0-34,0 7 115,-1 19 408,-1-23-507,0-2 39,0-3-75,0 2-90,-2-2-43,-4 4 12,1-2-68,3 7-25,1-5-5,1-14 32,3-17 145,7-4 196,-1 3-3,1 5-176,3-1-174,10-15-32,-9 10-108,-1 7 61,-11 13 18,6-6-14,-4 6-15,0 3-42,-4-1 96,1 1-1,-1 0 1,1 0-1,-1 0 0,1 0 1,-1 0-1,1 0 1,0 0-1,-1 1 1,1-1-1,-1 0 1,0 0-1,1 0 1,-1 0-1,1 1 0,-1-1 1,1 0-1,-1 0 1,1 1-1,-1-1 1,0 0-1,1 1 1,-1-1-1,0 0 1,1 1-1,-1-1 0,0 1 1,1-1-1,-1 1 1,0-1-1,0 0 1,1 1-1,-1-1 1,0 1-1,0-1 1,0 1-1,0-1 0,0 1 1,0-1-1,0 1 1,0 0 0,0 0 1,7 3-21,-7-4 18,1 0 0,-1 1 0,1-1 0,-1 0 0,1 1 0,-1-1 0,0 0 0,1 1 0,-1-1 0,0 1 0,1-1 0,-1 1 0,0-1 0,1 0 0,-1 1 0,0 0 0,0-1 0,1 1 0,-1-1 0,0 1 0,0-1 0,0 1 0,0-1 0,0 1 0,0-1 0,0 1 0,0 0 0,0-1 0,0 1 0,0-1 0,0 1 0,0-1 0,-1 1 2,2 11 37,2 0 64,1 2 82,4 8 161,0-1-1,-4-7-157,-1-3-78,-2 0-61,1 10-47,11 4-128,-5-12-32,-5-7 28,1-1-73,0 0-100,-2-3 106,0-1-35,0 1-39,1-1-42,-1-1-46,1 0-49,0 0-54,1-1-55,-1 0-60,1-1-62,6-6-1588,-8 3 1352,-1 2 371,0 0 57,-1-1-33,1-1-180</inkml:trace>
  <inkml:trace contextRef="#ctx0" brushRef="#br0" timeOffset="33145.25">14555 6712 5911,'8'-8'318,"-4"5"-79,-2 1 125,-2 1-138,0 1 40,0 0 47,0 0 44,0 0 40,0 0 36,0 0 522,0 0 81,0 3 1106,0 4-1351,0 0-92,0 0-83,0 1-79,-1-1-70,1 1-64,0 0-58,-1 0-49,1 1 2,-1 0-51,0 7 88,-4 19 334,4-25-413,-1-1 60,0 9 120,0-2-105,2 1-35,1 8 32,0-7-100,-1-5-48,3 11-26,1-14-115,-1-5-59,-1 1-42,0 2-50,-2 3-58,0-10-149,0 0 95,0 0 82,0 1 68,1-1 55,-1 1 40,2 5 245,-1-4-256,0-1-99,-1 0-25,1-1-55,0 0-63,0 0-70,0 1-108,0-1-100,0 0-107,0-1-119,0 1 321,0-1-33,-1 0-33,1 0-37,0 1-35,0-1-39,0 0-38,-1 0-40,3 0 51,-1 0 113,0-1 113,-1-1 112,-1 0 134,-2 0 59,-1-1 37,-2-3 37</inkml:trace>
  <inkml:trace contextRef="#ctx0" brushRef="#br0" timeOffset="33648.28">14477 6866 2570,'0'-5'144,"0"1"37,1-2 278,0 0 229,1 2-102,1 2 40,4-1 659,-1 3-467,0 0-201,1 0-87,1 0-136,-4 0-243,0 0-34,5 1 68,-1 0-54,1 2-45,-1 0-36,8 1-25,9 0-52,-16-4 96,2 0-61,-1 0-54,0 0-44,2 0-54,-1 0-33,27 0-495,-22 0 415,3 0 37,-11 0 166,0 0 34,0 0 40,0 0 42,-7 0 64,-1-1-37,1 0 3,0-1-80,-1-3-68,-1 4 73,1-1 42,0 1 58,-1 1 74,0-1 87,1 2 104,-4 2-242,0-1 46,-4 1 159,0-1 54,-8 3 410,9-2-485,0 2-10,1 2-69,-5 17 296,7-11-221,2 1 32,-3 6 226,-1-2 73,4-7-234,1 2-88,2 0-79,1-5-68,6-1-79,0-2-88,1-3-79,1-1-66,6-7-191,-4-4 13,0-5-37,7-20-502,-13 23 615,-1-1 68,-1 6 106,-1-1 45,1 1 52,-1-1 59,-2 6 54,0-1-43,-1-1-25,1-2-18,0-3-13,0 3 11,0 1 35,1 1 61,0 2 32,0 0 66,1 0 76,1 2 86,-5 0 108,1 1-101,0 1-89,0 1-76,0 1 0,1 0-93,0 10 156,-1-11-225,1-2 38,8 41 593,-7-26-551,-1-2-85,-1-4-155,2 0 55,7 16 147,-4-15-121,-2-5-49,0 0-40,-1 0-49,0 0-58,0 0-68,0 1-76,-1 0-86,-1 0-94,0-5-36,0-1 41,1 1 38,-1-1 36,2 2-327,0-1 105,0-1 195,1 0 37,8 3-1366,-7-4 1042,-2 0 286,0-1-49,-1 1-57,0 0-66,3-3-151,-2 2 436,1-1 32,-1 0 35,0-1 35,1 1 35,0-1 35,2-2-25,0-1 74,2-1 49,4-4 47</inkml:trace>
  <inkml:trace contextRef="#ctx0" brushRef="#br0" timeOffset="33895.54">15004 6805 8481,'0'0'565,"0"0"-159,0 0-34,0 0 41,0 0 142,0 0 819,0 0-926,0 0 40,0 0-74,1 1-60,0 0-46,6 8 594,-1 2-68,-2 0-79,0 1-89,0 1-72,1-1-121,-2-6-286,0 0-36,1-1-36,1 0-38,-4-3-7,1-1 1,-1 1-1,0-1 0,1 1 1,-1 0-1,0-1 0,0 1 1,0 0-1,0 0 0,0 0 1,0 0-1,-1 0 0,1 0 1,-1 0-1,1 0 0,-1 0-70,1 10 289,-2-4-188,1 0-38,0 8-53,-1-8-49,1 2-32,0-10-119,0 1 55,0-1 49,0 1 43,0 0 38,0-1 37,0 1 83,0 1 241,0-1-281,0 0-43,0-1-52,0 1-55,0-1-68,0 1-76,0-1-51,0 1-77,0-1-86,0 0-91,0 1-101,0-1-107,0 1-116,0-1-121,0-2 874,0 0 38,0-7 16</inkml:trace>
  <inkml:trace contextRef="#ctx0" brushRef="#br0" timeOffset="34064.78">15019 6712 3341,'-2'0'102,"1"0"-1,-1 0 1,0 0 0,0-1 0,1 1-1,-1-1 1,0 1 0,1-1-1,-1 1 1,0-1 0,1 0 0,-1 0-1,1 0 1,-1 0 0,1 0 0,-1-1-102,-1 0 417,3 1-63,-1 1-71,0 0-79,-1 0-70,0 0-58,-2 0-48,1 0-175,13 3 18,-7 8 108</inkml:trace>
  <inkml:trace contextRef="#ctx0" brushRef="#br0" timeOffset="34713.21">15143 6775 5140,'0'0'481,"0"0"-105,0 0-54,0 0-39,1 0-35,-1 0-34,1 0 125,-1 0-103,2 0-83,-1 0-58,3-1 51,-2 2-39,-1-1-15,0 0 34,0 0 42,-1 0 48,1 1 116,-1-1 91,1 1 103,-1-1 116,0 3-199,0 0-42,1-1-39,0 1-36,1 1 233,1 1-101,1 1 42,1 12 520,-1 11 397,0-18-851,-1-3-187,-1 1-59,0-1-74,-2 1-90,0-4-70,0-1 74,0 3 225,0 6 375,0-6-459,0-4-179,-1 0-52,3-6-33,13-21-30,-11 17-52,1-1-28,1 1-33,9-2-120,0-4 98,-13 11 121,0 1 0,0-1 0,0 0 0,-1 1 0,1 0 0,1-1 0,-1 1 0,0 0 0,0 0 0,0 0 0,1 0 0,-1 0 0,2 0 7,9 4-86,-12-2 91,0-1-86,0 1 33,-1 4 11,0-1 13,1-2-28,0 1-29,0-1-45,17 12 154,-17-14-23,0 0 1,-1 1-1,1-1 0,0 0 1,0 0-1,-1 1 1,1-1-1,0 0 0,0 0 1,0 0-1,0 0 1,-1 0-1,1 0 1,0 0-1,0-1 0,0 1 1,-1 0-1,1 0-5,10 0 89,-8 2-75,-2-2-4,-1 1 1,1-1-1,-1 1 1,1-1 0,-1 0-1,1 1 1,-1-1 0,1 0-1,-1 1 1,1-1 0,-1 0-1,1 0 1,0 1 0,-1-1-1,1 0 1,-1 0 0,1 0-1,0 0 1,-1 0 0,1 0-1,0 0 1,-1 0 0,1 0-1,-1 0 1,1 0 0,0-1-1,-1 1 1,1 0 0,-1 0-1,1-1 1,-1 1 0,1 0-1,0-1-10,6-3 20,11 0 59,0 5-37,-9 0-34,-8-1-10,0 0 0,0 0 0,0 0 0,0-1 0,0 1 1,0 0-1,0 0 0,0 0 0,0-1 0,-1 1 0,1-1 0,0 1 1,0-1-1,0 1 0,0-1 0,0 1 0,-1-1 0,1 0 0,0 1 1,0-1-1,-1 0 0,1 0 0,-1 1 0,1-1 0,-1 0 0,1 0 1,-1 0-1,1 0 0,-1 0 2,11-13-75,1 1-23,-7 5 63,-5 0 48,-2 6-21,2-2-71,1 0 36,-1-4 52,0 2 78,1-1 59,-1-2 158,-1 0 68,-5-3 431,-2 9-346,15 5-266,-1 3-92,0 2-73,0 3-55,12 37-259,-15-38 267,1 2-67,20 42-368,-17-40 388,0-1 59,-8-2-37,-4-2-51,-3 0-34,-10 5-162,8-9 132,6-2 96,1-1-39,-1 0-35,1 1-34,-4 1-264,-1 1-106,1 0-168,-1 0-82,0 1-39,-9 6-1178,7-4 837,4-3 532,1 0 63,0-1 138,0 0 68,1 0 78,0 0 90,-1 0 58,1 0 57,0 1 38,-2 2 37</inkml:trace>
  <inkml:trace contextRef="#ctx0" brushRef="#br0" timeOffset="37037.01">10727 2534 11822,'0'0'649,"0"0"-120,0 1-52,0 1 716,0 6-470,0 1-106,1 0-95,-1 1-86,1 0-69,-1 0-67,0 0-56,1 1-44,-1 1-5,-3 21 247,0-19-226,-2 1 57,-1 11 179,4-4-213,2-6-105,-2-2-49,-9 16-26,10-28-55,0 0 0,1 0 0,-1-1 1,1 1-1,-1 0 0,1 0 0,0 0 0,-1 0 0,1 0 0,0 0 0,0 0 0,1 2-4,-2 9 58,-10-5-36,8-9-9,3-8 33,1-4 39,1 3 49,3-7 73,2 0-72,1 0-67,0 0-60,1-2-67,-2 1-64,13-25-221,-5 13 157,1 1 38,13-25-92,-29 53 223,5-8-42,-4 8 58,1 0 0,-1 1 0,1-1 0,-1 1-1,1-1 1,0 1 0,-1-1 0,1 1 0,-1 0 0,1-1 0,0 1 0,-1 0 0,1 0 0,0 0 2,-1 1 0,0-1 0,0 0 0,0 0 0,0 0 1,0 0-1,-1 1 0,1-1 0,0 0 0,0 1 0,0-1 1,0 1-1,-1-1 0,1 1 0,0-1 0,0 1 1,-1 0-1,1-1 0,0 1 0,-1 0 0,1 0 0,-1-1 1,1 1-1,-1 0 0,1 0 0,-1 0 0,1 0 0,7 27-5,-4-12-16,0-5-21,5 23-179,-9-1 161,0-26 62,0-3 10,0 75 265,0-44-223,0-35-55,0 1 0,0 0 0,0-1 0,0 1 0,0-1 0,0 1 0,0-1 0,0 1 0,0-1 0,0 1 0,0-1 0,0 1 0,0 0 0,0-1 0,1 1 0,-1-1 1,0 1-1,0-1 0,1 1 0,-1-1 0,0 0 0,1 1 0,-1-1 0,0 1 0,1-1 0,-1 0 0,1 1 0,-1-1 0,0 0 0,1 1 0,0-1 1,7-3-60,-7 3 43,3-22-12,0 9 33,2 1 0,-1 0 0,8-10-4,-1 1-37,-2 3-45,-1 3-61,5-28-156,-4 10 145,-8 29 142,1-1 0,-1 1 1,1 0-1,-1 1 0,1-1 0,0 0 1,3-2 11,2 3 172,0 8-70,1 7-57,-1 5-46,16 62-189,-22-72 31,0 1 51,0 0 45,-1 0 37,2 9 68,1 10 148,-3-15-135,0 2-63,0-3-79,-1-1-94,1 2-113,-1-7 97,0 1-35,0 2-168,0 0-87,1 0-94,-1 1-101,0-1-110,0 1-116,0 0-125,0-5 468,0 1-34,0-1 26,0-2 447,0 0 50,0 1 33,0 3 31</inkml:trace>
  <inkml:trace contextRef="#ctx0" brushRef="#br0" timeOffset="37460.18">11346 2627 6553,'1'-6'79,"0"1"73,1 0 69,1 1 63,-1-1 179,-1 2 89,-3 0 81,-3 3 67,4 0-309,0 0-46,0 0-42,0 0-39,0 1-37,0-1-33,-1 2 104,0 0-70,0 0-105,-2 3 18,2-3-12,2-1-16,-1-1 44,-9 12 568,2-1-80,2 3 50,-2 7 245,-7 13 445,8-17-1060,2 1 111,2 0 65,3 25 752,1-30-896,2-1-36,-1 0-42,2-1-63,0 0-77,0-1-89,-3-9-50,1 0 1,-1-1-1,0 1 1,0 0 0,1-1-1,-1 1 1,1-1-1,-1 1 1,1-1-1,-1 1 1,0-1-1,1 0 1,-1 0 0,1 0-1,-1 0 1,1 0-1,-1 0 1,1 0-1,0-1 0,29-3-53,-20 1 6,-1-1-40,7-7-191,-8 3 55,-1-1-34,2-6-179,-1-1-41,3-19-509,-8 11 375,-2 4 175,-1 1 98,-1 15 264,-1-1 0,1 1-1,-1 0 1,1-1 0,-1 1 0,-1 0 0,0-3 74,-9-13-297,-2 6 127,-3 3 106,11 8 44,1-1-40,2-1-37,0 1-32,0 0-120,-1 2-58,-2 5-47,-5 6-36,8-7 265,0 0-117,1 0-99,0-1-83,1 1-14,0-1-38,4 5-1898,-3-3 1826,1-1 70,0 1 92,0 1 114,0-1 148,1 0 48,0 1 32,2 1 31,-4-5 13</inkml:trace>
  <inkml:trace contextRef="#ctx0" brushRef="#br0" timeOffset="37838.9">11687 2596 7196,'0'-6'188,"0"1"54,0 0 48,0 0 42,0 0 172,1-1 51,-5-13 2270,1 14-1913,0 4-512,0-1-48,-1 1-58,0 0-66,-2 1-75,0-1-82,2 2 217,0 1-40,-4 4 145,1 4-112,0 1-80,-7 23 209,13-23-175,1 4 72,0-1-51,1-3-43,0 0-40,2 1-7,1-1-38,18 28 128,-15-28-234,16 21-23,-10-13-64,-10 12-181,-3-20 172,-1-10 56,1 0 0,0 1 0,0-1 0,0 0 1,-1 0-1,1 0 0,-1 1 0,1-1 0,-1 0 0,1 0 1,-1 0-1,0 0 0,1 0 0,-1 0 0,0 0 0,0 0 18,-19 14-357,15-13 258,1 0 0,-1 0 0,0 0 0,0-1 0,0 0 0,0 0 0,0 0 0,-4 0 99,1-1-76,-29-1-306,22-1 243,-1-3 28,1-3 69,2 0 39,-2-1-38,15 8 34,-1 1 0,1-1-1,-1 0 1,1 1 0,-1-1 0,1 0 0,0 1 0,-1-1 0,1 0 0,0 1 0,0-1 0,-1 0 0,1 0 0,0 1 0,0-1 0,0 0 0,0 0 0,0 0 7,1-5-23,2 2-109,1 1-95,2 1-84,1 1-72,1 0-60,1 1-47,0 0-35,23-1-1588,-24-1 1787,1 0 38,19-6-448</inkml:trace>
  <inkml:trace contextRef="#ctx0" brushRef="#br0" timeOffset="38123.38">11905 2580 6553,'-9'-9'249,"5"2"-28,2 2 58,1 2-94,1 0 38,0 1 58,0 1 51,0 1 52,0 0 54,0 0 369,0 0 549,0 0-788,0 0-63,0 1-58,0-1-57,0 1-50,0-1-48,0 1-44,0-1-40,0 2 86,0-1-100,-1 1-92,1-1-38,-1 3 55,1-3-20,-1 0 94,1-1-49,0 1 39,-3 4 334,1 1-77,0 0-69,1-1-62,0 2-7,0 0-64,0 1-18,0 4 25,0 7 100,0-12-196,0-1 35,-3 14 275,4-4-97,1-1-77,0-1-60,3 34 221,-4-40-559,0 1 98,0-1 64,0 16 204,0-13-186,0-4-66,0 0-46,0 0-55,0 0-66,0 1-110,0 0-110,0-4 148,0 0-34,0 0-34,0-1-36,0 1-40,0 0-39,0 0-42,0-1-45,0 1-45,0 0-48,0-1-48,0 1-53,0-3 153,0 0 92,-1-1 96,0 0 101,-1 0 124,-1 0 53,0 0 36,-3 0 34</inkml:trace>
  <inkml:trace contextRef="#ctx0" brushRef="#br0" timeOffset="38377.4">11765 2749 3726,'-5'-5'31,"2"0"93,1 1 84,0-1 75,2 0 142,0 0 78,3-1 181,3-2 446,9-2 799,-8 7-1336,0 1-53,-1 1-141,0 0-57,0 0-66,1 1-75,10 0 161,2 0-54,-3-1-114,0 1-36,1 0-38,0 0-41,-1 0-42,0 1-45,-1 0-47,-1 1-48,-5-1 33,-1 0-34,10 2-183,-1 0-68,22 5-557,-28-6 661,0 1 37,3-1 20,-2 1 96,3-1 15,4-2 59,-19 0 24</inkml:trace>
  <inkml:trace contextRef="#ctx0" brushRef="#br0" timeOffset="39164.21">12322 2672 8224,'-3'0'-205,"0"0"116,0 0 109,-1 0 97,0 0 28,1 0 46,-1 0 40,1 0 38,-4 0 360,0 0 98,1 0 62,-2 0 1111,8 0-1264,1 0-52,2 0-73,2 0-91,10-3-44,20-20 660,-21 12-683,-7 7-221,-1 0-38,13-7 193,-1-1-51,-1 0-48,0-2-48,10-7-7,2 1-110,-10 9-60,20-13-136,-22 10 126,-14 12 22,7-6-15,-8 5-14,-1-1-41,-1 5-268,-1 4 47,1 4 45,-1 1 45,1 2 42,1-2 41,0-1 40,1-4 38,-1-4 61,1 0 1,-1 0-1,-1 0 0,1 0 0,0 0 1,0 0-1,0 1 0,-1-1 1,1 0-1,0 1 0,-1-1 0,1 0 1,-1 1-1,0-1 4,1 12-98,0-9-29,1-1 45,5 4-22,-4-4 10,-1 3-58,-1 1-36,0-5 96,-1 1 0,0-1 1,0 1-1,0-1 0,0 1 1,0-1-1,0 1 0,-1-1 0,1 0 1,-1 1-1,-1 1 92,-4 1-209,1-2 35,3 7 43,2-8 127,0 0 1,0 0-1,-1 0 0,1 0 0,0-1 0,-1 1 1,0 0-1,1 0 0,-1-1 0,0 1 1,0 0-1,0-1 4,-4 9 43,3 3 66,0-1 76,-1-8 38,1 0 57,6 7 17,-1-7-183,-1-1 39,0 0 56,8 1 723,-6-3-734,1-1-55,2 0-71,4 0 207,0 0-70,4 1-1,0-2-101,-2-1-68,-9 2-34,-1-2 0,1 1 1,0 0-1,-1-1 0,1 1 0,-1-1 0,3-2-5,18-8-106,-8 4 9,0-2-67,-6 2 1,-1-3-57,8-19-195,-11 17 272,0-1 56,-1-1 111,1 5 23,-6 9-44,1 0 0,0 1 0,-1-1 0,1 1 0,-1-1 0,0 0 0,1 0 0,-1 1 0,1-1 0,-1 0 0,0 0 0,0 0 0,1 1 0,-1-1 0,0 0 0,0 0 1,0 0-1,0 0 0,0 0 0,0 1 0,0-1 0,0 0 0,-1 0 0,1 0 0,0 0 0,0 1 0,-1-1-3,-3-7 40,3 7-26,0-1 0,0 1 0,0 0 0,0-1 0,0 1 0,1-1 0,-1 1 0,1-1 0,-1 0 0,1 1-1,0-1 1,-1 0 0,1 1 0,0-2-14,-3-5 156,-4 2-44,-16 3 20,20 3-124,1 0 1,-1 0 0,0 1 0,1-1-1,-1 1 1,1 0 0,-1-1 0,1 1-1,-1 1 1,1-1 0,0 0 0,-1 0-1,1 1 1,0 0 0,0-1 0,0 1-1,0 0 1,0 0-9,-1 3 58,-7 9 140,-1 3 43,-9 21 333,17-33-475,1 0 0,0 1-1,0-1 1,0 1 0,1-1 0,0 1 0,0 0 0,0 0-1,0-1 1,1 1 0,0 0 0,1 0 0,-1 0-99,15 41 278,3-15-121,2-8-69,7-6-54,-23-17-80,1 1-84,1 1-79,1-1-69,5 1-253,1-1-113,0 1-88,1-2-61,24-1-1527,-24-4 1385,-7 1 457,0 0 38,-2-2 47,0 0 55,-1-1-369,0-1 129,-1 0 128,1-1 129,0 2 154,-1 0 65,0-2 44,3-3 42</inkml:trace>
  <inkml:trace contextRef="#ctx0" brushRef="#br0" timeOffset="39680.17">13051 2519 6553,'-1'0'409,"-1"0"-68,-5 1 492,-20 16 1584,16-6-1413,4-1-161,2 0-72,1 1-251,-4 7 304,0-1-125,3-6-300,2-2-128,1-1-71,-2 14 436,3 0-49,2 1-59,-1-1-69,1-6-157,-1-1-52,0-13-239,1 1 0,-1-1 0,0 0 0,1 0 0,-1 1 0,1-1 0,-1 0 0,1 0 0,0 0 0,0 0 0,0 0 0,0 0 0,0 0 0,1 0 0,-1-1 0,1 2-11,1-1 13,-1 1 1,1-1-1,0 0 1,0 0-1,0 0 1,0 0-1,0-1 1,0 1-1,0-1 1,1 0-14,37 7 87,-5-11-56,-6-9-86,-16 3-28,-1 1-48,-4 2-5,0 1-38,17-12-561,-3 0 71,1-5-68,9-12-317,3-2-32,-27 26 800,1 0 38,-2-1 44,1 0 52,-2-1 57,0 1 65,-2-1 71,0 0 79,-5 11-98,1-1 1,-1 0 0,0 0 0,0 1-1,0-1 1,0 0 0,0 0-1,0 1 1,0-1 0,-1 0 0,1 1-1,-1-1 1,1 0 0,-1 1-1,0-1 1,1 1 0,-1-1-1,0 1 1,0-1 0,0 1 0,0-1-1,0 1 1,-1 0-28,-8-7 252,0 5 37,-2 3-175,-5 0 133,0 1 60,-2 6 120,17-5-357,-1 0 1,0-1-1,1 2 0,-1-1 1,1 0-1,0 0 0,0 1 1,0-1-1,0 1 1,-1 1-71,-1 3 150,-1 1 1,1 1-1,1-1 1,-1 1 0,2-1-1,-1 1 1,1 0-1,0 4-150,-1 17 366,5-1-45,7 3-8,-1-17-203,2-3-35,2-2-41,3-2-43,3-3-48,2-4-52,-5-2 14,2-2-80,-4 0-9,-1-1-71,-2 1-22,-1-1-66,-2 0-75,0 0-83,6-8-776,-8 6 776,-2 1 212,0 0 33,7-12-398</inkml:trace>
  <inkml:trace contextRef="#ctx0" brushRef="#br0" timeOffset="40345.25">13470 2566 385,'0'-6'198,"0"-2"49,0 4-46,0 0 6,1 1 49,1 0 152,-1 2-160,0 0 32,1 1 36,-1-1 39,1 1 43,1-1 44,-2 1 148,0 0 854,-1 0-630,0 0-345,0 0-56,0 0 123,0 0-69,0 1 410,0 0-553,0 0 38,1 2 240,-1 0-55,1 0-51,-1 0-46,1 0-42,0 0-39,2 3 271,-1-2-230,0 1-45,3 23 1152,-10 26-53,2-37-1015,-2-1-49,2-5-65,1-3-92,1-3-111,1-1-35,1 6 28,1 32 78,-2-38-132,1-1-89,-1-2-75,0 0-62,2-2-192,0-5-298,1-1 148,0 3 206,-1-1 95,1 1 54,7-18-580,-4 1 63,-3 5 230,3 0 39,3 0 43,5 0 46,-7 8 233,0-1 45,1-1 40,-1 0 35,4-6 66,1 1 42,-9 11-85,1-1 0,0 1 0,0 0 0,0 0 0,1 0 0,0 1 0,-1-1 0,1 1-75,8 0 364,-10 3 0,-3 0-108,2 0-105,0 0-67,5 1 9,-5 1-13,-1 8 218,-7 1-99,0-1-75,5-4-118,0 1 45,0 0 39,0 1 33,1 12 270,1 10 306,0-17-387,-1-2-58,5 15 267,-1-19-389,0 0-39,1 2-47,8 3-67,1-9-103,2-8 31,-9-1 16,-1-2-64,-2 2-5,0 1-53,-3 2 101,6-7-22,0 0-58,5-10-212,9-15-339,-12 20 441,-1-1 44,0 1 72,17-40 102,0-28 98,-23 77 113,0-1-99,1 2-61,4-8-98,-3 5 98,-3 4 48,1 1 35,0-3 91,0 1 97,0 1 43,-1 0 91,-1-1 99,0 1 112,0 14-197,0 1-94,-1-1-80,1 1-62,-1 4-3,0 21 95,2-23-107,1 2 101,-1-8-79,1 0 38,8 61 750,-10-53-791,1 0-44,-1 1-52,1 1-89,-1-1-107,0-8 17,0 0-34,0 2-74,0-1-55,0-7-87,-1-1 48,1 0 44,0 0 40,0 0 37,-1-1 33,0 2-69,0-1 70,-3 2-16,3-3 109,0 0-33,0 1-53,0-1-63,0 1-75,1-1-88,-1 0-101,1 1-113,0-1 247,0 0-34,0 1-35,-1-1-36,1-2-73,0-1 91,-1-1 92,0 0 94,-1 1 116,0 0 49,-2-1 32,-1-2 32</inkml:trace>
  <inkml:trace contextRef="#ctx0" brushRef="#br0" timeOffset="40529.95">13779 2566 2056,'0'0'370,"0"-1"-73,-1 1-63,1-1-54,0-1 59,1-4 106,0 4-186,0 1 73,2-2 570,0 1-63,1 0-59,0 0-56,0 0-55,0 0-51,1 0-49,0 0-47,3 0 131,0 0-89,0 0-82,0 1-70,0-1-64,0 1-54,-1 0-45,1-1-36,4 0 38,17-3 169,0 0-114,-10 1-123,0 1-37,19-3-42,-4 1-72,46-1-181,-34 6 228</inkml:trace>
  <inkml:trace contextRef="#ctx0" brushRef="#br0" timeOffset="41415.71">14585 2350 7581,'-9'-8'425,"-1"3"73,-1 3 60,-1 1 45,-2 3 164,-20 10 1079,20-4-1087,0 1-52,1 0-75,1 1-99,5-3-243,1 0-61,0 0-67,1-1-75,-4 6 161,2 1 107,-2 3 166,-2 8 348,3-7-292,2-7-235,0 7 76,4-2-65,3-2-63,4 2-66,1-4-1,2 0-65,10 3-14,4-3-77,25 3 3,-32-12-21,-2-1 33,8-2-9,1-2-110,-1-3-97,0-1-84,4-4-134,-1-2-79,2-5-158,10-13-357,-27 20 764,-3 0 34,0-14-62,-8 0 95,-6 0 71,1 11 55,0 0 1,-1 1-1,0 0 0,-8-8-11,5 6-10,11 15 10,-4-5 21,0 1 0,0-1 1,-1 1-1,1 0 1,-1 1-1,0-1 1,0 1-1,0 0 0,-1 0 1,-5-2-22,1 3 13,2 4-48,-3 7-57,2 3-93,3 4-102,3 1-110,1 0-120,2-8 211,0 0-34,0-1-33,1 0-36,0 0-36,1-1-37,2 5 38,5 7-119</inkml:trace>
  <inkml:trace contextRef="#ctx0" brushRef="#br0" timeOffset="43108.04">14740 2458 385,'-2'0'1476,"-1"0"-272,2-1-77,-1 1-74,0 0-71,1-1-70,0 1-65,0-1-65,1 1-62,-1-1-59,1 0-56,0 0-55,0 0-51,1 0-49,-1 0-48,1 0-43,0 0 129,1-1-97,-1 0-87,1 0-76,1-1-40,0 1-79,1-1-56,2-2-71,0 0-23,-3 2 46,0 1 41,0 0 56,-1 0 36,0 0 58,-1 0 67,0 0 76,5-5-169,0 0-37,1-1-9,5-5 15,8-8 94,-9 6 18,4-3 266,-4 5-2,-6-5 80,-2 5-209,2 7-232,-4 3-65,-3 0-102,1 2-43,0 0-39,0 1-48,0-1-50,2 2 113,1 1-45,4 6-40,-5-5 43,0 1-44,0-1-80,0 2-100,-1 0-118,0 1 269,1 0 32,4 5-75,3 4 69,8 7 47,-3-5 41,-6-5-10,-1-3-27,-2 1-54,-2-1 89,-1 3-47,-1 25-398,-1-23 284,0 0 71,-3-2 74,-3 0 53,-6 3 61,1 0 10,5-4-47,6-10 52,1 0 0,-1 0 0,1 0 0,-1 0 0,1 0 0,-1 0 0,1 0 0,0 0 0,-1 1 0,1-1 0,0 0 0,0 0 0,0 0 0,0 0 0,0 0 0,0 0 0,0 1 0,1-1 0,-1 0 0,0 0 0,0 0 0,1 0 0,-1 0 0,1 0 0,-1 0 0,1 0 1,-1 0-1,1 0 0,0 0 0,0 0 0,-1 0 0,1-1 0,0 1 0,0 0 0,0 0-30,8 3 205,1-1-65,1-3-88,0-1-108,9-3 29,0 1 47,26-5 50,-31 4-81,0 0-38,-2 0-28,0-1-41,-1 0-48,1-1-54,39-24-1495,-45 25 1378,0-1 0,0 0 0,-1 0 0,1-1 0,-1 0-1,-1 0 1,1 0 0,-1-2 337,1 0-379,0 1 53,0-1 52,-1 2 47,2-3 12,-1 1 59,0 0 54,-1 1 48,2-3 44,-1 0 51,2-7 95,0-1 60,-7 13-168,0 2 35,-2-4 155,-4 0 172,0 4-33,-2 1 34,-8 1 409,3 3-317,3 2-152,1 0-94,-16 13 219,3 4 82,3 4 72,2 2 60,-3 19 503,17-36-792,-1 1 1,1 0-1,1-1 1,-1 1-1,1 8-381,2 5 568,1-1-112,2-2-106,3-2-102,3-2-98,3-5-91,5-3-87,6-5-83,-14-4 30,2-3-40,0-1-49,1-1-57,-1-1-64,1 0-72,-2-1-80,-2 2-89,7-7-322,-2 0 69,-3 0 69,0-1 66,-3-1 64,-1 0 62,-1 0 59,-1-1 58,-1 0 55,-1-1 54,-1 0 50,-1 0 50,0 0 46,0-1 45,-1 1 42,1-1 41,-1-7 55,1 0 70,0 0 64,2 0 59,1-6 115,3-14 264,-8 0 125,0 37-464,0 0-52,-1 1-44,1 0-34,0-5 40,-3-13 163,3 18-189,0-1 48,1-1 99,-1-1 102,1 5-153,0 0 33,0 0 37,0-1 38,0 6 126,-1 1-106,0-1-93,0 1-79,0 0-71,0 1-46,-1-1-30,-3 4 50,4-4-18,1 0 61,-3 20 625,3-1-407,-1 1-117,-1-4-126,1-1-44,-2 18-22,-4 37-77,6-48 61,1 0 65,-2 41 235,1-23-27,1 0 1,5 28-313,-3-59 46,6 49 176,1-20-127,2-8-66,4-4-57,-6-15-8,1-6-94,1-5-72,-1-3-53,17-17-555,-17 9 505,-2 3 109,-1 0 74,36-28-1062,-28 19 649,-4 3 113,1-2-50,0 1 133,2-3 42,-12 14 251,0 0-1,0 0 1,0 0 0,-1 0-1,1-1 1,-1 1 0,0-1-1,1-1 47,2-14-284,2-3 22,-2 1 84,-1 0 82,-2-1 81,-3 3 101,1 15-79,0 1-1,0 0 0,-1 0 1,1 0-1,0 0 0,-1 1 1,0-1-1,0 0 1,0 1-1,0-1-6,-6-6 93,7 8-79,-1 0 175,-1 3-74,-1 1-37,-4 6 15,7-9-54,-11 13 237,1 2-93,0 3-50,-4 7-27,4-6-11,-1 4 156,7-2 37,3-1 47,2 2 60,1 1 49,1-7-199,3-2-44,-3-10-158,0-1 0,0 0 0,1 0 0,-1 1 0,1-2 0,0 1 0,0 0 0,0 0 0,1-1 1,-1 0-1,0 0 0,1 0 0,-1 0 0,1 0 0,0-1 0,0 1 0,2 0-43,12 0 104,1-5-51,1-4-47,0-3-44,0-3-39,-1 0-37,14-13-207,-27 21 237,27-22-134,-27 22 188,-1 0 0,0-1 0,0 0-1,0 0 1,-1 0 0,0-1 0,1-1 30,10-19-154,-1 1 99,-2 7 68,-2 0 39,5-11 84,-4-1 44,-11 29-141,1-1 0,-1 1 0,0-1-1,-1 0 1,1 1 0,0-1 0,-1 1 0,0-1 0,1 1 0,-1-1 0,0 1 0,0-1 0,-1 1 0,1 0 0,0-1 0,-1 1-39,-6-10 161,2 5-67,6 7-91,0 0 0,-1 0 0,1 0 1,-1 0-1,1 0 0,0 0 0,-1 0 1,1 0-1,0 0 0,-1 0 0,1 0 1,-1 0-1,1 1 0,0-1 1,-1 0-1,1 0 0,0 0 0,-1 0 1,1 1-1,0-1 0,-1 0 0,1 0 1,0 1-1,0-1 0,-1 0 0,1 0 1,0 1-1,0-1-3,-9 9 36,9-9-35,-15 15-33,1-2-64,12-6-33,2 8-156,0 25 228,0-34 90,0 8 126,2-4-137,11-5-22,-5 0-1,-6-4 0,-1 0-1,1 0 1,-1 0-1,0-1 1,1 1-1,0 0 1,-1-1-1,1 1 1,-1-1-1,1 1 1,0-1-1,-1 0 1,1 0-1,0 0 2,3 0-57,-3 0-14,21 13 7,-19-11 81,5-2 55,1 1 26,-5 2-71,0 3-27,-1-1-6,3-3-31,-6-2-120,0 2 69,0 2 46,0 1 39,0-2-28,3 4 20,-4-7 4,1 0 1,-1 1-1,0-1 0,1 0 0,-1 1 1,0-1-1,0 1 0,1-1 1,-1 1-1,0-1 0,0 1 0,0-1 1,1 1-1,-1-1 0,0 1 0,0-1 1,0 1-1,0-1 0,0 1 0,0-1 1,0 1-1,0-1 0,0 1 1,0-1-1,-1 1 0,1-1 0,0 1 1,0-1-1,0 1 0,-1-1 0,1 1 1,0-1 6,-8 9-53,-34 30-252,23-22 233,0 1 85,1-3 104,12-10-59,1-1 0,-1 1 0,1-1 0,0 1 0,-4 6-58,8-9 14,0-1 1,0 1 0,0-1-1,0 1 1,1 0-1,-1-1 1,0 1-1,1 0 1,-1 0 0,1 0-1,0-1 1,0 1-1,-1 0 1,1 0-1,0 0 1,1 0 0,-1 0-1,0-1 1,0 1-1,1 0 1,-1 0-1,1 0 1,0-1 0,-1 1-1,2 0-14,12 14 213,8-5-80,29 2 89,-32-10-62,-12-1-114,0-1-1,1 0 1,-1-1-1,1 0 1,0 0-1,-1-1 1,1 0 0,-1 0-1,2-1-45,36-11 340,-43 12-334,0 0 0,0 0 0,0 0 0,0 0 0,0-1-1,0 1 1,0 0 0,-1-1 0,1 0 0,0 0-6,3-3-14,1 1-67,2 0-95,-4 4 42,1-1-34,0 1 8,-1-1-63,-1-1-60,-1 0-60,0 0-58,-1-1-57,-1-1-54,-1 1-54,0-1-51,0 0-51,-1 0-49,-1 0-47,1 0-45,-1 0-45,0 1-43,0-1-40,1 2 811,-1 0 50,0-1 33,-2-3 31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00.410"/>
    </inkml:context>
    <inkml:brush xml:id="br0">
      <inkml:brushProperty name="width" value="0.05" units="cm"/>
      <inkml:brushProperty name="height" value="0.05" units="cm"/>
      <inkml:brushProperty name="color" value="#00A0D7"/>
    </inkml:brush>
  </inkml:definitions>
  <inkml:trace contextRef="#ctx0" brushRef="#br0">109 308 1670,'0'0'326,"0"0"-45,0 0-42,0-1-41,0 1-37,0 0-36,0 0 27,0-1-114,0 1-70,0-1-60,0 1-48,0-1-236,0-2-342,0 2 444,0 0 58,0 0 93,0 1 105,0 0 37,0-1 39,0 1 43,0-1 48,0 1 52,0-1 55,0 1 59,0 0 20,0 0 54,0-1 55,0 1 59,0 0 61,0 0 65,0 0 68,0 0 69,0 0 73,0 0 76,0 0 78,0 0 81,0 0 84,0 0 87,0 0 90,0 1 92,0 3-1033,-1 1-48,1 0-43,0 1-41,0 1 4,-1 0-45,1 8 114,0-2-120,4 12 184,2-11-217,-2-1-24,-1 12 16,-3-18-146,0-1-1,1 1 1,0 0 0,0-1 0,0 1 0,0-1 0,1 1 0,1-1-1,-1 0 1,2 3-28,7 17 85,2 36 22,-9-37-36,2 0 52,-3-13-98,24 88 278,-15-61-246,-10-14 4,-2-23-56,-1-1 0,1 0 0,0 1-1,0-1 1,0 0 0,0 1 0,1-1 0,-1 0 0,0 0-1,0 1 1,1-1 0,-1 0 0,1 0 0,0 2-5,-1-3 0,0 0 0,0 0 0,1 0 0,-1 0 0,0 1 0,0-1 0,1 0 0,-1 0 0,0 0 0,0 0 0,1 0 0,-1 0 0,0 0 0,1 0 0,-1 1 0,0-1 0,0 0 0,1 0 0,-1 0 0,0-1 0,1 1 0,-1 0 0,0 0 0,0 0 0,1 0 0,-1 0 0,0 0 0,1 0 0,-1 0 0,0 0 0,0-1 0,0 1 0,1 0 0,-1 0 0,0 0 0,3-8 27,-2-10 123,-1 9-91,1 3-60,5-8 21,-5 10-17,0 1 0,0 0 0,0-1 0,0 1 0,0 0-1,-1-1 1,1 1 0,-1-2-3,4-19 91,8-3-72,1-2-22,-7 6 3,-5 12 0,2 1 0,0 0 0,0-1 0,1 1 0,0 1 0,0-1 0,2 0 0,-1 3 0,-4 5 0,0 1 0,0 0 0,0-1 0,0 1 0,0-1 0,0 1 0,-1-1 0,1 1 0,0-1 0,-1 1 0,1-1 0,-1 1 0,0-1 0,0 0 0,1 1 0,-1-2 0,0 1 0,0 1 0,0-1 0,0 0 0,1 1 0,-1-1 0,1 0 0,-1 1 0,1-1 0,-1 1 0,1-1 0,0 1 0,0-1 0,0 0 0,0 1 0,0 0 0,0-1 0,0 1 0,0-1 0,-1 1 0,1-1 0,0 0 0,-1 1 0,0-1 0,1 1 0,-1-1 0,0 0 0,0 0 0,1-4-5,-1 1 41,1 5-25,-1 0-1,0-1 0,0 1 0,0 0 1,0-1-1,1 1 0,-1 0 0,0-1 1,1 1-1,-1 0 0,0-1 0,0 1 0,1 0 1,-1 0-1,0 0 0,1-1 0,-1 1 1,0 0-1,1 0 0,-1 0 0,1 0 1,-1 0-1,0 0 0,1-1 0,-1 1 0,1 0 1,-1 0-1,0 0 0,1 0 0,-1 1 1,1-1-1,-1 0 0,0 0 0,1 0-10,-1 0 7,3 0 250,-3 0-119,1 0-38,1 0 12,8 0-8,-9 1-34,-1 1 48,1 9-73,2 1 36,11 26 258,-8-25-222,-1 0-35,1 8 162,0-2-35,-1-1-52,0-1-46,1 0-55,2 0-62,-6-15 20,-1-1-1,0 1 1,1-1 0,-1 1 0,1-1-1,-1 1 1,1-1 0,0 0-1,0 0 1,-1 0 0,1 0 0,0 0-1,0-1-13,10 6 62,-2 2-45,0 2 138,0-5-53,1-4-32,3-7-36,5-17-14,-14 14 18,0 0 33,-5 9-68,4-11 95,-4-6-13,1 0-11,8-19-26,-2 1 0,2-33-48,-8 46 6,0 0 1,-2 1-1,-1-1 1,0 1-1,-4-11-6,4-2-25,2 27 11,0 0 1,0 0 0,-1 0 0,0 0-1,0 0 1,0 0 0,-1 0 0,0 0-1,-1 1 1,1-1 0,-4-4 13,2 4-73,-1 4-34,5 3 101,0 0-1,0 0 0,0 0 1,-1 0-1,1 0 0,0 0 1,0 0-1,0 1 1,-1-1-1,1 0 0,0 0 1,0 0-1,0 0 0,-1 0 1,1 0-1,0 1 1,0-1-1,0 0 0,0 0 1,0 0-1,-1 0 0,1 1 1,0-1-1,0 0 1,0 0-1,0 0 0,0 1 1,0-1-1,0 0 0,0 0 1,0 0-1,0 1 1,0-1-1,0 0 0,0 0 1,0 1-1,0-1 0,0 0 1,0 0-1,0 0 1,0 1-1,0-1 0,0 0 1,0 0 6,0 4-205,1-1 111,0-2 74,3 2 57,-1-1-79,-1-1-38,0 1-57,-1 0 8,1-1-36,-1 1-39,0 1-42,1-1 260,-1 1-88,1 0-84,0-1-81,0 1-75,0-1-72,1 1-67,-1 0-63,1-1-59,0 1-55,1-1-49,0 0-46,0 0-42,0 0-38,5 2-898,-4-3 1125,0 0 65,2-1-39,4 0-204</inkml:trace>
  <inkml:trace contextRef="#ctx0" brushRef="#br0" timeOffset="365.26">838 308 3341,'-9'0'23,"5"0"61,2 0 16,2 0 36,-1 0 228,1 0 112,0 0-181,0 0 47,0 0 56,0 0 56,0 0 56,0 0 56,0 0 181,-2 2 1076,-2 3-765,0 1-116,2 1-108,0 1-98,0 1-87,1 0-79,0 1-68,1-1-59,-1 3 24,2 0-55,4 34 1284,-3-36-1347,0-1-37,1 7 219,-1-2-119,2 27 586,-4-20-516,1-11-292,0 0 0,0-1 0,1 1 0,1 4-190,0-1 166,-1 0-33,0 1-46,-1 1-55,-1-10-48,0 0-45,0 0-51,0 0-55,1-2-61,1 0-66,0-1-70,2-1-77,0 0-82,-4-1-130,1-1 72,-1 1 69,1 0 63,-1-1 60,0 1 55,0-1 52,0 1 48,1-1-22,-1-1 73,0 1 63,0 0 51,0-1 40,0-1 90,0 2-70,0 0-66,0 0-97,0 1 4,0-3 32,0 0 53,0 0 36,0-2 34</inkml:trace>
  <inkml:trace contextRef="#ctx0" brushRef="#br0" timeOffset="710.3">1148 292 4883,'0'0'306,"0"0"-57,0 0-52,0 0-49,0-1-44,0 1-40,0-1-40,0 1-98,0-1-65,0-2-475,0 1 426,0 2 139,0-1 65,0 0 77,0 0 93,0 1 106,0-1 120,0 1-157,1 0 36,-1 0 37,0 0 39,0 0 186,0-1 76,0 1 80,1 0 85,-1 1 89,0-1 93,0 0 97,1 0 101,2 4-741,-1 0-34,2 5 305,-1 2-110,-2 2-93,0-3-157,-1 1-41,-1 2 19,0 7 108,1 5 209,0 4-130,0 40 790,0-45-886,0 3-48,0-14-224,0 0-33,0 2-31,0-1-53,0 0-57,0 0-63,0 0-70,0 0-75,0-1-80,0 0-88,0-13 409,-2-7-1408,1 4 1082,0 0 36,-2 0 34,-5-5-398</inkml:trace>
  <inkml:trace contextRef="#ctx0" brushRef="#br0" timeOffset="1058.58">1054 262 6553,'3'-19'1129,"-2"16"-868,1-1 0,-1 1 0,1-1 0,0 1-1,0 0 1,0 0 0,0 0 0,1 0 0,-1 0 0,1 0 0,-1 1 0,1-1 0,1 0-261,17-10 1395,-9 7-718,1 2-48,0 0-57,0 2-67,0 0-78,-1 2-87,1 1-97,-1 1-107,31 14 349,-3 7-87,-5 7-78,-5 5-66,-4 5-56,-6 2-47,-14-26-99,0 1 0,-2-1-1,0 1 1,1 7-52,5 17 162,-7-31-96,0 0 0,0 0 0,-2 0 1,1 1-1,-1 0-66,-4 20 207,-3 0-85,2-16-87,-7 13-73,8-23 47,0-1-1,0 0 0,-1 0 1,1 0-1,-1 0 0,0-1 1,0 1-1,-1-1 1,1 0-1,-1 0 0,-3 1-8,-15 7-53,11-7-16,0 0-35,0 0-42,0-1-48,0 0-52,1 0-60,-1 0-129,-3-2-164,7-2 146,2-2 12,0 1-80,0-1-91,0 0-118,2 2 315,1 1-37,-1-1-40,0 1-40,0 0 146,0-1 68,1 0 67,1-2 71,0-1 86,1-1 36,1-12 17</inkml:trace>
  <inkml:trace contextRef="#ctx0" brushRef="#br0" timeOffset="1696.79">1721 308 5140,'0'-5'140,"0"0"44,0 1 43,1 1 42,0 0 43,-1 0 41,2 1 40,-1 1 42,1 0 40,0 0 39,0 0 40,1 0 38,0 1 39,0 0 37,1 0 38,1 0 37,-4 0-92,0 0-44,-1 0-40,0 0-36,0 0-122,0 0-48,1 0-45,-1 0-43,0 0-39,0-1-38,1 1 100,0 0-121,0 0-77,1 0-58,1 1-97,-1 0 68,-1 1 68,0 0 102,1 1-83,-1 1-1,-1 0 1,1-1-1,0 1 1,-1 0-1,0-1 1,0 1-1,0 0 1,0-1-1,0 1 0,-1 0 1,0-1-1,0 2-97,-5 23 507,3-14-271,0 1-33,1-2-43,1 0-48,0 19 183,-6 21 201,1-5-66,5-19-216,1-3 103,1-4-94,0-1-65,7 23 136,0-17-44,-7-25-242,0 1 1,0-1-1,0 0 1,0 0-1,1-1 1,-1 1-1,1 0 1,-1 0-1,1-1 1,0 1 0,0-1-1,-1 1 1,1-1-1,0 0 1,0 0-1,0 0 1,1 0-1,-1 0 1,0 0-1,0 0 1,0-1-1,1 1 1,-1-1-1,2 0-8,9 2 45,-1-2 0,1 1-1,-1-2 1,4 0-45,6 0 24,0 1-24,-15 1 0,1-1 0,-1 0 0,1-1 0,-1 1 0,1-1 0,-1-1 0,1 1 0,-1-1 0,0-1 0,1 1 0,-1-2 0,8-2-19,0 1-48,0 2-64,0 2-81,-8 1-77,-2-1-40,3-3-436,-3-1-110,-4-1-78,-2 4 767,1 1 0,-1-1 0,1 1 1,-1-1-1,0 1 0,1-1 0,-1 1 0,0 0 1,0-1-1,0 1 0,0 0 0,0 0 0,0-1 0,-1 1 1,1 0 185,-11-8-1112,8 6 531,-2 1-46,-5-5-676,3 2 495,2 0 240,0 0 61,-2-2-41,-3-4-207</inkml:trace>
  <inkml:trace contextRef="#ctx0" brushRef="#br0" timeOffset="1947.4">1892 538 12721,'15'-4'215,"-1"0"96,-1 2 7,-1 0 37,29-1 894,-23 2-758,-1 1-75,-8 0-252,0 0-38,1 0-34,0 0-59,-7 0-66,1 0-59,-1-1-57,1 1-49,1-2-180,0 1-82,0-1-62,0-1-45,5-4-1100,-8 3 990,-1-1 7,-1 3 381,-1 0 37,-1-2-182,-1 1 50,0 0-30,-2-3-153</inkml:trace>
  <inkml:trace contextRef="#ctx0" brushRef="#br0" timeOffset="2114.11">1768 308 7196,'-4'0'77,"-8"-1"190,5 0-48,4 0-41,0-2 44,1 0 56,2-1 66,0 2 86,1 0-87,0 0-74,0 0-60,3-1 61,1 0 63,-2 1-157,-1 1 29,-1 1 65,7-5 493,-1 2-79,2 0-71,-1 1-65,0 1-58,1 0-51,-1 0-44,1 1-38,3-1 89,0 0-41,55-12 1438,-42 7-1186,1 1-73,1 1-101,-14 3-289,0 1-35,3 0-32,9-1 125,7 0 40,-10 1-195,-4 0-122,-9 1-35,0 0-35,6 1-155,-8 0 77,0-1-34,0 2-38,-1-1-38,1 1-42,-1 0-44,2 1-419,-4-1 383,-1-1 105,0-1 20,0 0-35,-1 0 20,0 0-33,0 0-38,1-1-42,-1 0 32,0 1-34,0-1-38,1 0-39,-1-1-43,0 1-44,1-1-48,-1 1-49,2-1 210,-1-1 40,0 1 39,1-1 41,-1 1 40,0 0 39,1-1 41,-1 1 40,1 0-28,0 0 82,0 1 55,2 0 52</inkml:trace>
  <inkml:trace contextRef="#ctx0" brushRef="#br0" timeOffset="6893.46">3673 215 3341,'2'-1'-279,"0"-1"77,-1 0 74,1 0 68,-1 1 65,0-1 60,0 0 56,0 0 50,0 0 146,0-1 80,0 1 65,0-1 55,-1-1 221,1-6 1476,-1 5-1307,0 1-175,0 0-107,0 0-201,0 3-258,0-1-34,-2 0 729,-3 1-68,-2 1-83,-1 0-101,0 0-117,4 0-295,1 0-36,0 0-38,1 0-39,1 0-42,1 0-45,-8 0 389,1 1-60,0 1-54,-1-1-48,0 2-10,0 0-48,-2 1-17,-3 2 10,-4 1 16,7-3-18,-27 15 295,5 7-61,4 5-74,4 3-85,16-22-152,1 0 1,1 1-1,0 0 1,0 0-1,2 0 1,-1 1-1,-1 11-80,-8 58 465,11-1-64,4-60-267,2-1 9,8-5-56,5-4-46,4-4-32,-6-5-23,0-1 1,0 0 0,1-1 0,-1-1 0,2 0 13,-14 0 0,43-3-140,-26 0 53,-5 1-23,0 0-56,2-1-123,-6 1 63,-1 0-113,-1 1-101,0-1-88,1-1-200,-1-1-82,1-2-238,5-6-594,-10 8 1038,0 0 66,0 0-45,2-2-219</inkml:trace>
  <inkml:trace contextRef="#ctx0" brushRef="#br0" timeOffset="7549.68">4015 262 4112,'0'0'245,"-2"0"-40,-4 0 141,0 1 40,-5 0 482,3 0-7,-10 6 1242,12-3-1382,0 0-47,0 1-67,0 1-87,1-2-230,0 1-54,0 0-59,0 0-64,-11 14 483,3 2-34,-5 25 478,8-7-264,0 23 344,4-21-352,4-24-505,2 0 37,7 35 773,-1-30-653,2 1 3,4-9-116,7-7-108,7-5-100,7-5-53,40-16 116,-43 11-113,-6 0 36,1-2-59,-1-2-56,-1-1-51,-2-2-46,-1-1-41,13-20-272,-14 3 8,-8-2-49,-10 29 390,0-1 1,-1 0-1,1 1 0,-2-1 0,1 1 0,-1-1 1,0 1-1,0-1 0,-1 1 0,0-1 0,0 1 1,0 0-1,-1 0 0,0 0 0,0 1 1,-1-1-1,-1-2 91,-26-30-542,21 30 404,1 0-1,-1 1 1,0 1-1,-1-1 1,0 2 0,0-1-1,0 2 1,-1-1 138,2 1-127,-7-4-5,-8-5-28,7 6 4,3 1-39,0 1-84,5 3 52,1 1-48,0 1-53,1 0-59,-1 2-65,2 1-70,-1 1-77,2 2-81,4-4 351,1-1 53,1 0 56,0 0 60,0 1 76,0 0 33,0 7 14</inkml:trace>
  <inkml:trace contextRef="#ctx0" brushRef="#br0" timeOffset="8076.2">4403 247 5911,'0'-2'-135,"0"0"69,0 1 65,1-1 59,-1 1 56,1 0 51,-1 0 45,1 0 42,1-1 290,-1 0 93,1 1 17,4-3 1288,-4 3-1143,0 0-328,0 0-39,-1 0-51,1 0-60,-1 0-70,1 0-80,-1 0-89,1 0-99,0-1 733,-2 1-79,0 1 521,0 0-678,1 0-106,-1 0-93,1 0-79,0 0-71,0 0-46,0 0-30,4 1 50,-3 0-18,-1 0 61,6 7 517,-2 3-47,-2 1-49,-1 1-54,-1 1-56,-1 0-60,0 0-63,-1 0-67,1-3-90,0-1-56,0 6 143,-1-1-39,-3 16 122,-1 0-107,0 0-75,-8 54 183,11-48-117,2-12-92,0 35 261,0-38-296,0-20-100,0 0 1,0 0-1,0 0 1,0 0-1,1-1 1,-1 1-1,0 0 1,1 0-1,-1 0 1,1 0-1,0 0 1,0-1 0,0 1-1,0 0 1,0-1-1,0 1 1,0-1-1,0 1 1,1-1-1,-1 1 1,0-1-1,1 0 1,-1 0-1,1 0 1,0 0-1,0 1-4,20 15 11,-20-15-7,0 0 1,0-1-1,1 1 0,-1-1 1,0 1-1,1-1 0,0 0 1,-1 0-1,1 0 0,0 0 0,-1 0 1,1-1-1,0 1 0,0-1 1,-1 1-1,1-1 0,1 0-4,7-1 32,-1-1-1,1 1 1,-1-1-1,3-2-31,11-2 37,10 1-16,-22 3-53,1 0-33,3-1-81,0 1-89,-2 0-106,-7 0 125,0 1-34,3-2-214,0-1 35,-1-1 40,-1-1 46,-1 0 52,0-1 58,-1 1 63,0-1 69,2-5-16,2-6 84</inkml:trace>
  <inkml:trace contextRef="#ctx0" brushRef="#br0" timeOffset="8714">4867 262 4497,'0'-13'257,"0"11"-61,0 2-87,0 0 36,0 0 234,0 0-45,0 0-41,-1-1-39,1 1 151,-1 0-118,0 0-95,0 0-65,-3 0 118,2 0-75,1 0-37,1 0 43,-1 1 50,0-1 61,1 0 144,-1 1 110,1-1-224,0 0 33,0 1 35,0-1 37,0 9 447,0 0-67,0 2 107,0 0-94,0-1-87,0 1-81,0 0-77,0 0-69,0 0-65,0-1-58,1 2-16,-1 0-58,0 0-50,1 0-40,0 11 116,3 32 292,-3-38-382,1 0 62,0-7-83,-1 0 35,1 0 39,0 1 45,4 10 64,5 1-68,4 1-60,3-1-54,3-2-49,1-5-41,-19-12-115,0-2-1,1 1 1,-1 0-1,1-1 1,0 0 0,-1 1-1,1-2 1,0 1-1,0 0 1,-1-1 0,2 1-15,17-1 12,11 1-2,-12-4-53,-4-3-50,-3-4-72,-4-2-49,4-6-154,10-11-249,-3 7 381,-3-2-93,-1-4-154,2-17-333,-8-3 17,-7 14 346,-2 5 161,-2-2 102,0-6 49,0 11 107,0 3 107,0 11 12,0 0 39,0 4 57,-1 12 72,2 7 72,2 3 73,7 19 148,-3 2-49,-2 2-47,-2 1-48,0 0-45,-2 0-45,-1 0-44,0-2-42,0-12-93,0 44 138,0-54-251,0-1-43,0 2-69,0 0-89,0-1-107,0-6 98,0-1-34,0-2-284,-1-1-69,-1 3-501,-5 2-1591,4-7 1919,0-2 78,0 0 32,0-2 70,-1-1-47,-2-2-233</inkml:trace>
  <inkml:trace contextRef="#ctx0" brushRef="#br0" timeOffset="9476.82">5518 323 10794,'4'0'-19,"-1"1"70,0 0 63,-1 0 55,-1 0 95,0 1 55,0 1 119,-1 2 282,1 6 384,0-7-780,0 1-39,3 7 307,-1 1-80,-1 0-70,0 0-59,-1 4 12,0 0-55,-1 32 530,0-35-592,0 3 131,-1-2-102,-6 26 438,4-32-552,1 1 40,-1-1 10,1 0 47,0-4-156,0 0 1,0-1-1,0 1 0,0-1 0,-1 0 1,0 1-1,0-1 0,0 0 0,-1 0-134,-3 4 199,0-1-64,1-5-6,5-2-128,0 0 0,0 0 1,0 0-1,0 0 0,0 0 1,-1 0-1,1 0 0,0-1 0,0 1 1,0 0-1,0-1 0,0 1 1,0-1-1,0 1 0,0-1 1,0 1-1,0-1 0,-1 0-1,0-9-3,2 9 4,1-7 0,0 0-1,1 1 0,0-1 1,1 1-1,-1-1 0,1 1 1,1 0-1,-1 0 1,1 0-1,1 0 0,21-48-47,-18 33-74,1 0-1,1 1 0,1 0 0,1 0 122,14-26-262,-5 9 75,-14 26 88,1 1 0,0 0-1,1 1 1,0 0 99,21-16-224,-7 14 109,-3 6 54,3 4 38,-2 5 85,-9 2 48,-4 4 34,4 16 168,-7-3-147,-3-9-20,0 0 0,-1 1 0,-1-1 0,0 11-145,-9 56 505,5-47-223,1 1 0,1 1-282,2 23 492,1-48-408,1-4-35,3-2-23,3-8-35,-6 2 9,0 1 0,1-1 0,-1 0 0,0 0 0,0 0 0,0-1 0,-1 1 0,1 0 0,0-1 0,-1 1 0,1-2 0,9-12 0,1 1 9,0 2-42,3-4-67,-1-2-62,-2-2-55,-3-5-51,-5 12 131,17-57-458,5 2 104,-9 36 300,3 2 45,4 3 52,4 3 56,-15 17-36,0 3 51,-2 4 49,-1 4 43,-1 3 39,-1 3 34,6 18 231,-11-18-307,1 0 0,-2 1 0,0-1 0,2 10-66,-3-5 51,0 0 0,-1 1 1,-1-1-1,0 0 0,-1 2-51,-17 72 242,3-32-6,7-26-56,3-11-147,-11 24 99,6-18-124,4-11-62,0-1-60,0 0-71,-1-2-85,7-9 343,0-1-37,0 1-34,0-1-33,-2 1-122,0 1-114,1-2 1,0 1-52,0-1-45,-1 0-42,-1 1-505,-1-1-100,-6-3-1997,8-1 1804,1 0 598,1 0 60,1 0 74,-1-2 84,1 0 210,0 0 69,0-2 46,0-3 45</inkml:trace>
  <inkml:trace contextRef="#ctx0" brushRef="#br0" timeOffset="9751.39">6308 308 7581,'0'0'298,"0"-1"-74,0 1-66,0 0-57,0-1-42,0 0-106,0 0-68,0-3-223,0 3 264,0 0 36,0 1 49,0-1 63,0 0 77,0 0 89,0 1 61,0-1 91,0 1 101,0 0 109,0 0 120,0 0-313,0 0 33,0 0 34,0 0 37,0 0 36,0 1 38,0 5-95,0 0-44,0 1-40,0 0-39,0 0 20,0 1-44,-1 1-39,1-1-34,1 1 16,-1 1-35,1 1 15,1 6 91,0-7-120,-1-1-1,0 1 0,-1-1 0,1 1 1,-2-1-1,0 1 0,0-1 0,-1 5-238,-1 1 331,1 0-35,1-1-35,0 0-37,0-1-46,0-1-33,-1 0-35,0 0-34,-1 0-36,-1 0-36,-2-1-36,0 1-37,4-10 124,0 1-69,1 0-63,-1 0-57,-1 3-168,-1 0-98,0 1-174,-3 3-402,0-4-15,2-4 388,1-2 169,0-3 86,3 1 254,0 0 37,0-7 16</inkml:trace>
  <inkml:trace contextRef="#ctx0" brushRef="#br0" timeOffset="10011.34">6355 247 4497,'0'-1'269,"0"1"-55,0-1-48,0 0-40,0-1 37,0-3 76,0 4-119,0 1 61,0 1 192,1 1 68,-1 1 64,2-1 61,1 1 185,-1 0-53,1 1-52,-1-1-48,0 1-47,0 0-43,-1 0-41,1 1-39,-1-1-36,0 0-33,1 6 268,0-1-103,-1 1-83,2 6 133,3 11 238,-3-16-440,2 0 63,1 0 83,1 1-250,5 7 262,10 15 453,-11-20-597,0 0-59,0-2-101,15 17 256,-12-12-244,1-2-78,-4-6-117,1-2-66,-6-4-37,5 3 4,13 5 25,-16-8-6,-1-1-37,2 0-69,0 0-81,0-1-100,1-1-119,-5 0 228,-1-1-122,-2 0-109,0 0-96,-1-1-84,0 0-71,-1-1-58,0 0-45,4-16-2792,-3 14 3014,2-1 65,0-1-39,3-4-204</inkml:trace>
  <inkml:trace contextRef="#ctx0" brushRef="#br0" timeOffset="10344.21">6650 247 5911,'-1'-19'16,"-2"9"69,-1 2 81,2 4-39,-1-1 36,3 4-265,-1 0 51,1-1 48,0 1 47,-1-1 45,1 0 42,0 0 41,0-1 38,0 1 36,-1 0 35,1-3 377,0 1 114,0 0 97,0 1-113,0 0 43,0 1 464,0 1 54,0 6 1363,1 4-947,4 13-234,3 2-321,-6-10-800,0 1 0,-1-1 0,0 1-1,-1 6-377,-1 10 458,0-1-66,0-2-92,0-4-112,0 14 40,-1-3-90,-2-2-88,-2 2-81,5-28-114,0 0 89,0 15 114,1-17-72,0 0-34,0 0-47,0 1-59,0-1-70,0 0-82,0 1-158,0-3 181,0 0-38,0 1-39,1-1-41,-1 0-43,0 0-47,0 1-372,1 2-1264,0-5 1434,1-2 78,0-1 71,2 0-42,1-4-218</inkml:trace>
  <inkml:trace contextRef="#ctx0" brushRef="#br0" timeOffset="11091.21">7596 215 5911,'-3'-2'-87,"-1"-1"75,1 0 72,0 1 67,-1 0 63,0 0 60,0 0 55,0 0 52,0 0 133,-1 0 62,0 0 54,0 1 48,-1-1 184,1 1 47,-2 0 222,-3 0 602,10 1-1046,1 0-108,-1 0-98,1-1-88,-1 0-56,1 0-81,0 0-67,0 0-56,1 0-28,2-3-4,-2 3 2,0 0 71,-1 0 112,11-2 424,1-1-92,6 0 45,2-3-95,8-1 6,2 3-97,1 1-78,0 1-56,58-7 404,-14-4-264,15-3 25,-45 10-290,0 1-46,-33 5-127,26 2 91,-27 1-120,-1 1-45,-2 0-37,-1 1-49,-1 1-60,-2 1-67,-1 1-75,-2 0-85,-2 2-92,-3 1-102,1-5 311,-2 0 56,-1-1 56,-2 0 57,-7 2 22,-12 4 86,26-10 32</inkml:trace>
  <inkml:trace contextRef="#ctx0" brushRef="#br0" timeOffset="11337.55">7797 231 7838,'3'0'-160,"1"0"104,0 0 98,-1 1 90,0-1 82,0 1 74,0 0 67,0 0 58,2 1 334,-2 0 95,2 0 176,3 6 1437,-6-4-1629,0-1-144,0 1-69,0 0-54,-1-2-324,0 0-33,0 0-36,-1 1-38,1-1-41,0 1-45,1 6 428,-1-1-65,1 1-60,-2-1-50,1 2 0,-1 0-53,-1 2-2,0 6 55,0 6 71,0-7-63,1 6-76,-5 37 361,0-22-290,1-11-162,-2 0-91,3-12-69,0 0-41,-1-1-45,1 0-49,-1 0-54,0 0-57,0-1-63,0-1-66,4-12 181,0 1 51,-1-1 42,1 1 39,-1 0 3,-1 4 84,0-2-58,1-2-69,0 1-104,0-2 66,0 1-36,1-1-40,-1 1-44,0-1-49,1 1-50,-1-1-55,1 0-59,-1 0-62,0 0-66,1-1-69,-1 1-73,-1-2 137,0-1 73,-2 0-16,-1-2-215</inkml:trace>
  <inkml:trace contextRef="#ctx0" brushRef="#br0" timeOffset="11777.48">8139 384 4497,'-4'1'277,"2"-1"98,0 1 85,0-1 69,0 2 43,1-1 37,-2 4 1476,3-3-1235,-1 1-67,1-1-436,0-1-37,0 0-59,0 1-40,0-1-46,0 1-47,-1-1-54,1 0-57,0 1-61,-1-1-66,0 4 584,-1-1-38,1 0-36,0 0-33,-1 4 264,0-1-105,1 2-11,0-1-91,-1 20 604,2-21-708,0 0-58,0-1-48,0 0-42,0 5 52,0 17 135,0-16-126,0-10 34,0-2-112,0-2-76,1-16 7,8-23 181,-4 25-189,-1-1-41,19-59-27,-3 13 0,-11 33-34,-5 20-9,0-1 0,1 1 0,0 1-1,1-1 1,0 1 0,5-6 43,17-16-71,-1 2 66,-16 16-3,1 1 0,0 0 1,1 1-1,3-2 8,-12 10 6,0 0 0,0 1 0,1 0-1,-1 0 1,0 0 0,1 1 0,2-1-6,-4 1 10,0 0 1,0 1-1,0 0 0,0 0 1,1 0-1,-1 0 0,0 0 0,0 1 1,0-1-1,0 1 0,0 0 1,0 0-11,-1-1 21,-1 1 0,1 0 0,0 0 0,-1-1 0,1 1 0,-1 1 1,1-1-1,-1 0 0,1 0 0,-1 0 0,0 1 0,0-1 0,1 1 0,-1-1 1,0 1-1,0-1 0,0 1 0,-1 0 0,1 0-21,4 15 152,-3-1-35,0-3-38,6 18 137,1-5-38,3 12 28,-3-1-112,-1 1 50,11 75 426,-11-60-307,-3-27-101,0-5-84,-1-3-57,1 26-47,-6-39 89,1-1-55,-1 0-50,0-1-49,-1 0-45,0-1-42,0 0-41,0 0-36,-3-1-357,0-2-114,-1-2-93,1-3-72,2 1 541,0-1 37,-6-12-498,9 18 808</inkml:trace>
  <inkml:trace contextRef="#ctx0" brushRef="#br0" timeOffset="12028.06">8184 384 6553,'6'0'19,"-1"-1"44,-1-1 59,0 0 69,0 0 19,0 0 57,0 0 65,2 0 71,9 0 503,13 2 557,-15-1-821,1 1-43,-4-1-234,0 0-36,22-3 450,1-2-95,-14 3-369,0 0-42,0 0-48,-1 0-52,1 1-58,-1 1-64,0-1-68,-1 2-75,10-2-223,-13-1 134,-3-2 70,-1-1 54,-2 0 24,2-3 23</inkml:trace>
  <inkml:trace contextRef="#ctx0" brushRef="#br0" timeOffset="12630.63">8789 185 9637,'-3'5'95,"-1"-1"77,2 1 68,-1 0 61,2 1 53,-1-1 45,0 7 506,2 25 1898,0-29-2243,1 0-45,-1 0-61,0-1-70,1 1-83,-1-1-95,1 14 597,4 1-67,-2-9-50,1 0 1,1 0-1,6 11-686,-9-13 388,-3 0-57,-2-4-65,2-9-73,-3-13-170,-3-10 61,7-2-100,0 2-63,0-1-57,0 1-55,0 1-51,0-1-45,0 0-43,0 0-38,1 9 164,1 1 35,5-15-81,4 1 96,4 3 70,-11 22 78,-1 0 0,1-1 0,0 1 0,0 0 0,0 1 0,1-1 0,-1 1 0,1 0 0,0 0 0,0 0-1,0 1 1,0-1 0,3 0 6,28-2-67,-16 7 74,-2 5-46,-2 7-53,1 13-98,-10 5-5,-9-11 95,-2-4 51,-4-2 43,-9 5-1,-2-1 33,13-14-7,1 0 0,-1 0-1,1 1 1,0 0-1,-2 4-18,6-8 2,0 0 0,0 0 0,0 0 0,0 0 0,1 0 0,-1 1 0,1-1-1,-1 0 1,1 0 0,0 1 0,-1-1 0,1 0 0,1 1 0,-1-1 0,0 0 0,0 0-1,1 1 1,-1-1 0,1 0 0,0 1-2,17 32 109,7-3-38,9 13 6,-22-25-66,-4-9-12,-1-1-1,-1 2 0,0-1 1,0 1-1,-1 0 0,2 7 2,-6-15 0,-1-1-1,1 0 0,-1 1 0,1-1 0,-1 0 1,0 1-1,0-1 0,-1 0 0,1 1 0,-1-1 0,1 0 1,-1 1-1,0-1 0,0 0 0,-1 0 0,1 0 1,-1 0-1,1 0 0,-1 0 0,0 0 0,0 0 1,0-1-1,-1 1 0,1-1 0,-1 0 0,1 0 1,-1 1-1,-2 0 1,-2 1 0,0 1 1,-1-1 0,1-1-1,-1 1 1,0-1 0,0-1-1,-6 2 0,9-3-3,-1 0 0,0 0 0,1-1-1,-1 1 1,0-1 0,0 0 0,0-1-1,-2 0 4,-22-4-81,-2 0-46,-1-2-104,18 2 62,0-2-46,2 0-51,1-3-58,6 4 330,1 0-71,0 0-73,0-1-74,2 0-74,0 1-77,1-1-76,0 0-79,2 0-79,1 0-81,1 1-81,1-1-82,1 0-84,2 1-84,1-1-87,1 1-86,-3 3 748,1 0 50,1-1-30,4-2-153</inkml:trace>
  <inkml:trace contextRef="#ctx0" brushRef="#br0" timeOffset="13013.49">9238 109 7196,'1'-9'260,"2"5"-55,-1 1 15,1 0 69,-1 1 24,0-1 77,1-1 91,-1 0 102,0 2-392,-1 0 77,1 0 68,1 0 58,0 0 142,0 0 54,8-2 1336,-4 4-795,-3 1-446,-2 1-182,1 0-78,-2 0-143,1 2-74,-2-1-86,1 2-95,-2 27 1160,0-10-448,0-4-180,-1 1-71,0-4-149,0 0-72,-1-1-83,-1 0-92,-7 21 295,1 1-38,-6 16 109,1 0-64,2-1-54,4 2-40,5 2-11,4-52-279,0 0 1,0-1 0,0 1-1,1-1 1,-1 1 0,1-1 0,-1 1-1,1-1 1,0 1 0,0-1-1,0 0 1,0 1 0,0-1 0,1 0-1,-1 0 1,1 0 0,0 0 0,-1 0-1,1 0-10,6 1 15,-1 0-1,1-1 1,0 1 0,0-2-1,0 1 1,0-1 0,0 0-15,4 1 26,-4-1-23,0-1 0,0 1 1,-1-2-1,1 1 0,0-1 1,-1 0-1,1 0 0,-1-1 0,3-1-3,29-11-23,-1-2-81,-15 6-29,0 1-65,-5 3 4,-1 0-48,-9 3 72,1-1-46,1-1-162,-4 2 143,-1 0-33,1-2-119,-1 0-65,0 0-69,0-1-75,-1-1-82,-1 0-87,0-1-93,0-1-99,-2 1 378,0-1 67,-1-2-40,0-5-204</inkml:trace>
  <inkml:trace contextRef="#ctx0" brushRef="#br0" timeOffset="13376.62">9611 124 11565,'0'1'-1,"0"-1"-1,0 1 1,0-1 0,0 1 0,0-1-1,0 1 1,0-1 0,0 0 0,0 1-1,0-1 1,0 1 0,1-1 0,-1 1 0,0-1-1,0 1 1,0-1 0,1 0 0,-1 1-1,0-1 1,0 0 0,1 1 0,-1-1-1,0 1 1,1-1 0,-1 0 0,0 0-1,1 1 1,-1-1 1,4 3 49,-1 2 87,-2-2-52,0 1 57,0 0 51,-1 1 42,1 1 96,-1 1 39,-1 14 856,1-9-555,-1-4-265,1-1-106,1-1-47,-1 0-84,0-2-45,1 1-50,0 0-55,4 19 530,-1-1-41,0 55 922,-4-68-1275,0 18 272,0-19-197,1 0 0,0 1 0,0-1 0,1 0 0,2 9-229,6 1 380,4-3-57,5-6-81,7-7-106,-6-2 31,7-1 12,-1-2-70,-1-3-58,-1-6-43,4-8-6,-8 3-12,-4 7-25,10-6-354,-13 6 191,-5 2 4,0 0-64,-2 0-19,-1 0-68,-2 1-78,0-1-89,-3 0-99,-1 0-110,-2 1-119,0 2 371,0 1-34,0 0 69,0 0 50,-1 0-30,-1-2-153</inkml:trace>
  <inkml:trace contextRef="#ctx0" brushRef="#br0" timeOffset="13623.49">9641 247 6939,'0'0'248,"0"0"-69,1 0-59,-1 0-48,2 0-32,1 0-82,-1 0 54,0 0 59,0 0 87,-1 0-34,0-1 35,0 1 37,0 0 42,0-1 45,1 1 50,-1 0 53,0-1 57,7-3 614,1 1-85,1-1-80,0 1-77,1 1-72,0-1-68,0 1-64,1-1-60,-1 1-57,1 1-51,0-1-48,0 0-44,0 1-40,0-1-35,10 0 185,-4 0-142,-1-1-48,12 0 127,-1 1-80,-3 1-124,-13-1-149,0 1-40,0-1-44,0 0-49,0-1-54,0-1-56,-11 4 327,0-1-33,0 1 3,1-1-115,-1 0-102,1-1-141,0 1-109,-1 0 33,0 0-39,2-2-458,0-3-918,-3 4 1219,0 1 63,0-1 140,0 1 70,-1-1 83,0 1 94,-1-1-44,-1 2 49,0-1 32,-3 1 32</inkml:trace>
  <inkml:trace contextRef="#ctx0" brushRef="#br0" timeOffset="13772.54">9641 62 6168,'0'-1'245,"0"-1"-40,0 1-160,0 0 0,0 0 0,1 0 0,-1 0 1,0 0-1,1 0 0,-1 0 0,0 0 0,1 0 1,-1 0-1,1 0 0,0 0 0,-1 0 0,1 0 1,0 1-1,-1-1 0,1 0 0,0 0 0,0 1 1,0-1-1,0 0 0,0 1-45,11-6 454,-1 2-31,0 1 62,1 0 77,0 1 96,-2 0 92,8-2-67,-1 2-93,2-1-90,-1 1-85,0 0-83,1 0-77,-1 1-73,1 0-71,0 1-66,-1-1-61,1 1-59,0-1-53,0 1-51,0 0-46,0 0-43,-1 0-37,3 0-78,0 1-38,4-1 80,13 0-67</inkml:trace>
  <inkml:trace contextRef="#ctx0" brushRef="#br0" timeOffset="14176.04">10479 48 4112,'11'-10'186,"-6"7"-80,1 1 90,-3 1-52,0 1 38,-1 0 75,-1 0 67,-1 0 68,0 0 70,0 0-23,0 0-39,0 0-39,0-1-37,0 1 224,0-1-120,0 1-151,0-1-64,0 0-55,0 0-44,1-1 15,-1-1-20,-1 2-36,1 0 57,0-1 80,-1 2 116,1-1-113,0 1 39,0 0 42,-1-1 46,1 1 48,-1 0 54,-3 0 18,0 1-63,-1-1-58,1 1-50,-1 0-1,-1 1-53,-2 0 39,0 0-60,-12 4 220,13-4-251,0-1 45,-23 5 232,-21 3 366,43-7-655,0 0 0,0 1 0,0 0 0,1 0 1,-1 0-1,1 1 0,0 0 0,-3 3-171,-13 11 477,-3 15 341,17-15-422,5 3-43,4-6-156,3 1-39,-2-13-127,0 1 1,0-1 0,1 0-1,-1 0 1,1 0 0,0 0-1,0 0 1,0 0 0,0 0-1,2 0-31,26 24 215,-8-9-104,-7-2-48,16 14 8,3 1-55,-24-21-16,0 1 0,0-1 0,-1 2 0,-1-1 0,7 14 0,13 16 0,-25-38-7,-1 0 1,0 1-1,0-1 0,-1 1 0,1-1 1,-1 1-1,0-1 0,0 1 0,1 2 7,-2-4-9,1 0 1,-1 0-1,0 1 0,0-1 1,0 0-1,0 0 0,0 1 1,-1-1-1,1 0 0,0 0 1,-1 0-1,0 1 0,0-1 0,1 0 1,-1 0-1,0 0 0,-1 0 1,1 0-1,0-1 0,-1 1 1,1 0-1,-1 0 0,1-1 0,-1 1 1,0 0 8,-47 26-287,11-12 61,6-5-10,1-2-65,16-6 262,0 0-76,-1 0-72,0-1-69,-1 0-65,1 0-62,-1-1-60,0 0-55,-9 0-345,0-1-108,1-1-95,1-1-84,0-1-73,2-1-62,0-1-50,3-1-40,15 4 1208,2 0 59,0-2 37,2-1 37</inkml:trace>
  <inkml:trace contextRef="#ctx0" brushRef="#br0" timeOffset="16715.93">0 1046 385,'0'-2'63,"0"1"-34,0-4-24,0 3 83,0 1 8,0-1 42,0 1 52,0-1 58,0 2 202,0 0 128,0 0-28,0 0 356,0 0 636,0 0-644,0 0-382,0 0-250,0 0-40,0 0 139,0 0 65,0 0-218,0 0 230,0 0 80,0 0 613,3 0 21,4 0-556,0 0-43,0 0-42,0 0-39,1 0-36,-1 0-36,8 0 308,-5 0-342,-1 0-36,10 0 233,4 0-26,-6 0-206,0 0-39,6-1 1,0-3-69,1-1-52,-1-1-39,42-7 173,-37 11-152,9 0 18,-11 0-111,-1-2-35,22-1 4,-15 4 25,22-2-13,19-6 87,-26 2-33,19-6 37,-16 3-46,7 5-41,-28 5 5,3 1 48,88-1 428,-74-4-342,-20 0-62,-2 1-51,49-2 18,-36 4-27,428 1-184,-263 0 127,-3-14-31,-189 14 171,1 0-37,-1 0-36,1 1-36,-1-1-36,1 0-36,0 1-35,-1-1-35,3 0-56,-1 1-44,0-1-45,0 1-43,1-1-44,-1 0-43,0 0-42,0 0-43,1 0-43,-1 0-41,0-1-42,1 0-41,-1 0-41,1 0-40,-1 0-41,0-1-40,9 0 667,-1-1 54,1 1 46,0 0 39,31 0 137,31 0 193,-42 3-159,36-1 183,-31-3-177,19-8 51,18-2 63,7 8-44,-49 5-101,49 0 266,-55-3-290,85-9 276,-70 11-293,57 1-44,-1 0 53,211 0 413,-249 8-516,-50-5-29,0-1 0,0 0 0,2-1 2,194-1 0,-134 8 29,-8 0 92,-53-8-19,-1 2-1,0 0 1,1 2-102,50 3 295,0-9-206,14 0-40,-3 9-37,-25 1 13,32-3 57,8-5 216,-1 0-42,96 0 154,434 0 593,-490 0-732,1 0 61,-53-8-301,-39 3 0,-4 2 35,28 5 1,27 9 123,-63-8-183,0-3-1,1 0 1,-1-2-1,19-3-6,67-4-4,-55 11 4,61 9 0,-82-8 0,-1-3 0,0-1 0,1-2 0,28-6 0,-58 8 0,0 0 1,0 1 0,0 0-1,0 1 1,0 0 0,0 1 0,4 1-1,-1 0-9,1-1 0,-1 0 0,9-1 9,61 1-106,13-1 108,0-7 102,-88 5 79,0 0-80,0 0-73,0 0-70,1 0-64,-1 0-58,0 1-54,0-1-48,1 0-36,-1 1-38,9-1-427,3 0-194,27-1-1400,-32 2 1575,-3-1 238,0 1 62,-1 0 76,1 0 90,26 0 164,1 0 41,40 0-12,-1 0 95,102 0 76,-127 0-62,0 0-42,-11-3 134,-6-3-46,-24 4-30,-1 0 0,1 0 1,0 1-1,0 1 0,0 0 0,-1 0 0,12 3 0,-7 0-110,2-1 79,47 3 150,-36-4-138,-12 0-59,0-1-70,1 1-107,0-1-118,-10 0 135,1 0-36,-1 0-40,0 0-42,16 0-261,12-1-396,-7 0 181,-10 0 319,-4 1 131,1 1 54,-2-1 105,-1 1 55,1 1 62,0 0 69,38 4 37,1-1 0,7-3 0,-24-2-14,28 0-58,84 4-161,-105-1 193,0 2 35,-17-3 40,-1-2 34,50-7 231,-22 1-125,-16 5-133,-30 1-65,0 0-43,1 0-38,-1 0-34,10-1-215,0 1-83,41 2-1186,-47-1 1306,0 0 35,0 0 42,0 1 58,-1 1 71,-1 0 81,2 0 17,18-2-156,-17-2 138,0 0 84,-6 1 17,0 0 36,15-3 41,1-6 68,-17 7-183,4 2-24,3 0 13,-16 0-24,1 0 115,-1 0 96,1 0 77,-2 0 317,-2-1 514,3 0-666,1 0-54,1 0-93,0-1-137,0 1-129,1 0-32,-1 0-37,1 0-39,0-1-42,0 1-45,-1 0 387,0 0-117,0 0-102,-2 1-85,0 0-91,0 0-65,-7 0-697,7 0 585,2 0 193,1 0 55,0 0 94,2 0-239,6 0-79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4:22.706"/>
    </inkml:context>
    <inkml:brush xml:id="br0">
      <inkml:brushProperty name="width" value="0.05" units="cm"/>
      <inkml:brushProperty name="height" value="0.05" units="cm"/>
      <inkml:brushProperty name="color" value="#008C3A"/>
    </inkml:brush>
  </inkml:definitions>
  <inkml:trace contextRef="#ctx0" brushRef="#br0">414 56 385,'9'-9'182,"-4"5"-106,-1 0 40,-1 1-7,-1 0 35,1 0 189,-2 2-115,-1 0 39,0-2-19,0 1 85,0-1 249,0 0 112,0 1 27,0-4 1426,-1 4-1260,0 0-279,1 1-68,-1 0-85,-1 0-106,2 1-215,-1-1-33,0 1-35,0 0-38,0-1-40,1 1-43,-2 0-45,1 0-47,-1 0 992,2 0 43,0 0-647,0 0-35,-1 0 104,0 0-104,0 0-82,-1 0-52,-2 0-41,2 0 16,1 1 43,1-1 12,-1 0 35,1 1 43,0 0 46,0 2 34,-1 0 97,-1 1 161,-1 1 350,1 0-201,0-2-259,1 0-107,-1 0-51,2 0-87,-1 0-50,1 0-57,0 0-63,-1 3 255,-1-1-38,-2 1 1,-1 1 59,3-5-41,1-1-49,1 1-42,-1-1-37,1 3 17,1 1-79,-1-3 1,0 0 52,-1 15 110,-5 9 233,1-15-271,0 7-46,5-15-66,0 1 0,1 0 0,-1-1 0,1 1 0,0-1 0,0 1 0,0-1 0,0 0 0,2 3-42,3 9 127,-4 0-76,-2 18-25,0 64 167,0-61-155,0-25-34,-1-1 0,-1 1 1,0-1-1,-1 3-4,-3 31 90,7-6-21,-1-19 51,1-1-1,-2 0 1,-3 16-120,3-29 42,0-1 0,0 1 0,1-1 0,-1 1 0,1-1-1,0 1 1,0-1 0,1 1 0,0 1-42,1 8 73,0 1-38,-1 0 0,0 0 0,-1 0 0,-1 1-35,0 2 53,1-1 1,1 1-1,1 6-53,8 51 212,-8-23-146,13 76 148,-9-29-72,0-60-134,-4-5-1,-2-21 23,-1 0 0,-1 1 0,0-1 0,-2 1-30,1 2 2,2-8-1,1 1 0,0-1 1,0 0-1,1 0 1,-1 0-1,2 0 0,1 5-1,2 15 38,-3-1 43,-2-1-5,2 0-37,7 50-25,-6-43-28,-4 16 62,0-31-17,1 0 1,0 0-1,3 14-31,3 10-8,-2 0 48,-2 1 49,-2 0 47,2 0-31,8 50 26,-3-20-16,-9-4-76,0-9-43,3-27 68,1-1 0,7 30-64,-4-11 21,-6 26 56,-1-21-25,0-20 25,-3-1-49,-2 35-26,5-38-1,-3 12 50,1-21-2,2 0 0,0 13-49,-4 29 94,-2 11-81,8-21 17,-5 103 162,-1-91-135,4-26 11,2 1-36,-2 45-25,-8 30 10,8-40 73,-1-15-42,-9 29 138,1-3-17,8-30-144,3 36 63,0 127 3,0-142-13,-7 17 20,-1 8-89,7-67-7,-5 23 58,0-1 10,5-21-52,3 69 99,-1 33 70,-6-47-105,2-66-47,-6 97 58,7-84-21,-4 29-72,-1 22 35,-6 96 94,13-88-113,0 139 119,0-154-136,-7 17 105,1-43-38,5-21 21,1 5 59,-1-3-75,-5 82-35,1-65 53,0 20-27,3 0 0,4 12-62,0 25 26,-2 715 103,-1-787-124,-5 13 55,0-2-2,5-14-53,2 61-5,0 48 16,-5-57 75,-5 30-130,4 1 37,5 241 118,2-155-41,-2 75-14,0-46 58,0 316 214,0-383-261,0 1-36,-3-117-8,-2-1 34,-2 57 127,7 395 303,-7-395-465,0-7-32,7-4 38,0 169 227,0-153-189,-7-21-45,3-62-28,1 0-1,2 2 3,1 133 24,0 230 102,-7-317-55,0-5-35,7-38-36,-2 0 0,-2-1 0,-1 1 0,1 11-21,4-37 6,-1 1 1,0-1 0,0 0 0,-1 0-1,0 0 1,-3 7 14,-35 66-36,22-53-57,5-1 68,6-12-9,-2-5-35,3-4 63,-1 5 46,-7 9 33,13-21-73,0 0 0,0 1-1,0-1 1,0 0 0,0 0 0,0 1-1,0-1 1,0 1 0,1-1 0,-1 1-1,1-1 1,-1 1 0,1-1 0,-1 1-1,1-1 1,0 1 0,0 0 0,0-1-1,0 1 1,0 0 0,0 0 3,0 1-1,0-1 1,0 0 0,-1 1-1,1-1 1,-1 0 0,1 1-1,-1-1 1,0 0-1,0 1-2,-7 9 74,4-2-53,4 24 21,0 8 36,0-36-60,0-8-11,0 55-11,0-36 29,0 8 57,2-9-60,1-10-31,0 0 0,-1 0 0,0 1 1,0-1-1,-1 1 0,0-1 1,0 1-1,0-1 0,-1 1 1,0-1-1,0 1 0,-1 3 9,-2 13-24,2-16-6,-1-2-59,-2 0-55,0 0-53,-2 2-123,0 1-74,2 2-69,3 2-63,1-11 287,0 1-51,0-1-46,0 0-44,0-1-37,0 1-33,0 0-533,0-2-298,0-4-891,0 2 1267,0 0 167,0 0 78,0 0-57,0-1-273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28.233"/>
    </inkml:context>
    <inkml:brush xml:id="br0">
      <inkml:brushProperty name="width" value="0.05" units="cm"/>
      <inkml:brushProperty name="height" value="0.05" units="cm"/>
      <inkml:brushProperty name="color" value="#00A0D7"/>
    </inkml:brush>
  </inkml:definitions>
  <inkml:trace contextRef="#ctx0" brushRef="#br0">0 10 2056,'0'0'163,"0"0"-26,1-1 88,1-1 64,-1 1-457,0 0 100,0 0 94,-1 1 90,1-1 84,0 0 78,0 1 75,-1-1 67,1 1 168,0 0 82,-1-1 72,1 1 64,0 0 232,-1 0 63,1 0 282,-1 1 759,1 0 0,-1 0-758,0 0-282,1 0-62,-1 0-232,0 0-63,0 0-74,0 0-80,0 1-168,0-1-68,0 0-73,0 0-79,0 0-84,0 1-90,0-1-93,0 1-100,0-1 3,0 0-44,0 0-46,0 0-47,0 0-49,0 0-50,0 0-52,0 0-53,0 24 1034,0 1-91,0 0-79,0 1-69,0 10 25,0 0-83,0 84 332,0-96-415,0 1 32,7 41 272,-4-49-315,-1 1-1,-1-1 1,0 1-141,-1 0 61,0 12 101,-1-1 1,-2 4-163,-5 5 107,7-34-92,0 7-8,1-2 27,0 8 38,0-13-127,0-5-48,0-6-184,0-4-56,0 7 210,0 1-161,0 2-97,0 0-120,0 0-113,0 0-104,0 0 318,0 0-37,0 0-39,0 0-40,0 0-40,0 0-40,0 0 2,0 0 71,0 0 66,0 0 61,1 0 58,-1 0 53,0 0 49,1-1 45,-1 1-68,1 0 114,0 0 94,0 0 45,2 1 86,-2-1-83,0 1-94,0 0 4,0-1-41,0 2 29,0 1 45,-1 0 30,0 3 29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28.799"/>
    </inkml:context>
    <inkml:brush xml:id="br0">
      <inkml:brushProperty name="width" value="0.05" units="cm"/>
      <inkml:brushProperty name="height" value="0.05" units="cm"/>
      <inkml:brushProperty name="color" value="#00A0D7"/>
    </inkml:brush>
  </inkml:definitions>
  <inkml:trace contextRef="#ctx0" brushRef="#br0">1 1 2570,'1'0'-31,"0"0"36,2 0 100,-1 0 98,0 0 87,0 0 78,0 0 65,0 0 156,0 0 59,4 1 1440,-4 0-1086,-1 0-540,0 0-38,0 0 68,-1 0-103,1 0-156,-1 1-97,1 0-107,-1 0-120,0 0 916,0-2-65,0 0-268,0 1-92,0-1-81,0 1-71,0-1-89,0 1-38,0 1 28,0-1-84,0 4 12,0-4-12,0 1 49,0-1 66,0 0 83,0 0 99,0 0 115,0 3-211,-1-1-36,0 3 137,-1 0-60,0-2-146,0 1-37,-2 5 116,2-2-22,0-1 51,2-3-92,0 1 34,0 20 459,0 1-67,0 1-67,0 0-68,0-1-70,0 1-70,0-1-70,0-1-71,-2 7 78,-4-3-41,2-5-64,2-1-38,2-17-279,0-1 33,0 6-33,0 0 105,0 0 88,0 0 67,0-1 50,0 24 496,0-20-405,0 1-85,0-8-128,0 0-42,0 1-63,0 1-78,0-1-86,0 1-98,0 0-143,0-5 188,0 1-34,0-1-38,0 1-39,0-1-41,0 1-41,0 0-44,0-1-45,0 1-46,0-1-50,0 1-48,0 0-53,0-1-52,0 1-55,0-5 371,0 0 57,0 0-34,0 0-178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5:58:30.692"/>
    </inkml:context>
    <inkml:brush xml:id="br0">
      <inkml:brushProperty name="width" value="0.05" units="cm"/>
      <inkml:brushProperty name="height" value="0.05" units="cm"/>
      <inkml:brushProperty name="color" value="#008C3A"/>
    </inkml:brush>
    <inkml:brush xml:id="br1">
      <inkml:brushProperty name="width" value="0.05" units="cm"/>
      <inkml:brushProperty name="height" value="0.05" units="cm"/>
      <inkml:brushProperty name="color" value="#AB008B"/>
    </inkml:brush>
    <inkml:brush xml:id="br2">
      <inkml:brushProperty name="width" value="0.1" units="cm"/>
      <inkml:brushProperty name="height" value="0.1" units="cm"/>
      <inkml:brushProperty name="color" value="#00A0D7"/>
    </inkml:brush>
    <inkml:brush xml:id="br3">
      <inkml:brushProperty name="width" value="0.05" units="cm"/>
      <inkml:brushProperty name="height" value="0.05" units="cm"/>
      <inkml:brushProperty name="color" value="#00A0D7"/>
    </inkml:brush>
  </inkml:definitions>
  <inkml:trace contextRef="#ctx0" brushRef="#br0">902 1200 6168,'2'-19'334,"-1"11"-142,0 4-45,0 0 41,0-1 47,0 1 58,0-2 194,0 3-195,0 1 35,-1-1 40,1 0 39,-1 0 44,1 0 45,-1 0 49,1 0 49,-1 0 54,1-1 55,-1 1 58,0 0 59,0 0 64,0-1 64,0 7-264,1-1-123,-1 0-109,1 0-97,0 0-41,0 0-102,0 1-61,2 0-61,-1 1-47,0-1 34,-1-1 60,-1 0 98,2 6 47,0 0-39,-1 6 135,0-6-208,-1-1-35,0 4 17,-1 0-40,1 14 99,1-6-1,7 100 849,-6-66-634,-1-24-222,0 0-33,-1 0-43,1-2-49,-1 10 56,0 1 82,0 3 93,0 58 488,0-64-552,0-8-93,0 1-42,0-1-50,0 0-61,-1-1-43,0-15 0,0-3-25,-1 0-48,1 0-84,-1 1-93,-1 0-110,2-5 156,0 0-35,-1 1-149,1 2-880,1-6 789,0-2 137,0 0 41,0-2-30,0-2-143</inkml:trace>
  <inkml:trace contextRef="#ctx0" brushRef="#br0" timeOffset="3167.25">3924 1245 4497,'-8'-9'246,"3"5"-42,4 3-46,0 0 35,1 1 43,0 0 55,0 0 63,0 0 69,0 0 71,0 0 77,0 0 123,0-1-77,0 1-73,0 0-67,0 0-63,0-1-58,0 1-53,0-1-50,0 1-56,0-1-34,0 0 74,0 0-80,0 0-84,0-1 43,0 1 25,0 1-36,0-1 34,0 1 42,0 0 49,0 2 951,0 1-642,0 0-37,0 1-41,0 2-43,0 0-48,0 1-50,-1 23 221,-1 0-113,-3 7-28,-3 20 58,0 2-23,4-19-86,1-7 19,2-1 101,1-14-273,-1 1 36,-6 40 569,3-27-358,2-12-180,1-3-77,1-3-37,-1 5 60,-2-5-61,0-2-51,0-1-40,0-3-33,0-26-329,3-4 103,3 1-83,6-29-425,-2-2 118,-1 0 104,0-1 90,0-7 38,2 0 77,3-12 15,14-34-60,-19 88 250,0 1 1,2-1-1,0 1 0,1 0 1,4-4 77,-2 5-61,0 0 1,1 1 0,6-4 60,20-16-64,4 7 46,3 10 55,2 12 63,-43 5-74,1 2-1,0-1 0,-1 1 1,1-1-1,-1 1 0,1 1 1,2 0-26,-5-1 9,0 0 1,0 0-1,0 0 1,0 0-1,0 0 1,0 1 0,0-1-1,-1 1 1,1-1-1,0 1 1,0 1-10,0-1 3,-1 0 1,0 0 0,0 0-1,0 1 1,0-1 0,0 0-1,0 0 1,-1 1 0,1-1-1,-1 1-3,0 28-27,-8 2-59,-6-1-55,-3-2-51,1-7-45,-9 10-11,-13 15-80,24-34 194,-2-2-34,-2 3 88,3 0 56,4 1 48,3 1 41,3 12 107,5-23-121,0 0 0,1 0 0,0 0 0,0 0 0,1 0 0,-1 0 0,3 4-51,11 20 333,2-2-35,25 24 201,-19-26-301,0-2-96,4 2-46,14 13-37,-35-34-25,-1 1 0,0-1 0,0 1 0,-1 1 0,0-1 0,0 1-1,0-1 1,2 8 6,-6-13-11,1 0-1,-1-1 0,0 1 0,0 0 1,0 0-1,0 0 0,0 0 0,0-1 0,0 1 1,0 0-1,0 0 0,0 0 0,0-1 1,-1 1-1,1 0 0,0 0 0,-1 0 0,1-1 1,0 1-1,-1 0 0,0 0 12,-16 13-176,11-12 133,0 1-1,0-1 0,-1 0 0,1 0 1,-1-1-1,0 1 44,-23 0-39,-3-2 33,-9-4 33,-19-6 55,37 5-113,0 0 69,-49-11 183,56 10-206,1-1-39,1-3-53,2-1-65,12 10-348,1-1 93,0 1 82,1-1 71,1 0-2,1 0 84,5-5-176,-7 7 231,0-1-37,-1 1 60,7-4-226,0 0 57,1 0 57,1-1 56,8-6 22,10-7 86</inkml:trace>
  <inkml:trace contextRef="#ctx0" brushRef="#br0" timeOffset="3501.17">4683 1123 2955,'0'0'-163,"0"0"27,0 0-92,0 0-80,0 0-463,1 0 531,-1 0 57,1 0 49,-1 0 42,2 0 7,5 0 86,-4 0-82,-1 0-69</inkml:trace>
  <inkml:trace contextRef="#ctx0" brushRef="#br0" timeOffset="4447.5">4731 1046 4883,'0'-9'572,"0"5"-95,0 2 125,0 2 445,0 0 752,-1 0-1379,1-1-49,0 1-44,0 0-41,0 0-40,-1 0-36,1 0 113,-1 0-121,0 0-77,-1 0-36,-1 1-63,1-1 19,1 1 69,-1 0 101,0 4 227,2 2-57,-3 11 265,-3 5-260,0 2-45,-1 26 248,-8 32 264,-27 42 171,29-62-699,5-20-142,2-6-80,0 2-66,-19 54-41,-7 45 0,31-132-1,0 0 1,0 0-1,0 1 1,0-1-1,1 0 1,0 1-1,0-1 0,1 0 1,0 0-1,1 3 1,-2-7 1,1 0 0,-1 0 0,1 0 0,0 0 0,-1-1 0,1 1-1,0 0 1,0 0 0,0-1 0,1 1 0,-1-1 0,0 1 0,1-1-1,-1 1 1,1-1 0,-1 0 0,1 0 0,-1 0 0,1 0 0,0 0 0,0 0-1,-1 0 1,1-1 0,0 1 0,0 0 0,0-1 0,0 0 0,0 1-1,0-1 1,0 0 0,1 0-1,18-2 61,7-3-17,2-1 1,51-6 372,-25 4-159,-19 2-151,-6 2-82,0 0-75,-5 1-62,-1-1-74,0 2-83,-1-1-92,5 1-218,7-2-123,-14 1 312,-4-2 148,-2-2 99,0-3 43,4-8 71,-20 18 29</inkml:trace>
  <inkml:trace contextRef="#ctx0" brushRef="#br0" timeOffset="5236.92">5381 1153 4883,'1'-5'-3,"0"0"83,1 0 75,1 0 68,0 0 58,1-1 52,0 1 43,1 0 36,3-4 336,11-9 1083,-13 13-1303,-1 0-39,-2 2-153,0 1-37,0-1-42,-1 2-49,0-1 423,0 0-63,0 1-59,-1 0-56,1 0-52,-1 1-49,1 0-44,-1 0-41,1 0 135,0 2-106,-1-1-111,0 1-43,0 4 196,0-4-163,-1 1 79,0-3-85,0 1 35,-1 10 197,0 0-109,-1 0-94,0 1-76,-1-2-65,0 0-36,-14 34-62,12-29 126,-24 61-61,11-26 28,-9 24 115,13-37-31,-1 2 42,-9 41 306,14-41-240,3 0-35,12-4-34,-4-32-160,0 1 1,1-1-1,-1 0 0,1 0 0,0 0 1,0 0-1,0 0 0,2 2-15,0-2 8,-1 0-1,1 0 0,-1 0 0,1 0 1,0-1-1,0 1 0,2 0-7,1 0 17,0 0-1,0-1 0,0 1 1,0-1-1,7 0-16,38 1 165,-23-6 24,-1-2 0,20-5-189,-11 3 90,-1 1-55,-20 4-68,0 0-62,-2 0-34,0 0-37,14-1-261,-9 0 69,1 0-34,41-10-974,-35 6 819,-23 6 393,-1 0-72,0 0-63,1-1-57,-1 0-338,1-2-101,1-9-2024,-4 10 2242,0-1 40,-1 1 43,1-1 69,-1 0 81,0 1 95,-1-2 82,-1-1 62,0-1 40,-2-4 40</inkml:trace>
  <inkml:trace contextRef="#ctx0" brushRef="#br0" timeOffset="5494.96">5443 1460 2570,'0'0'654,"1"0"-398,0 0 33,9 0 411,-1 0-35,10-1 569,0 1-126,0-2-120,0 1-111,0 0-107,0-1-100,1 0-94,3-1 1,0 0-115,0-1-103,0 1-94,6-2-53,-1 0-100,-7 1-81,0 0-37,23-4-85,-3-5-530,-26 7 416,4-4-40</inkml:trace>
  <inkml:trace contextRef="#ctx0" brushRef="#br0" timeOffset="5704.67">5474 1060 6553,'-2'-2'25,"0"1"46,0-1 41,1 0 36,-1 0 70,1 1 36,0-4 637,2 0 6,1 4-637,-1-1-35,1 1-69,0 0-36,1 0-40,0 0-46,20-6 769,1 2-97,0 1-84,1 1-74,4 1 29,1 1-67,6 1 40,18 2 224,-8-1-71,-15 0-178,37-3 119,-9 1-136,-19 1-247,-8 2-120,-1 1-89,-20-1-90,-1 1-58,-1 0-56,1 0-55,-1 0-52,0 1-52,0 1-50,0-1-49,-5-2 210,9 4-261,5 2-106</inkml:trace>
  <inkml:trace contextRef="#ctx0" brushRef="#br0" timeOffset="894.71">1707 1306 2955,'1'-1'-108,"1"-1"47,0 0 43,0 0 43,0 0 40,0-1 38,0 1 35,0-1 34,1 0 74,0 0 42,-1-1 36,1 1 33,0-2 111,0 1 34,1-3 304,-1 0 42,4-11 1541,-6 12-1642,-1 1-55,-1-2 70,0 4-435,-1 0-41,0 1-45,-1-1-51,0 1-54,-1 0-59,-6-1 386,-1 1-91,-3 2-11,-7 1 92,0 1 82,5-2-187,-1-1-47,-9 1 103,0 0-84,2 2-76,14-1-128,0 1 1,0 0-1,1 0 1,-1 1-1,-8 3-116,-10 9 286,16-7-87,0 0 0,1 1 1,0 0-1,0 1 0,-6 8-199,4-2 230,1 0 0,1 0-1,0 1 1,1 1-1,1 0 1,-2 6-230,-2 8 452,2 0 0,2 1 0,-3 14-452,-4 50 960,16-51-514,9-1-91,9-4-84,9-5-76,5-7-67,6-8-59,4-10-52,4-12-42,-9-7 93,0-5-102,-2-4-106,-2-5-110,-3-3-115,-4-4-119,-6-3-124,-5-1-127,-13 16 439,-5 3 69,-5 0 61,-4 3 50,-11-5 13,-13-2 67,25 12 37,-4 0-34,-27-3-214,24 9 185,18 0 59,-1 0 0,0 0 0,1 0 0,-1 0 0,1 1 0,-1-1 0,0 0 0,1 0 0,-1-1 0,1 1 0,-1 0 0,0 0 0,1 0 1,-1 0-1,1 0 0,-1-1 0,0 1 0,1 0 0,-1 0 0,1-1 0,-1 1 0,1-1 0,-1 1 0,1 0 0,-1-1 0,1 1 0,0-1 0,-1 1 0,1-1 1,0 1-1,-1-1 3,1 0-2,1 1 0,-1-1 0,0 1 0,1-1 0,-1 1 0,0 0 0,1-1 0,-1 1 0,0-1 0,1 1 0,-1 0 0,1-1 0,-1 1 0,1 0 0,-1 0 0,1-1 0,-1 1 0,1 0 0,-1 0 0,1 0 0,-1 0 0,1-1 0,0 1 0,-1 0 1,1 0-1,-1 0 0,1 0 0,-1 0 0,1 1 0,0-1 2,23-1 0,44 4 0,-43-1 0,0-1 0,0-1 0,19-2 0,21-1 0,-25-1-6,-36 3 6,-1 1 0,1-1 0,0 1 1,0-1-1,0 1 0,-1 1 0,1-1 0,0 0 0,0 1 0,0 0 1,-1 0-1,1 0 0,0 0 0,0 1 4,-1 0 0,0 1 1,0-1-1,0 1 0,0-1 0,0 1 1,-1 0-1,1 0 0,-1 0 0,1 1 1,-1-1-5,-1 0 23,1 0 1,-1 0 0,0 0 0,0 0 0,0 1 0,0-1 0,0 0 0,-1 0 0,1 1 0,-1-1-1,0 0 1,0 1 0,0-1 0,-1 0 0,1 2-24,-4 20 185,0-3 17,3-1 59,0 5 95,-2-1-111,-2 9-30,-8 21 18,7-32-103,5-17-88,-2 16 6,3-7-65,0-2-49,0-2-62,0-5 3,0-1-37,0 0-673,0-5 562,0 0-54</inkml:trace>
  <inkml:trace contextRef="#ctx0" brushRef="#br0" timeOffset="1246.52">2094 1153 5140,'-32'-19'2,"26"15"47,1-1 50,4 5 37,0-1 43,0 0 37,-1 1 35,-1-1 338,0 0 91,0 1-13,-1-2 950,2 0-683,2 1-463,1-1-50,0 0-60,2 0-73,-1 0 353,2 0-102,0-1-87,0 1-68,3-2 59,3-1 139,-3 0-232,1 1-39,9 0 207,-1 1-108,1 2-75,8-1 76,17-3-50,0 1 35,96-9 987,-79 8-823,-30 3-305,60-13 461,-26 3-297,-40 11-288,-1 3-57,-2 1-66,-2 2-73,-10-3 3,3 1-149,-2 0-84,-3 0-76,-2 0-69,-3 2-62,-3 0-53,-2 1-48,-3 1-39,2-2 352,0 0 34,-14 14-398</inkml:trace>
  <inkml:trace contextRef="#ctx0" brushRef="#br0" timeOffset="1461.53">2358 1200 1285,'-4'0'219,"2"-1"-82,-3 0 118,5 1-166,0 0 36,1 0 85,0 0 85,0 0 103,1 0 120,-1 0-208,0 1 37,0-1 39,0 1 42,1-1 44,-1 1 46,1-1 48,0 1 50,6 4 531,0 0-106,0 2-99,-1 1-91,0 0-84,0 1-77,-1 1-71,0 1-64,2 6 220,-1 2-116,1 3 20,1 11 212,-1 10 36,-3 3-71,-3 0-81,-1 1-90,-3 0-98,-1-2-109,-1 0-116,-1-4-127,1-2-46,3-6-111,-1-12-81,1-1-39,-6 21-137,5-33 124,2-2-51,1-1-57,1-1-60,0 0-66,2-1-70,0-1-75,0 0-79,1-1-40,1 0-61,1-1-180,4 1-465,-11-1 1202</inkml:trace>
  <inkml:trace contextRef="#ctx0" brushRef="#br0" timeOffset="2017.96">2900 1552 9123,'5'33'298,"-2"-19"-132,0-3 19,-1 0 60,0 0 76,-1 2 92,-1 0 109,0 0 77,0 1 75,0 0 69,0 0 64,0 0 59,0 0 55,0 0 51,-4-4-90,-2-11-114,3-3-434,1-3-35,2-1-39,2-2-41,3-5-70,-1 0-36,6-16 25,3-15-87,7-30-104,-12 45 62,-3 11-54,22-78-137,-13 58 53,-4 18 22,0 1-32,3-1-40,1 0-46,1-1-27,13-18-209,-9 18 189,-10 14 153,-1 0 34,6-6 6,1 2 73,-1 2 56,0 4 39,-12 6-65,0 1 1,0-1-1,0 0 1,0 1-1,1 0 1,-1-1-1,0 1 1,0 0-1,0 0 0,0 0 1,0 0-1,0 0 1,0 1-1,0-1 1,0 1-1,0-1 1,0 1-1,0 0 1,0-1-1,0 1 1,0 0-1,0 0 1,0 1-1,-1-1 1,1 0-1,0 1 1,-1-1-1,1 1 1,-1-1-1,0 1 1,1 0-1,-1-1 1,1 3-25,1 4 119,0 0 0,0 1 0,0 0 0,-1 0 0,0 0 0,-1-1 0,0 3-119,1 1 158,5 44 577,-3 0-103,-3 12 31,-1 33 232,0-31-265,1-38-311,1-1 1,3 12-320,2 1 238,-1-14-121,0 0-63,-5-25-53,7 26 27,-4-23-72,0 1-68,-3-8 166,-1 0-33,1 1-71,0 0-115,0-1-102,-1-1 6,1 1-46,-1-1-41,0 0-38,0 0-473,1 0-88,-2-5-1832,0 3 1688,1 0 548,-1 1 61,1-1 72,-1 0 83,1 1 183,0 0 33,-1 0 35,1 0 38,0 0 39,0 0 42,-1 0 44,1-1 46,-2-4-784,0 0 74,-1-1-43,-3-5-231</inkml:trace>
  <inkml:trace contextRef="#ctx0" brushRef="#br0" timeOffset="2263.79">3010 1552 10794,'-3'-3'-39,"0"1"40,0-1 44,2 2 43,0-1 45,1 1 43,2 0 43,0 0 44,2-1 43,1 0 44,8-2 256,0-1-48,0 1-48,0 0-45,0 0-43,1 0-41,-1 0-38,1 0-37,7-1 88,0 0-70,0 1-64,0 0-57,1 1-49,-1 0-42,22 2 11,-21 0-37,0 0-61,-1-1-70,0-1-81,0-1-92,0-2-102,0-1-112,1-3-123,-4 0 214,11-8-67</inkml:trace>
  <inkml:trace contextRef="#ctx0" brushRef="#br0" timeOffset="-1317.71">80 1200 2570,'0'-2'49,"0"0"89,0 0 78,0-1 70,0 1 2,0 0 37,0-2 415,0 0 67,0-6 1155,0 7-1399,0 1-44,0-1-50,0 1-78,0 0-94,0 0-108,0 0 841,0 2-111,0 0-98,0 0-79,0 0-67,0 0-65,0 0-64,0 0-64,0 0-140,0 0 130,0 0-19,0 2-178,0 22 208,-2-1-117,0 1-92,-1 0-69,-4 50 235,6-40-216,1-15-112,-1 73 361,-1-50-188,-2 0 1,-5 21-286,5-41 62,1 1 43,-12 91 569,12-86-562,-1-2-58,2-5-28,1 9 73,-4 21 106,2-34-171,-1 0-34,0-5-570,7-22 0,4-9-35,-3 5-70,-1-9-294,-1 0 182,0 12 497,0 0 34,7-25-398</inkml:trace>
  <inkml:trace contextRef="#ctx0" brushRef="#br0" timeOffset="-485.19">33 1214 6553,'-1'-2'-58,"-1"0"62,1 1 56,-1-1 49,1-1 44,0 1 36,-2-2 276,-2-5 755,3 7-727,-1-2 47,-3-2 685,3 0-98,2-2-455,1-2-82,1 0 103,0 1-59,3 0-55,0 1-51,1-1-48,1 1-43,1 0-41,0 1-35,7-3 150,1 0-67,4 2 22,12 0 152,-29 7-590,48-6 422,4 1-75,2 2-84,1 5-91,-2 7-97,-3 9-106,-44-13-26,1 0 0,-1 1 0,0 0 0,5 3 29,-6-2-47,-1 0 0,0 0-1,0 0 1,0 0 0,2 4 47,-5-5-29,1 1 0,0 0 0,-1-1 0,0 2-1,-1-1 1,2 4 29,-2-4-21,-1 1 0,1-1 0,-1 0 1,-1 0-1,1 1 0,-1 2 21,-7 38-81,-12-1 41,10-30 47,0-1-1,-1 1 1,-1-2-1,-8 9-6,1-4 69,0 0 0,-14 9-69,-7 3 234,-3-2-70,-12 2-39,39-23-100,0-1-1,0-1 1,-1-1-1,-4 1-24,18-5 0,1-1 0,-1 0 0,1 1 0,-1-1 0,1 0 0,-1 0 0,1 0 0,-1 0 0,1 0 0,-1 0 0,1 0 0,-1-1 0,1 1 0,0 0 0,-1-1 0,2 1 0,0 0 0,0-1 0,0 1 0,0 0 0,0-1 0,0 1 0,0 0 0,0 0 0,0-1 0,0 1 0,0 0 0,0-1 0,0 1 0,0 0 0,0 0 0,0-1 0,0 1 0,0 0 0,0-1 0,1 1 0,-1 0 0,0 0 0,0 0 0,0-1 0,1 1 0,-1 0 0,0 0 0,0-1 0,0 1 0,1 0 0,-1 0 0,0 0 0,0 0 0,1 0 0,-1-1 0,0 1 0,0 0 0,1 0 0,-1 0 0,0 0 0,1 0 0,-1 0 0,0 0 0,1 0 0,-1 0 0,0 0 0,0 0 0,1 0 0,-1 0 0,0 0 0,26-5 9,-18 3 4,29-10 65,12-3 44,-44 15-117,-1-1 0,1 1 0,0 0 0,-1 0 0,1 1 0,0-1 0,-1 1-5,36 7-13,22 4-43,-44-8 24,-1 1 0,1 0 0,-1 2 0,5 2 32,-15-6-12,0 1 0,0 0 0,-1 1-1,1-1 1,-1 1 0,0 0 0,0 1 0,-1 0-1,0-1 1,4 6 12,-5-5-5,-1 0-1,0 0 0,1 0 1,-2 1-1,1-1 0,-1 1 1,0 0-1,0 4 6,-1-6-10,0 0 1,-1 0-1,1 1 0,-1-1 1,-1 0-1,1 1 0,-1-1 1,0 0-1,0 0 0,0 1 1,-3 4 9,0-2-2,1 0 0,-2 1 0,0-1 0,0-1 0,0 1 0,-6 5 2,-7 6 30,-1-1-1,-1 0 1,0-1-1,-14 7-29,8-7 38,-1-1 44,11-8 19,0-1 0,0 0 1,0-1-1,-16 3-101,-11-2 147,18-6-91,-1-3-34,-11-3 4,19 2 13,1-1-1,0-1 1,1-1-1,-7-3-38,-7-6-5,5-4-79,5-4-108,12 10 47,2-2-38,3 6-171,2 1 44,1-12-493,1 11 321,-1 4 128,1 1 44,0-3-209,0 6 446,-1 0-1,0 0 0,1 0 1,-1 0-1,1 1 1,-1-1-1,1 0 0,0 0 1,-1 1-1,1-1 0,0 0 1,-1 1-1,1-1 1,0 1-1,0-1 0,0 1 1,0-1 73,3 0-370,0-1-71,0 2-96,-1-1 225,-1 1-32,2 0-173,-1 0-70,0 0-79,1 0-85,-2 0 236,1 0 9,0 0 58,1 0-35,2 0-179</inkml:trace>
  <inkml:trace contextRef="#ctx0" brushRef="#br1" timeOffset="9932.56">15115 938 3341,'0'-3'52,"0"0"45,0 0 43,0-1 42,0 1 41,0-1 39,0-1 38,0 1 36,0 0 35,0-1 33,0-4 498,0 0 116,0 1 105,0-1 92,0 2 83,0 1 69,0 1 58,0 2 47,0 1 36,0 6 1566,0 24-2498,0 1-89,0 2-60,0-1-81,0 0-70,0 1-61,-1-3-60,1 0-36,-1 19 25,-5 64 115,4-77-144,-1-1 43,-1 13-4,3 1-37,1 0-39,1-1-43,0 27-77,-2-52-94,-1-15 56,1-1-42,-1-1-23,0-1-48,0 1-57,-1-1-66,3-3-303,-1 0 62,1 0 58,0 0 55,0 0 51,0-1 47,0 1 43,-1-1 40,1 0-135,0 0 101,0 0 106,0-1 40,1-2-249,-1 2 184,0 1-93,1 0 108,-1 0-37,2-3-340,0-2 65,1 0-39,3-5-204</inkml:trace>
  <inkml:trace contextRef="#ctx0" brushRef="#br1" timeOffset="10395.34">15115 1200 5911,'0'-7'185,"1"2"66,1 3 59,1 1 54,1 1 50,0 1 44,0 1 39,1 1 34,5 2 566,6-1 664,-6-4-1120,0 0-92,0 0-82,1 1-76,0-1-62,0 0-62,0 1-56,0-1-47,3 0-18,-1-1-41,27-3 94,-20 1-154,1-1-25,1 0-32,-2-1-41,1-1-45,-2-2-54,-2-3-60,-1-3-66,-2-3-74,0 0-3,-5 6 174,-3 1 57,-4-1 60,-4-2 60,-13-22 342,9 21-208,1 2-41,-1-2 191,-13-12 134,14 19-257,-1 0 56,1-1 81,1 0 102,2 2-63,1-1 63,0 0 69,0-1 78,1-2-169,0 3 89,0 3 330,0 6 78,0 9 403,0 0-520,0-1-239,0-5-309,-1 0-39,1 0-62,0-1-34,0-1-37,0 1-38,0-1-42,-1 0-45,1-1-47,0 0-49,-8 53 285,1 0 56,-1 22 127,-8 103 448,8-86-451,3-48-198,1 1-51,2-33-53,1 0-46,1 1-40,-1-1-35,1 21-310,0 17-379,1-20 329,-1-12 207,0-18-163,0-1-106</inkml:trace>
  <inkml:trace contextRef="#ctx0" brushRef="#br1" timeOffset="11157.97">15813 1092 8481,'0'4'716,"-1"1"-48,1 0-45,0-1-44,0 1-42,0-1-40,0 1-38,0-1-38,0 0-34,0 1-34,-1 3 260,1 1-112,0-1-99,-1 2-30,0 0-98,1-2-102,-1 0-38,-2 19 214,1-15-153,0 0 91,1-6-97,0 0 37,-1 13 119,1 39 853,1-33-753,1-8-205,-1-1-112,0-21 23,0-2-39,1-11 16,1-1-95,4-43-111,-2 38 96,17-143-532,-14 132 350,7 2 58,3 2 45,5 3 33,-7 12 23,1 0 0,1 1-1,0 1 1,1 1-1,6-3 6,3 1-68,-21 12 64,0 0 0,1 1 0,-1 0 1,1 0-1,-1 1 0,4-1 4,-8 2-2,0 0-1,0 0 1,0 0 0,-1 0-1,1 0 1,0 0 0,0 0-1,0 0 1,0 1 0,-1-1-1,1 1 1,0-1 0,0 1-1,-1 0 1,1 0 0,0 0-1,-1 0 1,1 0 0,-1 0-1,1 0 1,0 2 2,-1-2-9,1 1 1,-1 0 0,0 0 0,-1 0-1,1 0 1,0 0 0,0 0-1,-1 0 1,1 1 0,-1-1-1,0 0 1,1 0 0,-1 0-1,-1 2 9,-2 19-199,-6 0 45,-16 19-52,14-25 144,-8 5-32,-18 7-152,20-16 143,2 0 54,13-12 48,1 1-1,-1-1 1,1 1 0,-1 0 0,1 0 0,0 0 0,0 0 0,0 0 0,0 0-1,0 0 1,0 0 0,1 0 0,-1 1 0,1-1 0,-1 0 0,1 0 1,-3 11 18,-3 2 21,5-14-31,1 1 0,-1-1 0,0 0 0,1 1 0,-1-1 0,1 1 0,-1-1 0,1 1 0,0-1 0,0 1 0,-1-1 0,1 1 0,0-1 0,0 1-1,1-1 1,-1 1 0,0 0 0,0-1 0,1 1 0,-1-1 0,1 2-8,13 14 29,3 4-7,5 13 66,14 19 59,10 10-50,-42-55-93,1-1 1,-1 1-1,-1 0 1,0 0 0,0 0-1,0 1 1,0 3-5,-2-7-3,0 0 0,0 0 0,-1 0 0,1 0 1,-1 0-1,-1 0 0,1 0 0,0 0 0,-1 0 1,0 1-1,-1-2 0,1 1 0,-1 0 0,0 0 1,0 0-1,0-1 0,-1 1 0,1-1 0,-1 0 1,0 0-1,-1 2 3,-4 0-9,1 0 0,-1 0 0,0-1-1,0 0 1,-1 0 0,1-1 0,-1 0 0,0 0 0,0-1 0,-4 0 9,-24 7-80,-1-5 67,23-5 34,-1 1 0,1-2 0,-1 0 0,1-1 0,0 0 1,-15-5-22,-16-11-13,42 16 8,0 0 0,1-1 0,-1 1 0,1-1 0,-1 0 0,1 0 0,-1-1 5,-12-16-117,15 18 98,1 1-19,-1 0 0,1 0 0,-1 0 1,1 0-1,-1 0 0,1 0 0,0 0 0,-1 0 0,1-1 1,0 1-1,0 0 0,0 0 0,0 0 0,0 0 0,0-1 38,3-9-447,1 3 7,1 2-79,-3 3 94,0-1-119,1 0 55,0 0 52,-1 1 48,0 0 46,1 0 43,-1 0 39,0 1 36,1-1-1,0 0 41,2-2-78,1 0 80,4-2 25,-5 4 75,-1-1-41,0 2 9,-1-1-36,7-5 15,-1 1 54,2 0 35,6-5 34</inkml:trace>
  <inkml:trace contextRef="#ctx0" brushRef="#br1" timeOffset="11648.05">16339 1414 11950,'-6'16'24,"2"-6"42,1-2 44,1 0 67,-1 0 125,2-3-104,-1-1 37,1 1 37,-1-1 42,0 1 45,0-1 47,0 3 132,2 0-108,-1 1-55,-2-2-90,-2-5-79,0-2-48,4-2-142,0 1 1,0 0-1,0-1 1,1 1-1,-1-1 1,1 1-1,0-1 1,-1 1-1,1-1 1,0 0-1,1 1 1,-1-1-1,1-1-16,1-19 63,0 9-40,5-28-34,4-26-44,11-34-74,-14 76 67,0 0 1,10-19 61,14-12-46,5 5 18,2 4 44,84-83 124,-107 117-113,0 1 43,-12 9-25,1 1-1,-1 0 0,1 0 1,0 1-1,0-1 0,0 1 0,1 0 1,3-1-45,-7 3 15,0 0 0,0-1 0,0 1 0,0 0 1,0 0-1,-1 0 0,1 0 0,0 0 0,0 1 0,0-1 1,0 1-1,-1-1 0,1 1 0,0 0 0,0-1 0,-1 1 1,1 0-1,1 1-15,11 14 63,-4 11-80,-8-18 55,-1 0 0,1 0 0,-2 1 0,1-1 1,-1 0-1,-1 0 0,0 3-38,0 17 140,1 42 275,0-2 103,0-2 56,0 87 828,0-107-1005,0 0-36,0 10 3,0 1-90,-4-20-255,0-26-96,2-6-4,-2 0-37,4-4 92,-1 0-61,0 0-55,1-1-47,0 0-88,0 0-43,0 1-757,0-2 458,0-1 266,0-1 115,0 1 66,-1-1 88,1 0 63,-1 0 71,0-1 78,-3-7-245,-5-9 84</inkml:trace>
  <inkml:trace contextRef="#ctx0" brushRef="#br1" timeOffset="11890.18">16369 1261 7581,'0'-1'268,"-1"0"-100,1-1-67,2-4 77,0 5-93,0-1 36,4 0 180,1 1 106,4 0 185,7 2 420,3-1 60,-11 0-776,0 0-35,11-2 172,2-1-96,0 1-68,42-5 382,-38 6-307,-10 1-121,0 0-47,-1 1-50,0-1-56,1 1-62,0-1-78,0 0-85,0 0-90,0 0-95,1-1-103,0-1-107,1 0-113,4-2 186,14-5-95</inkml:trace>
  <inkml:trace contextRef="#ctx0" brushRef="#br1" timeOffset="12380.84">17393 1015 5911,'3'-6'152,"0"1"-43,14-16 231,-11 14-109,-3 4-46,0-1 55,1 1 65,-1 0 76,0-1 70,1 1 89,-1 0 298,-2 2-374,1 0-41,-2-1-38,0 1-37,-1 0-35,0 0-34,-3-4 185,4 5-444,-3-3 563,-2 3-96,-6 0-124,0 0-52,1 0-64,-1 0-37,-10 0 120,7 1-157,-1 0-32,-35 6 239,28 0-179,21-7-196,-13 5 87,1 0 34,-24 14 384,23-7-317,-3 8-48,10-10-91,1 0 66,-1 6 184,0 12 298,7-14-372,0 0-51,2 2-83,0-7-58,-1-1 0,2 1-1,0 0 1,3 8-38,20 28 224,-8-22 43,1 0 0,14 11-267,4 5 249,-4 3-58,-14-12-112,-5 4-51,-12-29-30,6 20-57,-3 2-70,-9-1-54,4-24 164,-1 0 0,0 0 0,0-1 0,0 1 0,0 0 1,-1 0-1,1-1 0,0 1 0,-1-1 0,1 1 0,-1-1 1,0 1 18,-24 13-422,-1-5-102,-9-4-202,-19-7-460,0-10 27,20 0 482,9 1 212,13 5 275,2-1 35,-7-2-128,2 1 49,-1 0 2,-7-3-53,-16-5-173,26 8 269,-2 0-37,13 5 260,0 0-58,0 1-52,0-1-45,-1 0-79,1 0-50,-1-2-198,0 0-61,4 4 441,0-1 1,-1 1 0,1-1 0,0 1-1,0-1 1,-1 1 0,1-1-1,0 0 1,0 1 0,0-1 0,0 1-1,0-1 1,0 1 0,0-1-1,0 1 1,0-1 0,0 1 0,0-1-1,0 0 1,0 1 0,0-1-1,1 1 68,1-4-329,1 0 35,1 1 48,2-1 57,-1 1 95,0 0 37,13-7 15</inkml:trace>
  <inkml:trace contextRef="#ctx0" brushRef="#br1" timeOffset="12849.7">17673 999 2955,'0'0'332,"0"0"-78,0-1-65,0 0-57,0 0-37,0 0-42,0-3 1,0 2 5,0 1 12,0 0 36,-1 0 147,1 0-78,0 0 37,-1 1 43,1 0 45,0 0 49,-1 0 53,-3 0 615,1 1-112,0 1-102,0 0-96,0 1-88,1 0-80,0 1-72,-1 0-64,0 4 128,1 0-113,-1 2-19,-1 6 104,1-2-45,1-6-78,0-2 12,0 0 88,-4 8 64,2 1-45,0 1-41,1 0-36,-1 17 332,0 0-90,0 6 79,1 6 4,5-1-120,0-23-362,0 1-35,1-1-35,0-1-36,-2-11-98,3 15 87,1-5-44,-2-11-70,0 0 0,0 0 0,1-1 0,0 1 0,2 2-35,-4-6 8,1 0 1,1 1 0,-1-1 0,1 0-1,-1-1 1,1 1 0,0-1 0,1 0 0,2 3-9,0-3 20,0 1 1,0-1 0,1 0 0,-1 0-1,1-1 1,-1 0 0,1-1 0,0 1-1,5-1-20,7 0 60,-1-1-1,0-1 1,12-1-60,23-6 64,-38 6-58,20-4-63,-4-1-95,4-4-114,-25 7 149,-1 0 0,0-1 0,0-1 0,1-1 117,-8 5 4,0-1-38,0 0-36,-1 0-33,2-3-197,-2-1-111,-1 0-97,-1 0-81,-1-1-67,-1 0-52,-1-2-170,-8-12-1228,4 9 880,2 4 428,-1 0 96,3 4 268,0-1 73,0 1 83,0 0 92,0-1 50,0 0 54,-1-1 35,-1-4 34</inkml:trace>
  <inkml:trace contextRef="#ctx0" brushRef="#br1" timeOffset="13091.13">17796 1277 385,'-6'-1'214,"-1"1"-39,1-1 47,0 0 48,1-1 46,0 0 47,0-1 45,1 0 45,2 1-121,7 1 364,3 1-31,1 0-32,9-1 536,0-1-119,-1 0-111,1 0-100,-1-1-94,1 0-82,-1 1-75,-2-1-153,0 1-40,14-3 300,7 1 18,18 2 252,-37 1-771,1 0-57,0-1-57,0 0-55,-1-1-54,0 0-54,-2 0-54,0 0-50,-13 2 62,8-4-38,-6 3 77,-2 0-51,-1-1-74,-2 1-95,-3-2 255,-5-5 37</inkml:trace>
  <inkml:trace contextRef="#ctx0" brushRef="#br1" timeOffset="13245.21">17781 984 3726,'-6'-3'131,"-1"0"-87,-19-8-77,16 7 111,7 2-3,0 0 33,2 1 39,0-1 42,1 1 49,1 0 54,1 1 59,2 0 64,-2 0 86,-1 0-43,1 0-41,-1-1-40,1 1-37,-1 0-35,1-1 208,0 1-263,-1-1-37,1 0 111,0 0-155,0 1-50,1-2 15,1-1-23,0 2 31,-2 0 83,0 0-61,0 1 43,18-4 669,1 1-73,0 0-71,1 0-70,0 1-67,-1 1-65,1 0-63,1 0-61,-1 0-58,0 0-58,0 1-53,0 0-53,0 0-50,0 0-48,0 1-46,-1-1-43,-1 0-38,0 0-36,19 0-174,-23 0 114,3 0-26</inkml:trace>
  <inkml:trace contextRef="#ctx0" brushRef="#br2" timeOffset="46112.25">16261 2182 4112,'0'0'245,"0"0"-40,0 0 137,0 0-124,0 0 36,0 0 39,0 0 43,1-1 43,1 0 47,-2 0-689,1 1 107,0-1 99,-1 0 92,1 1 84,0-1 76,0 0 68,-1 1 60,2-1 176,-1 0 73,1 0 501,2-1 794,-3 1-1099,1 0-48,0 1-93,0-1-171,-1 1-119,0 0-221,0 0-38,0 0-41,0 0-43,1 0 1163,-2 0 63,1 0-747,-1 0-107,0-1-93,1 1-79,0 0-54,1 0-62,3 1-4,-4 0-28,0-1 30,0 1 46,1 1 40,-1 1 104,-1 0 153,-1 3 306,1-2-223,0-2-206,0 1-87,0-1-46,1 0-69,-1-1-44,1 1-51,1 0-57,3 4 161,-2 1 34,2 22 398,-5-15-343,0-12-174,0 0-11,0-1 1,0 1-1,0-1 0,0 1 0,1-1 0,-1 0 0,1 1 1,-1-1-1,1 1 0,-1-1 0,1 0 0,0 1 0,0-1 1,0 1-8,5 8 103,-4-3-10,-2 2 39,0 6 43,0 5 26,0-2-39,0 17 67,0-11-128,0 1-35,0 65 74,0-42-36,-2-35-31,-3-3-44,4-9-28,0 0-1,0 1 0,0-1 1,0 1-1,1-1 0,-1 1 1,1-1-1,-1 1 0,1-1 1,-1 1-1,1 0 0,0-1 1,0 3-1,0-3 0,0 0 0,1 0 0,-1 0 0,0 0 0,0 0 0,0 0 0,0 0 0,0 0 0,0 0 0,0 0 0,-1 0 0,1 1 0,0-1 0,0 0 0,-1 0 0,1 0 0,-1 0 0,1-1 0,-1 1 0,1 0 0,-1 0 0,0 0 0,1 0 0,-1 0 0,0-1 0,0 1 0,0 0 0,0 0 0,-2 2 0,-18 28 128,8-17-128,2-4 0,6-4 0,-2 0 0,1 0 0,-1-1 0,1 0 0,-2 0 0,-3 2 0,-50 36 0,35-22 0,22-18 0,1 0 0,-1 0 0,0 0 0,0 0 0,-1-1 0,1 1 0,-3 0 0,-1 0 0,2-2 0,1 1 0,-1 0 0,1 0 0,-1 1 0,1 0 0,0-1 0,0 2 0,0-1 0,1 0 0,-1 1 0,-24 15 0,28-15 0,0 0 0,-27 16 0,7-8 0,-7 6 0,-19 14 0,43-29-51,-1 1-94,1-1-86,0 0-75,-2 1-147,1-1-75,-2 1-184,-4 1-451,1 1-53,3-2 444,1-1 179,0 1 65,2-1 151,-1 1 68,0 0 80,1 0 89,0 0 14,-1-1 48,-1 1 33,-3 1 40,-5 3 18,5-1-93,5-4 91,1 0-1,-1-1 0,0 1 1,0-1-1,0 1 0,-1-1 1,-3 1-11,-17 9 54,9 0-52,3-1 68,-7-4-30,2-1 9,4 2 27,-22 7 112,16-8-117,4 1-73,-13 9 104,7-6 162,0-1 1,-20 5-265,5-2 148,13-5-134,-32-3 114,41 0-69,12-3-50,0-1-1,0 0 1,-1 0 0,1 0-1,-1 0 1,1-1 0,-1 1 0,-1-1-9,-13 2 97,1 4-22,2 0 8,0-4 26,-20 5 13,1 9-42,27-13-72,1 0 1,0 0-1,-1 0 1,0-1-1,0 1 1,0-2-1,0 1 1,0-1-1,-2 0-8,8-1 17,-1 0 0,1 0 0,-1 1-1,0-1 1,1 0 0,-1 1 0,1-1 0,-1 1 0,1 0-1,-1-1 1,1 1 0,0 0 0,-2 0-17,-10 6 133,-1-5-99,-10 0 64,-12 9 189,18-7-23,-2-6-106,0 1-82,1 5-60,15-2-4,0 0-1,0 0 1,0-1 0,0 1-1,0-1 1,0 0 0,-2 0-12,-22 0 25,26-1-20,0 0-1,1 0 1,-1 1 0,0-1-1,1 0 1,-1 1-1,0-1 1,1 1 0,-1 0-1,1-1 1,-1 1-1,0 1-4,0-1 8,0 0 0,0 0 0,1 0 0,-1-1 0,0 1 0,0 0 0,0-1 0,0 0-1,0 1 1,0-1 0,0 0 0,-2 0-8,-26 0 118,-50 0 43,53 0-54,14 3 70,4 2-64,7-4-99,1 0 0,-1 0 0,0 0 0,0-1 0,1 1 0,-1 0-1,0-1 1,0 1 0,0-1 0,0 1 0,0-1 0,0 0 0,-1 0-14,-142 0 290,-197 0 562,237 0-655,-1 0-80,87-2-41,-9-3-54,-7-2 1,9 5 70,-80 2-67,83 0 7,2 0 37,15 0-52,0 0 0,1-1 1,-1 0-1,0 0 1,1 0-1,-4-2-18,-28-4 61,-75 7 41,-114 0 32,223 0-129,1 0 0,-1 0 1,1 0-1,-1 0 0,1-1 1,-1 1-1,0-1 0,1 0 1,0 0-1,-1 0 0,1 0 1,-2-1-6,2 1 5,0 0 0,-1 0 1,1 0-1,-1 0 1,1 0-1,-1 1 0,1-1 1,-1 1-1,0 0 0,1-1 1,-1 1-1,-1 1-5,-73-1 43,-107 0 150,177-1-189,-1 0 1,1 0 0,0 0-1,-1-1 1,0 0-5,0 0 0,1 0-1,-1 0 1,1 1 0,-1 0-1,-1 1 1,1-1 0,0 1 0,1-1 0,-1-1 0,0 0 0,0 0 0,0 0 0,1 0 0,-1 1 0,0-1 0,1 2 0,-2-1 0,-176 1 129,177 0-129,1-1 0,0 0 0,-1 0 0,1-1 0,-2-1 0,1 1 0,1 0 0,0 1 0,-1 0 0,1 0 0,-3 0 0,-59-5 37,-2-2 33,-81 8-49,140 0-20,1-1-1,0-1 0,-1 0 1,-2-1-1,-34-4-23,33 6-81,0 0 79,2-2 52,-17-4 103,12 2-107,8 2-61,0 1-52,0-1-63,0 1-77,0 0-87,0 1-100,0 0-113,0 0-123,-12 2-200,-9 0-573,8 0 329,9 0 420,1-1 172,1-1 71,1 1 141,0-1 70,-1-1 83,0 0 91,-6-3 49,9 3 0,-1 0 0,1 0 0,0 1 0,-10 0 0,9 0-2,0 1 1,1-1 0,-1-1-1,-5-1 2,6 0 7,-1 2 0,0-1-1,0 1 1,-5 1-7,7-1 33,1 1-1,0-1 0,-1-1 1,1 1-1,-2-2-32,-14-3 64,-5 4-54,1 1 22,0 2 0,0 1 0,0 1 0,-17 5-32,36-7 0,0 1 0,0-2 0,0 1 0,-1-1 0,1 0 0,0-1 0,0 0 0,0 0 0,0-1 0,-3-1 0,-2 0 0,1 1 0,-1 0 0,1 1 0,-3 0 0,-17 1 27,-78 0 166,71 0-156,-7 5-21,5 5-64,27-6 7,0-1 1,1 0-1,-1-1 0,0 0 1,-6-1 40,11-1 41,1 0 1,-1 1 0,0 0-1,1 0 1,-2 1-42,-14 6 27,19-7-26,1-1-1,0 1 0,-1-1 0,1 0 1,-1 0-1,1 0 0,-3-1 0,-21-1-49,15 4-23,2 2-44,8-3 255,1 0-71,0 1-64,-1-1-61,0 1-108,0-1-91,-1 1-77,1 0-67,-1 0-111,0 0-51,-8 4-1424,6-4 1169,3-1 368,-1 0 42,2-1 128,-1 1 35,1-1 37,-1 1 43,1-1 47,-1 1 52,1-1 55,-1 0 60,-11 0-108,3 2 51,-5 4 97,-10 4 78,7 0-70,5-1-22,4-4 10,2-3 21,0-1 40,3-1-92,0 1 1,0-1 0,1 1-1,-1 0 1,1 0-1,-1 1 1,-3 1-56,-29 15 281,-12 5-30,38-20-181,-1 1 65,-27 16 409,31-16-484,1 0 0,0 0 0,-1-1 0,1 0 0,-5 0-60,-10 5 171,1 3 55,3 4 81,4 7 103,6-8-154,-3-2-65,-1 0-54,0-1-41,-6 5-12,14-13-71,1 0 1,-1 1-1,1 0 1,0 0-1,0 0 1,0 0 0,1 0-1,0 0 1,0 1-1,-1 1-13,-3 8 58,-9 8 88,-6 14 121,13-12-237,-9 26 172,7-29-155,4-7-152,0 0 104,-13 24 239,14-31-212,-1 0-34,4 5 8,2-3-9,0-6-25,0-1-76,0-1 6,0-1-46,0 0-55,0 0-56,0 0-56,0 0-57,0 0-49,0 0 48,0 0 47,0-1 42,0 1 41,0 0 37,0-1-108,0 1 125,0-1 80,0-1 53,0-1 99,0 1-52,0 0-66,0-1-97,0 0 90,0 0 33,0-6 14</inkml:trace>
  <inkml:trace contextRef="#ctx0" brushRef="#br2" timeOffset="49953.08">2607 2397 2056,'0'0'-143,"0"0"56,0-1 54,0 1 48,0-1 46,0 0 42,0 0 38,0 0 34,-1-1 253,1-1 87,0 0 49,1-3 824,-1 3-602,1 1-435,-1 1-48,1-1-57,-1 2-69,2-2 158,0 0 64,0 1 47,-1 1 34,2-2 891,-2 0-523,0 0-536,-1 0-32,0 0-41,0-1-45,0 2 65,0 1-35,0-1 128,1 0-114,-1 0-97,1 0-82,0 1-56,0-1-86,2-1-139,-2 2 153,0-1 49,0 1 74,0-1 104,0 1-32,-1 0 36,1-1 38,-1 1 43,1 0 45,-1 0 48,0-1 53,1 1 54,-1 0 59,0 0 62,0-1 64,1 1 69,-1 0 71,0 0 74,0 13-154,0 0-57,0 0-55,0 1-50,0-1-50,0 1-45,0 0-44,0 0-40,0 2 20,0 1-49,0 0-45,0 0-40,0 3 1,0-1-43,0 10 36,0-1-50,2-11-55,4-7-44,-5-9-72,0 0 0,0 1-1,-1-1 1,1 0-1,0 1 1,-1-1-1,1 0 1,-1 1 0,1-1-1,-1 1 1,0-1-1,0 1 1,0-1 0,0 2-6,1 15 128,1-3-49,9 13-29,-8-10 47,-1 1 19,8 5-72,-7-9 37,-1-1-55,5-10-26,-7-4 0,1 1 1,-1-1 0,1 0-1,-1 0 1,0 1 0,1-1-1,-1 0 1,1 1 0,-1-1-1,0 0 1,1 1 0,-1-1-1,0 0 1,0 1 0,1-1-1,-1 1 1,0-1 0,0 1-1,0-1 1,1 1 0,-1-1-1,0 1 1,0-1 0,0 1-1,0-1 1,0 1 0,0-1-1,0 1 1,0-1 0,0 1-1,0-1 1,-1 1-1,1 0 4,0 0-1,0 0 1,1-1 0,-1 1-1,0 0 1,0 0 0,0 0 0,0 0-1,1 0 1,-1-1 0,0 1-1,1 0 1,-1 0 0,1-1-1,-1 1 1,1 0 0,-1 0-1,1-1 1,0 1 0,-1-1-1,1 1 1,0 0-4,9 11 26,3 3-26,17 17 0,-6-17 62,-1 0 26,-11-4-15,-4-5-40,-3-6-34,1 1 3,10 12-2,7 5 33,-11-18 29,-2 0-28,8 7-10,-13-5-3,1-1 0,0 1 0,0-2 0,0 1 0,0-1 0,4 0-21,23 0 219,-19 0-203,-13 0-16,0 0 0,0-1 0,0 1 0,0 0 0,0 0 0,0 0 0,0 0 0,0 0 0,0 0 0,0 0 0,0 1 0,0-1 0,0 0 0,0 1 0,0-1 0,0 0 0,0 1 0,0-1 0,0 1 0,0-1 0,0 1 0,0 0 0,0-1 0,-1 1 0,1 0 0,0 0 0,3 3 0,0-3 0,0 0 0,0 0 0,0 0 0,1-1 0,-1 0 0,0 1 0,0-2 0,0 1 0,4-1 0,12 0 0,9 4 0,-11 1 0,0 0 0,0-2 0,0 0 0,1-1 0,1-1 0,9 0-30,54 0 93,-46 0-90,-5 0-86,-16 0 13,1 0-36,-10 0-807,11 5-1941,-11-2 1709,-4-1 650,1-1 42,-1 0 52,0 0 59,1 0 67,-1 0 77,1 0 85,0-1 94,8 0-87,-1 0 36,11 0-13,2 0 86,28 0 90,-34 0-93,-13 0 30,-1 0 0,0 1 0,0 0 0,0-1 0,0 2 0,1-1 0,-1 0 0,1 1 0,-3-1 0,0 0 0,0 0 0,0 0 0,0 0 0,0-1 0,0 1 0,0-1 0,1 0 0,-1 1 0,0-1 0,0 0 0,1 0 0,-1-1 0,0 1 0,0 0 0,2-1 0,10-4 0,-9 3 0,0 0 0,0 1 0,0 0 0,0 0 0,0 0 0,1 1 0,-1-1 0,0 1 0,3 1 0,15 0 0,-15 0 0,0-1 0,0 1 0,0-2 0,0 1 0,0-1 0,0 0 0,6-2 0,-9 1 92,1 1-45,0-1-46,0 1-48,1 0-51,-1 0-53,1 0-56,0 0-57,0 0-60,0 1-63,-1-1-64,1 1-68,0-1-68,-1 1-73,1 0-73,-1 0-76,1 0 388,0 0 54,0 0 53,0 0 47,0 0 45,0 0 42,0 0 38,0 0 34,2 0 24,-1 0 35,8 0 35,0 0 77,20 0 185,-25 0-197,0 0-36,2 0-59,0 0-91,-4 0 135,-1-1 1,1 0-1,0 0 1,0-1-1,1-1 0,15-2 28,4 2 49,4 3-10,0 0 77,72 0 507,-62 0-464,-35 0-139,0-1 0,1 0 0,-1 0-1,7-3-47,8-1 127,4 3 69,-19 2-153,21 0 145,-21 0-123,-1-1 0,0 1 0,0-2 0,0 1-1,0-1 1,0 0 0,-1 0 0,8-3-65,8-5 53,1 2 39,6 1 57,17 1 129,33 3 209,-26 4-234,-23 0-163,0-1-57,4 1-33,-13 0 0,-1-1 0,1-1 0,17-2 0,2-5 39,-17 6 70,0 0 0,15 1-109,85 1 280,-82 0-125,2 0 74,15-7 60,-26 2-171,-1 2-33,29 3 57,1 0-54,-4 0-47,-2 0-33,23-6 256,-27-3-60,15-2 131,-31 7-123,1 3 36,29 3 192,-5 0-51,-20-3-166,-7 0-80,-2-4-53,13 0 128,32-1-218,-25 4 39,26 2-7,-3 0 50,166 0 302,-132 0-282,-50 8-49,2 0-63,5-8 45,32 0 101,-5 0 4,-30 0-87,-3 8-26,0 0-33,192-8 135,-240 0-129,0 2 0,0-1 0,0 1 0,1 1 0,38 4 0,-40-6 0,0-1 0,1 1 0,-1 1 0,6 2 0,-6-2 0,0 0 0,0-1 0,1 0 0,5 0 0,27-3-25,-23 0 4,0 2 0,0 0 1,0 1-1,0 1 0,5 1 21,145 39 0,-155-40 0,0 0 0,0 0 0,0-2 0,0 0 0,0-1 0,2 0 0,-2-1 0,0 1 0,1 1 0,-1 1 0,0 0 0,1 1 0,7 4 66,-9-2-53,-4-2-82,-2-1-64,2-1-86,0 0 54,0 1-100,0 0-87,1 1-75,-2-1-27,1 1-44,6 2-407,21 6-1293,-26-6 1573,0-1 55,2 1-9,-6-2 337,-1 0 35,0 0 40,1 0 43,-1-1 47,0 1 50,13 3 27,-7-1 0,-1-1 0,1-1 0,0 0 0,0-1 0,3 0 0,16 2 32,42 17 141,-56-15-142,11 3-7,49 17-115,-43-14 109,-12-3 52,-7-1-97,-11-5-24,0 0-42,0 1-67,0-1-76,0 0-90,1 1-106,-1-1-119,-1-1 227,0 0-37,-1 0-36,1 0-39,0 1-41,0-1-42,3 1 4,0 1 81,0 0 74,0 1 68,2 1 9,1 0 80,1 0 64,2-1 52,1 1-57,1 2 42,12 10-5,-2 2 96,-1 2 0,4 5 11,-2-1-96,-6-8 141,-14-11-48,-4 0-55,7 12-55,-7-16 112,0 0-1,0 1 1,0-1 0,1 0-1,-1 0 1,1 1-1,-1-1 1,1 0-1,0-1 1,0 1 0,0 0-1,0 0 1,0-1-1,0 1 1,2 0 1,2 2 0,-3 2 0,22 13 0,-18-15 0,-5-3 0,0 0 0,0 1 0,0-1 0,0 1 0,0-1 0,0 1 0,-1 0 0,1 0 0,-1 0 0,1 0 0,-1 0 0,0 0 0,1 0 0,-1 1 0,39 42 0,-34-32 0,-4-8 0,1-1 0,0 0 0,0 0 0,0 0 0,0 0 0,0 0 0,1-1 0,0 1 0,0-1 0,2 2 0,0 0 0,-3-2 0,-1-1 0,1 1 0,-1 1 0,1-1 0,-1 0 0,0 1 0,0-1 0,0 1 0,-1-1 0,1 1 0,-1 0 0,0 0 0,0 0 0,1 8 0,-1 1 0,0-1 0,-1 11 0,0-19 113,1 0-89,-1-1-78,1 1-71,0-1-62,1 1-52,-1-1-43,1 0-35,0 2-177,2 7-718,-3-8 807,-1 2 14,1 0 62,-2-1 283,1-1 37,0 5 85,6 5-40,2 1-50,-7-12-1,5 7-22,-2-1 34,1 6 85,-3 4 101,-3 11 83,0 37 157,1-63-389,0-3-69,0 1 4,0 2 90,0 2 77,0 5 108,0-9-115,0-2 85,0 0-43,0 0-55,0 0-82,1 0-68,1 0-82,11 0-34</inkml:trace>
  <inkml:trace contextRef="#ctx0" brushRef="#br3" timeOffset="118740.89">9534 1 4497,'0'7'1087,"0"0"-67,0 0-65,0 0-63,0 0-60,0-1-58,0 1-56,0 0-53,0-1-50,0 1-50,0 0-45,0-1-45,0 1-41,0-1-40,0 1-37,0-1-34,0 6 178,0-1-92,0 1-77,0-1-64,0 0-55,0 0-36,0 25 308,0-20-243,0 0 79,0 0 112,-1 5-305,-1-1 36,-11 38 417,6-32-335,2-1-57,3-8-112,1 0-49,1-9-11,-1 1 0,0 0-1,-1 0 1,-1 6-17,-4 29 62,7-35-191,0-1 51,0 1 43,0-1 36,0 8 79,0 22 254,0-26-267,0 0-50,0 2-89,0-7-10,0 0-37,0 0-53,0 1-52,0 0-55,0-1-62,0 1-66,0 0-71,0 0-76,0 0-81,1-2-639,1-5-49,2-3-56,1-3-63,-3 2-1152,-2 2 2074,0 0 36,0-1-94,0 0 65,0-1-38,0-2-206</inkml:trace>
  <inkml:trace contextRef="#ctx0" brushRef="#br3" timeOffset="119307.31">9534 1491 4112,'0'9'327,"0"-5"-54,0-1 583,0-3-192,0 0-231,0 0-95,0 1-83,0-1-69,0 1-44,0 0-55,0 3 37,0-2-39,0-1 6,0 0 41,0 0 4,0-1 35,0 1 40,0 0 44,0 0 48,0-1 54,0 1 58,0 0 62,0 3 539,0 1-103,0 0-95,0 0-88,0 0-80,0 0-72,0 1-64,0-1-57,0 2 28,0-1-57,0 5 199,0 15 718,0-18-873,0-1 68,0 2-282,-1-3-68,-2 2-1,0-1-76,-4 9 77,6-8-84,1 2 47,-5 29 204,-5 1-65,0 3-66,5 2-94,-3 6-105,6-41-39,0 1-1,0-1 1,1 1 0,0 6 12,1-9-84,-1 11-16,1-5-51,1-5-83,0-5 67,1-2-39,0 0 31,0 0-70,0 0-61,0 0-51,1 3-419,0-2 49,4 7-1037,-5-6 1255,0 0 35,-1-1 77,0 0 44,-1 0-26,0 2-141</inkml:trace>
  <inkml:trace contextRef="#ctx0" brushRef="#br3" timeOffset="119895.45">9503 2720 5525,'0'0'246,"-2"2"-42,-1 1 43,1 1 54,0 0 48,1 0 44,-1 2 125,1 0 42,0 1 153,-1 6 402,2 0 1,0-5-402,0 0-152,0-1-42,0 0-125,0-1-43,1 0-48,-1 0-54,0 1-6,0-3-169,1 0-35,-1-1-36,0 1-39,0-1-40,0 0-42,0 23 786,2-1-36,-1 5 27,-1 0-88,-1 0-112,-1-15-279,-1 1-36,1-1-75,-1 1 45,-2 42 369,3-32-331,1-1-102,1-13-80,0 0-44,0 3-93,0-6-11,0-1-34,0-1-75,0-1-20,0 0-71,0 0-80,0 0-90,3 4-925,2-12 91,-2-2 746,-1-2 47,0-1 56,-1 1 64,-1 3 363,0 0 42,0 0 27,0-2 26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31.850"/>
    </inkml:context>
    <inkml:brush xml:id="br0">
      <inkml:brushProperty name="width" value="0.05" units="cm"/>
      <inkml:brushProperty name="height" value="0.05" units="cm"/>
      <inkml:brushProperty name="color" value="#00A0D7"/>
    </inkml:brush>
  </inkml:definitions>
  <inkml:trace contextRef="#ctx0" brushRef="#br0">66 30 2056,'0'0'-93,"0"-1"43,0 0 42,0 0 38,0-1 132,0 0 118,0-1 86,0 1 69,0 0 36,0-3 685,0 2-497,0 1-361,0 1-37,0 0-44,0 0-54,0-1 797,0 2-292,0 0 242,0 0 65,0 0 224,0 0-428,0 0 112,0 0-95,0 0-490,0 0-35,0 0 167,0 0-115,0 1-96,0-1-89,0 1-56,0 1-40,0 2-68,0-3 43,0 2 49,0-1 73,1 31 479,-1 13 166,-4-4-85,-3-6-177,0 0-86,1 0-74,0 0-58,-4 27 130,-4 39 152,8-58-304,0 43 56,6-49-255,0-17-92,1 0-58,-1-1-70,1 1-84,0 1-129,-1-11 132,0 0-35,1 0-36,-1 0-39,0-1-40,0 1-43,0-1-191,0-4 143,0-1 1,0 0-102,0 0-3,0 0-106,0-1-122,0-1 348,0 0-37,0 0 18,0 0 53,0 1-31,0 1-166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35.304"/>
    </inkml:context>
    <inkml:brush xml:id="br0">
      <inkml:brushProperty name="width" value="0.05" units="cm"/>
      <inkml:brushProperty name="height" value="0.05" units="cm"/>
      <inkml:brushProperty name="color" value="#00A0D7"/>
    </inkml:brush>
  </inkml:definitions>
  <inkml:trace contextRef="#ctx0" brushRef="#br0">1 16 771,'0'-2'245,"0"1"-144,0 0-69,0-2-43,0 2 78,0 0 45,0 0 77,0 0 121,0 0-106,0 0 35,0 1 41,0-1 41,0 0 45,0 0 49,0 1 374,0 0 435,0 0 832,0 0 0,0 0-846,0 0-471,0 0-325,0 0-39,0 0-35,0 0-34,0 0 122,0 3 150,0 15 625,0 2-83,0 1-104,0 1-121,0-11-498,0 0-38,0 0-39,0 0-43,0 0-43,0-1-47,0 0-49,0 0-52,1 4 81,3-2-83,0-6-95,0 0-69,0-1-49,-1-1-65,1 0-72,0 0-80,0 0-164,1-2 238,3-1-55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34.815"/>
    </inkml:context>
    <inkml:brush xml:id="br0">
      <inkml:brushProperty name="width" value="0.05" units="cm"/>
      <inkml:brushProperty name="height" value="0.05" units="cm"/>
      <inkml:brushProperty name="color" value="#00A0D7"/>
    </inkml:brush>
    <inkml:brush xml:id="br1">
      <inkml:brushProperty name="width" value="0.05" units="cm"/>
      <inkml:brushProperty name="height" value="0.05" units="cm"/>
      <inkml:brushProperty name="color" value="#008C3A"/>
    </inkml:brush>
    <inkml:brush xml:id="br2">
      <inkml:brushProperty name="width" value="0.05" units="cm"/>
      <inkml:brushProperty name="height" value="0.05" units="cm"/>
      <inkml:brushProperty name="color" value="#AB008B"/>
    </inkml:brush>
    <inkml:brush xml:id="br3">
      <inkml:brushProperty name="width" value="0.1" units="cm"/>
      <inkml:brushProperty name="height" value="0.1" units="cm"/>
      <inkml:brushProperty name="color" value="#00A0D7"/>
    </inkml:brush>
  </inkml:definitions>
  <inkml:trace contextRef="#ctx0" brushRef="#br0">9488 3357 385,'0'-5'66,"0"0"63,0 0 58,0 0 55,0 1 51,0-1 45,0 0 42,0 1 39,0-5 495,0 0 98,0 1 45,0-12 1495,0 9-1056,0 4-787,0 1-52,0 0-62,0 0-76,0 4-47,0 2-130,0 0 600,0 0-600,0 0 130,0 2 321,0 11-287,0 0-44,-1 0-40,1 0-38,0 0-37,0 0-33,-1 14 221,0-9-231,1 0-45,-1 18 149,1 6-75,3 57 298,0-62-332,3 26-154,2 97 374,-8-144-606,0 1 89,0 2 69,0 25 169,0-28-202,0-2-55,0 0-65,0-2-47,0 0-66,0-1-76,0 1-83,0-1-95,0 0-102,0 0-113,0 0-122,0-11 286,0 1 54,0 0 52,0 0 47,0 0 45,1 0 42,-1 0 40,1-1 35,-1 1 7,1 0 42,1 1-29,-1 0 104,2 0 102,-1 0-32,-1-2-62,-1 1-49,1 0-69,0 2 67,0 0 41,-1 1 26,0 1 27</inkml:trace>
  <inkml:trace contextRef="#ctx0" brushRef="#br0" timeOffset="-1331.41">9643 39 2570,'-5'-5'40,"0"0"84,-3-2 130,-3-4 463,10 9-457,0 1 37,1 1 388,-1 0 102,-1-3 97,2 3-817,0 0 0,0-1 0,-1 1 0,1 0 0,0 0 0,0-1 0,0 1 0,-1 0 0,1 0 0,0-1 0,-1 1 0,1 0 1,0 0-1,0 0 0,-1-1 0,1 1 0,0 0 0,-1 0 0,1 0 0,0 0 0,-1 0 0,1 0 0,0 0 0,-1 0 0,1 0 0,0 0 1,-1 0-1,1 0 0,0 0 0,-1 0 0,1 0 0,0 0 0,-1 0 0,1 0 0,-1 1-67,-2 6 1476,2 1-627,1 1-76,0 2-94,0 0-111,0-1-141,1-5-263,-1 0-35,-1 0-37,1-1-39,0 0-41,-1 0-43,-1 11 328,-4 18 407,4-11-264,0-3-109,1 0-47,0 18 121,-6 19 98,3-24-201,2-11-73,1 14 238,1-13-270,0 0 57,0 47 731,0-40-611,0-14-221,0 1-35,0 0-41,0 0-50,2 9-49,5-12-44,-3-4-50,-2-4 13,-2 2-40,0-5-65,1 0 43,-1 0 39,0 0 32,1 1 8,0-1 38,2 4-17,-1-3-14,-1-2 0,0 0-34,-1 1-42,1-1-47,0 1-56,0 0-62,0 0-68,-1-1-77,1 1 110,-1-1-39,0 1-41,1-1-43,-1 1-45,0 0-47,0 0-50,0 0-50,0 0 221,0 0 45,0 1-37,0 3-171</inkml:trace>
  <inkml:trace contextRef="#ctx0" brushRef="#br1" timeOffset="11122.61">79 884 2955,'0'0'573,"0"0"-96,0 0 125,0 0 445,0 0 730,0 0-928,0 0-48,0 0-63,0 0-63,0 0-62,0 0-48,0 0-38,0 3-48,0 13-17,0 1-35,1 16 335,-1-9-289,0 0-49,0-1-40,0 1-34,-1 29 341,-6 69 784,1-80-862,3-3-82,2-1-90,1-10-160,-2 0-48,-2-2-44,-4 0-43,-6 14 127,9-21-185,-4 1-64,9-18-24,0-2 0,0-1 0,0 1 0,0 0 0,-1 0 0,1 0 0,0-1 0,0 1 0,0 0 0,0 0 0,0 0 0,0-1 0,0 1 0,-1 0 0,1 0 0,0 0 0,0 0 0,0-1 0,0 1 0,-1 0 0,1 0 0,0 0 0,0 0 0,0 0 0,-1 0 0,1 0 0,0 0 0,0-1 0,-1 1 0,1 0 0,0 0 0,0 0 0,0 0 0,-1 0 0,1 0 0,0 0 0,0 0 0,-1 0 0,1 1 0,0-1 0,0 0 0,0 0 0,-1 0 0,1 0 0,0 0 0,0 0 0,0 0 0,-1 0 0,1 1 0,0-1 0,0 0 0,0 0 0,0 0 0,-1 0 0,1 1 0,0-1 0,0 0 0,0 0 0,0 0 0,0 1 0,0-1 0,0 0 0,0 0 0,0 0 0,-1 1 0,1-1 0,0 0 0,0 0 0,-4-4 0,3 3 3,1 0 0,-1-1-1,1 1 1,-1 0 0,1 0-1,0-1 1,-1 1 0,1 0-1,0-1 1,0 1 0,0 0-1,0-1 1,0 1 0,0 0-1,0-1-2,4-24 110,7-44 212,-10 45-277,0 0-69,0-8-27,2 1 0,5-28 51,-3 29-5,5-20-32,11-30-98,-8 31 50,-8 31 45,1 1 0,0 0 0,2 0 0,0 0 0,1 1 0,0 1 0,2-1 0,6-7 40,24-20-30,8 7 101,-34 26-39,2 0 63,-1 3 40,-15 8-126,0 0 0,0-1 0,0 1 0,0 0 0,0 0 0,0 0 0,0 0 0,0 0-1,0 1 1,0-1 0,0 0 0,0 0 0,0 1 0,0-1 0,0 0 0,0 1 0,0-1 0,0 1 0,0 0 0,0-1 0,-1 1 0,1-1 0,0 1 0,0 0 0,-1 0-1,1 0 1,-1-1 0,1 1 0,0 0 0,-1 0 0,0 0 0,1 0 0,-1 0-9,28 37 192,-3-6-54,-15-10-104,2 34 31,-5-6 63,-5-27-39,-1 0 0,-1 0 1,-1-1-1,-2 5-89,-3 8 76,-3-2-38,3-11 3,2-1 33,-7 25 154,-2-19-114,-3 8-78,0-5-36,16-29 0,0-1 0,0 0 0,-1 0 0,1 0 0,0 0 0,-1 1 0,1-1 0,0 0 0,-1 0 0,1 0 0,0 0 0,-1 0 0,1 0 0,0 0 0,-1 0 0,1 0 0,0 0 0,-1 0 0,1 0 0,0 0 0,-1 0 0,1 0 0,0 0 0,-1 0 0,1 0 0,0-1 0,-1 1 0,1 0 0,0 0 0,0 0 0,-1-1 0,1 1 0,-1-1 0,1 0 0,0 0 0,-1 0 0,1 0 0,0 1 0,0-1 0,0 0 0,0 0 0,0 0 0,0 0 0,0 0 0,0 1 0,0-1 0,0 0 0,0 0 0,1 0 0,-1 0 0,0 1 0,0-1 0,1 0 0,-1 0 0,1 0 0,0 0 0,10-18 0,-11 19 0,26-39 71,4-5 70,-8 14-118,-9 12-69,-2 0-1,0-1 0,1-4 47,9-16-114,1 5-103,-7 13 108,-3-7 12,-1 2 10,1 6-5,4-9 105,15-20 85,-28 46-98,0 0-1,0 0 0,0 1 1,0-1-1,0 0 1,1 1-1,-1 0 1,2-1 0,1 3 21,2 9 65,2 20 64,-6-17-133,-1-3-56,10 29-51,-7 4 96,-7 44 152,-1-40-60,2-37-74,0 36 137,0 56 301,0-38-253,0-51-279,-1 1 56,-4 28 107,3-23-115,1-8-41,-1 0-51,1 0-61,0 0-73,0 0-83,0 0-95,0 0-105,1 0-116,0-8 382,1 0 48,-1-2 48,2 1 49,2-1 19,5 0 73</inkml:trace>
  <inkml:trace contextRef="#ctx0" brushRef="#br1" timeOffset="13916.61">2498 823 1285,'0'0'318,"0"0"-79,0-1 128,1 1-135,0-2 47,-1 2-123,0 0-38,1 0 24,0-1-90,3-2-36,-3 3 20,0-1 40,0-1 88,0 1 104,0 0-74,0 1 42,-1-1 43,1 0 50,-1 1 51,0-1 57,0 1 60,0-1 63,0 1 1775,0 0-1781,0 0-62,1 0-58,-1 0-55,0 0-50,0 0-48,1 0-43,-1 0-39,1 0 79,0-1-99,0 1-88,0 0-39,2 1 31,-1 0 0,-1 0 92,0-1-40,-1 1 38,2 0 169,-2 1-38,2 3 204,-2 1-119,1 1-99,-2-1-98,1 1-50,-4 17 282,-3 9 201,0-1-67,1 1-60,1 0-53,0 1-47,1-1-40,-5 35 264,-21 140 1057,28-198-1628,-1 3 20,-7 0-43,7-10-31,3-3 2,0-1-1,0 1 1,0 0 0,0 0 0,0 0 0,0 0 0,0 0-1,0 0 1,0 0 0,0 0 0,0 0 0,0 0 0,0 0-1,0 0 1,0 0 0,0 0 0,0 0 0,0 0 0,0-1-1,0 1 1,0 0 0,-1 0 0,1 0 0,0 0 0,0 0 0,0 0-1,0 0 1,0 0 0,0 0 0,0 0 0,0 0 0,0 0-1,0 0 1,0 0 0,0 0 0,0 0 0,0 0 0,-1 0 1,3-21-60,-1-5-16,0 0-71,8-53-475,-5 52 441,-1 0 50,1 6 11,0 0 0,2 0 0,2-3 120,9-40-282,-6-10 3,-4 49 120,0 0 0,2 1 0,11-23 159,-1 9-101,0 1 73,0 0 99,-18 36-69,27-50 61,-13 31-4,-2 5 37,3 4 60,1 3 79,2 6 96,-13 2-77,0 2-41,0 0-38,-1 2-33,5 5 52,-1 2-93,-1 4-67,4 21-55,-8 4-173,-6 1 51,-1-25 98,-1-1 1,0 1 0,-1-1-1,-2 4 45,-5 8-53,-1-2 0,-1 0 0,-1 0-1,-14 17 54,11-21-85,-25 19-227,26-26 228,0 2 51,15-15 35,1 1 0,0-1-1,0 1 1,0-1 0,0 1 0,0-1-1,0 1 1,0 0 0,1-1 0,-1 1-1,0 0 1,1-1 0,-1 1-1,1 0 1,0 0 0,0 0 0,0 0-1,0-1 1,0 1 0,0 0 0,0 0-1,1 0 1,-1-1 0,0 1 0,1 0-1,0 0 1,-1-1 0,1 1-1,0 0 1,0-1 0,0 1 0,0-1-1,0 1 1,1 0-2,2 4 11,1 0 1,0-1-1,1 1 1,-1-1-1,1 0 0,0-1 1,1 1-1,0-1-11,2 2 31,1-1-1,0 0 1,0-1 0,1-1-1,0 1-30,17 3 187,0-2 0,15 1-187,19 3 221,-21 1-112,-3 2-103,-25-8-38,0 1-44,-1-1-53,0 0-69,-8-3 146,-1 0-65,1 0-62,-1-1-59,0 0-56,0 0-53,0 0-49,0-1-47,-1 0-43,0 0-41,0 0-38,-1-1-33,-1-2-689,-2-2-101,0 3 810,0 0 65,-1-1-39,-3-2-204</inkml:trace>
  <inkml:trace contextRef="#ctx0" brushRef="#br1" timeOffset="14366.17">3056 791 9123,'1'0'327,"0"-2"-54,5-4 912,0 2-105,-2 2-99,0 2-95,0 2-90,-1 1-83,0 1-79,-1 2-74,1 0-67,-2 1-63,1 1-58,-1 0-53,0 0-46,0 1-42,1 8 126,-1-3-120,1 3 25,5 28 63,-2 2-45,-3 11 12,-2 29 99,-1-37-159,4-22-110,-2-25-88,-1 1-1,1-1 0,1 1 1,-1-1-1,0 1 1,1-1-1,0 0 1,0 0-1,1 2-33,-2-3 19,1-1 1,-1 1-1,0-1 0,1 0 0,-1 1 1,1-1-1,0 0 0,-1 0 1,1 0-1,0 0 0,0 0 0,-1-1 1,1 1-1,0-1 0,0 1 1,0-1-1,1 1-19,0-1 19,0 0 0,0 0 0,0 0 0,0-1-1,0 1 1,0-1 0,0 1 0,0-1 0,1 0-19,31-14 115,-6 1-100,-4 0-38,-3 2-108,-2 6-82,-2 1-90,-10 1 101,0-1-41,-1 1-67,0 0-89,-3 2 91,0 0-53,-1-1-59,0 1-67,0 0-73,-1-1-80,-1 1-87,-1-1-94,0 2 143,0 0 68,0 0 64,0 0 59,-1 0 57,1 1 52,0-1 49,-1 0 44,0 0-3,1 0 53,-1 0 45,0 1 39,0-1 13,0 0 36,-1-2-106,0 2 25,1 0-19,1 0-42,-1 1-90,0-2-27,1-1 35,-1 1 36,0 0 35,0-3-71,0 1 85,-1-1 95,0-1 57,-1-1 38,-3-4 37</inkml:trace>
  <inkml:trace contextRef="#ctx0" brushRef="#br1" timeOffset="14616.88">3133 992 9380,'1'0'318,"3"0"-79,13-3 264,12-8 133,13-4 238,36 5 1270,-52 7-1478,0 1-57,-5 1-157,0 0-65,-1 0-74,0 1-86,15-5-19,-29 3-212,-1 1-47,-1-1-26,0 1-40,0 0-45,0 0-50,1 0-57,-1 0-62,2 1-67,-1-1-74,0 1-21,-2 1-91,-1-1-72,-2 0-49,-5-1-1354,3-1 1223,1 0 366,0 0 54,0-1-32,1-2-167</inkml:trace>
  <inkml:trace contextRef="#ctx0" brushRef="#br1" timeOffset="14849.54">3133 791 7838,'-4'-3'171,"0"0"-50,-10-6 92,6 4-68,3 1 11,1 1 35,1 0 69,1 0 22,0 0 67,1 0 78,1 0 85,0 2-16,0 0-60,0-1-57,1 2-52,-1-1-49,1 0-45,-1 0-40,1 0-38,0 0-13,0 0-42,1-1 3,0 0-88,2 0-41,-3 1 53,-1 0 35,1 1 46,0-1 55,7-7 452,1 1-51,1 1-48,0 0-44,0 1-43,1 0-38,11-2 288,-4 3-223,0 0-62,9 0 104,0 0-71,2 1 43,7-3 59,-2 0-115,-16 3-244,1-1-51,-1 2-57,0-1-62,0 1-68,1 0-74,0 1-79,1 1-85,-13 0 373,0 0-125,0 1-113,0 0-103,-2-1 9,1 1-48,-1 0-42,0-1-38,6 2-488,-1 0-97,19 2-1899,-17-2 1694,-5-1 572,-1-1 46,1 0 56,-1 1 66,-1-1 266,-1 0 69,0 0 46,2 0 45</inkml:trace>
  <inkml:trace contextRef="#ctx0" brushRef="#br1" timeOffset="15313.8">3892 746 1670,'-1'-1'-119,"-1"-1"45,1 1 42,0 0 39,0-1 36,0 1 33,-1-2 162,0 1 59,1-1 60,-3-10 1570,4 11-256,0 2 106,0 0-1329,0 0-50,0-1-46,0 1-43,0 0-41,0 0-36,0-1 131,0 0-88,0 0-107,0-1-73,0-1 33,1 1 25,0 1 12,0 0 79,1-1-24,-1 1 49,1 0 41,-1 1 37,1 0 108,-1 1 33,1 5 1072,-1-1-643,0-2-351,-1 0-137,0 0-50,0 0-109,0 0-48,0-1-54,0 1-60,0-2-71,0 1-36,0 7 382,0 0-39,0 0-35,1 0-34,-1 9 188,1 1-101,0-3-106,1 1-49,6 56 535,-5-48-341,-2-3-67,0 4-1,-2 11 81,0 10 53,1-43-633,-1 0 68,1 1 60,0 0 50,-1 5 119,0-1 52,-2 12 312,2-15-372,0 0-36,-1 3-48,2-5-71,-1 0-41,0-1-46,1 0-50,-1 1-56,0-2-61,1 1-66,-1-1-70,1-1-76,0 0-80,-1 0-86,1-1-90,0 0-96,0-1-100,0-3 376,0 0 104,-1-1 105,-1-2 104,0 0 125,0-1 53,-1-2 36,-3-6 34</inkml:trace>
  <inkml:trace contextRef="#ctx0" brushRef="#br1" timeOffset="15646.19">3815 746 7196,'0'-7'-53,"1"-1"77,0 1 70,0 0 66,1 0 60,0 1 55,0-1 50,1 1 44,4-5 391,0 1 95,2 2 48,16-8 1283,-5 10-915,-9 5-647,1-1-33,-1 2-34,1 1-36,-1 0-38,0 1-38,1 1-39,-2 0-41,1 1-42,-1 1-44,0 1-44,0 0-47,-1 1-46,0 0-48,-1 2-51,0-1-50,35 37 334,-7-7-137,-19-18-147,-2 3-46,-9-13 3,8 13 0,-1 0 0,-1 1 0,-1 0 0,-1 1 0,2 13 0,-8-25 0,-2 0 0,1 0 0,-2 0 0,0 1 0,0-1 0,-1 0 0,-1 1 0,-2 12 0,1-18 0,0 0 0,-1 0 0,0-1 0,0 1 0,0-1 0,-1 0 0,0 0 0,-1 0 0,0 0 0,0-1 0,0 1 0,0-1 0,-1-1 0,0 1 0,-6 3 0,-9 6-64,11-9 47,0 0-1,-1 0 1,0-1-1,-9 3 18,-7-1-70,2-3-58,-1-3-90,12-2 48,0 0-41,0-1-46,-1-2-50,1 0-55,-1-1-60,0-1-64,1-1-68,4 2 254,1 0-47,0-1-45,1 0-44,0-1-39,0 1-39,1-2-36,0 1-33,-1-3-159,1 0-41,1 0-37,1-1-34,-1-3-209,1-1-36,1-7-601,2-2-42,2 20 1637,0 1 42,0 0 26,0-3 27</inkml:trace>
  <inkml:trace contextRef="#ctx0" brushRef="#br1" timeOffset="16311.84">4403 776 5140,'0'-10'500,"0"6"-210,1-1 33,-1 1 39,1 1 44,0-1 49,1 1 55,-1 0 58,2 1 65,-1 0 70,2 0 74,0 0 80,0 1 86,1 1 89,1-1 96,-2 2-433,-1 0-58,0 1-55,-1 0-51,1 2-48,-1-1-45,0 1-41,0 1-38,1 3 146,-1 0-75,0 6 106,-1-2-89,1 20 312,3 0-76,1 3-28,-3 2-54,-3-17-317,0 7 53,0-1-68,1-13-142,1-1-1,-1 1 0,2-1 0,0 0 0,2 6-126,-1-7 55,12 34 101,8-1-68,-22-40-88,1-1 0,-1 0 0,1 0 0,0 0 0,0 0 0,0 0 0,1-1 0,-1 1 0,0-1 0,2 0 0,-2 0-8,0-1 1,0 0-1,0 0 0,0 0 1,0-1-1,0 1 1,1-1-1,-1 1 1,0-1-1,0 0 0,0 0 1,1-1-1,-1 1 1,2-1 7,9-4 0,2-2-34,16-12-127,-2-3-101,-6 0-74,-11 7 62,-3 0 53,10-33-293,-15 34 345,8-24-302,-7 15-179,-1 0-1,2-21 651,-5 17-341,-1 0 77,1 3 49,1 2 59,0 5 68,-2 1 36,-1 13 52,0 0 0,0 1-1,0-1 1,-1 0 0,1 1-1,-1-1 1,0 1 0,0-1-1,1 1 1,-2-3 0,-3-10 242,2 4 100,-5 24 102,6 0-100,2 0-73,3 1-58,1-1-45,1 9 57,0 24 170,-6-1-89,0-24-89,1 0 0,3 15-217,3-3 104,2 0-54,4 21-33,-10-42-110,0 0 62,1 1 49,4 14 84,-4-18-94,2 5-79,-2-7-17,0-1-45,1 4-148,-1-5 95,-1 0-34,0 0-37,1 0-40,-1 0-40,1 0-46,-1 1-583,-1-2 68,1-3 342,-1-2 143,2-1 42,0 0-36,2-4-158</inkml:trace>
  <inkml:trace contextRef="#ctx0" brushRef="#br1" timeOffset="16734.09">5380 823 4883,'0'0'308,"0"0"-37,0-1 171,1 1-116,-1-1-96,0 0-79,0 0-53,0-4 78,0 3-51,0 1-24,0 0 35,-1 0 41,1 0 48,0 0 115,-1 0 90,0 0 101,1 1 114,-5-5-28,0 1-41,-1 0-41,0 1-38,-1 0-35,1 0-33,-9-1 338,7 2-360,-2 1-33,-8 1 284,-4 4 15,-7 10 206,14-2-425,1 0-34,-12 15 330,3 1-107,3 2-89,1 9 16,6 1-76,10-26-329,0 0-1,1 0 1,0 0 0,1 0 0,1 0 0,1 0 0,0 0 0,1 4-165,9 20 225,10-7-88,7-7-68,6-5-50,-20-14-27,0 0-1,1 0 1,0-2-1,0 1 1,0-2 0,4 0 8,25 0 7,-20-2-9,-8 1-12,0-1-37,-5 0-15,-1-1-32,8 0-159,-9-1 77,-1 1-39,2-1-116,0-2-76,0 1-82,0-2-91,-2 0-98,1-2-106,-1 0-113,-1-2-121,-3 3 464,0 0 58,1-1-44,0-5-210</inkml:trace>
  <inkml:trace contextRef="#ctx0" brushRef="#br1" timeOffset="17125.08">5691 807 6939,'0'-4'30,"-1"0"50,1 2 45,-1 0 38,0 0 78,-1 1 39,-1 1 96,-2-1 238,5 1-553,-1 1 617,1-1-71,-1 1-67,1 0-62,0 0-57,0 0-53,-1 0-48,1 1-42,0 1 128,0 0-96,0 0-83,0 6 280,0-5-257,0-2 80,0-1-123,0 0 34,0 10 267,0 1-46,0-1-41,0 0-40,0 0-36,0 1-33,0 10 221,0 4-54,0-1-96,0 0-68,0 35 348,0-23-180,0-15-122,0 0 75,0-14-341,1-1-1,0 1 1,0-1-1,1 1 1,0-1-1,0 2-94,-1-6 32,0 0-1,1-1 0,-1 1 0,0-1 1,1 1-1,-1-1 0,1 0 0,0 1 1,0-1-1,0 0 0,0 0-31,-1-1 19,0 0 0,1 0 0,-1-1 1,0 1-1,0 0 0,0-1 0,1 1 0,-1-1 0,0 0 0,1 1 0,-1-1 0,0 0 0,1 0 0,0 0-19,25 0 198,0 0-35,0 0-34,-1 0-32,28 0 1,0 0-119,-41 0 22,-1-1 0,0-1 0,0 0 0,0 0-1,24-5-11,-8 6-25,-22 1-44,-1-1 37,12-1 3,-11 0-11,-2 1-11,0-1-33,1 1-51,-1-1-56,1-1-65,0 1-75,-5 2 13,0-1-80,0 0-81,0-2-80,0-2-47,-2-9-901,1 10 1018,-1-1 51,0 2 45,-1-1-36,-3-1-173</inkml:trace>
  <inkml:trace contextRef="#ctx0" brushRef="#br1" timeOffset="17312.95">5752 945 2955,'8'-6'935,"0"1"108,20 0 2630,-21 5-2925,0 0-44,2 0 98,-4 0-444,0 0-34,0 0-35,0-1-41,1 1-43,-1-1-46,10-1 401,1 0-40,1 0-39,0 0-38,0 0-38,0 1-37,0 1-36,-1-1-36,5 1 87,0-2-42,-1-1-42,0 0-43,-2 0-54,1 1-41,-1 0-40,0 2-42,-9-1-49,-1 1-41,-1-1-43,0-1-45,0 0-48,-1 1-49,0-1-52,0 0-54,1 0-106,4-1-1044,-10 3 864,-2 0 149,-1 0 67,-1-1 85,-1-1 105,1 0 78,0 0 41,-1-1 26,-2-3 27</inkml:trace>
  <inkml:trace contextRef="#ctx0" brushRef="#br1" timeOffset="17582.96">5736 683 6553,'-5'-5'286,"1"1"-67,2 1-4,0 0 42,1 0-3,0 0 42,1 0 48,0 0 56,0 3 133,0-1-63,0 1-59,1-1-55,-1 1-50,1 0-47,0 0-41,0 0-37,0-1 65,1 1-80,0 0-57,2 0 75,-1 0-16,-2 1 49,0-1 113,10 0 617,-1 0-112,1 1-103,-1 0-95,1 0-89,-1 0-79,1 0-72,0 1-65,-3-1-105,1 0-33,8 1 113,-1-1-95,29 1 231,-26-3-212,20-5 65,-23 4-149,0 0-1,-1 0 0,1 2 1,0 0-1,6 1-146,-17 0-170,0-1 38,6 2-34,-1-1 118,1 0 99,-1 0 76,0 0 57,28 1 711,-29-1-695,5 0 26,-7-1-163,0 0-43,2 1-61,-1-1-81,1 0-91,-1 0-104,-3 0 101,-1 1-34,1-1-36,-1 0-38,1 0-40,-1 0-42,1 0-42,-1 0-45,0 0-46,1 0-49,-1 0-49,1 0-52,-1 0-53,1 0-55,-1 0-57,1 0-58,-9 0 152,-1 0 88,-1 0-52,-5 0-269</inkml:trace>
  <inkml:trace contextRef="#ctx0" brushRef="#br1" timeOffset="11751.72">1025 1069 6939,'0'0'163,"0"0"-26,0 0 96,0 1-78,0 0 35,1 13 781,3 18 1365,-1-21-1538,-1 4 178,0-8-534,-1 1-39,0 0-44,0 0-48,-1 0-56,1 1-60,-1-2-12,0 1 50,0 31 1067,0-28-986,0-6-198,0-1-35,-1 4 178,0-2-49,-2 0-4,-1 2 50,-2 2 118,5-2-30,1-6-138,0-2-48,-1 0-24,0 1-65,-8-1-28,6-1 23,2 0 24,0 0 52,2-13 20,1 0-50,5-15 0,2-5-83,35-117-27,-27 98-48,1 13-223,23-38 271,-9 18-67,-30 57 75,0-1-1,0 1 0,1-1 1,-1 1-1,1 0 0,0 0 1,2-2-8,2 0 33,-1 0 1,1 1 0,0 0-1,0 0 1,2 0-34,3-2 37,3 2 291,-1 6-62,-3 5-52,-1 4-47,4 10 25,-2 9-17,-10-25-146,12 35 13,-5 0 43,7 80 302,-12-74-237,-2-19-41,-1 1 0,-3 15-109,1 1 57,2-2-44,5-1-57,8-2-72,-13-38 307,-1 0-36,1 0-34,-1-1-33,1 2-4,0-1-113,-1 0-36,1 0-34,0 0-185,0 0 6,-1 0-47,2 0-423,0-2-883,-1-1 1129,0 1 58,-1-1 134,0 0 70,0-1 81,0 0 94,0-2-29,0-1 37,0-12 15</inkml:trace>
  <inkml:trace contextRef="#ctx0" brushRef="#br1" timeOffset="12001.9">1056 1175 7838,'-6'0'99,"1"-1"38,1-1 230,6-1-5,5-3 248,7-1 137,-4 2-293,-2 2-134,-1 0-75,13-3 421,0 0-84,1 1-77,1 1-72,0 0-65,1 1-59,0 1-52,0-1-46,21-2 94,-1-1-107,-31 5-145,0 0-59,0 0-75,-1 1-94,-1-1-66,-1 1-95,1-1-107,-1 0-117,-4 0 232,0 1-34,0-2-35,0 1-37,0-1-38,0 1-39,0-1-41,0-1-43,-2 2 338,3-2-342,1-1 101,-1 1 105,0 0 106,-2 0 120,0 0 65,0-1 44,2-2 42,-6 6 16</inkml:trace>
  <inkml:trace contextRef="#ctx0" brushRef="#br1" timeOffset="12584.71">1692 900 2056,'0'0'449,"-1"0"-61,1 0-55,0 0-52,0 0-47,-1 0-44,1 0-39,0 0-36,-1 0 25,-1 0-91,1 0-57,-1 0-69,0 0 114,1 0 40,0 0 55,1 0 65,-1 0 77,0 0 97,1 0 102,0 0 117,0 0-249,0 0 34,0 0 35,0 0 35,0 0 39,0 0 39,0 0 40,0 0 43,0 0 44,0 0 44,3 0-53,0 2-63,0 1-58,0 0-52,0 2-48,0 0-42,3 7 273,1 3-6,4 19 665,-5-5-703,-2 0-82,-1 1-69,0-1-56,-2 7 26,1 65 641,-2-58-574,0-18-163,0 1 35,-3-8-236,-10-5-108,13-13-21,-1 0 0,1 0 0,0 1 0,-1-1 0,1 0 0,0 0 0,-1 0 0,1 0 0,0 0 0,-1 0 0,1 1 0,0-1 0,-1 0 0,1 0 0,-1 0 0,1 0 0,0 0 0,-1 0 0,1 0 0,0-1 0,-1 1 0,1 0 0,-1 0 0,1 0 0,0 0 0,-1 0 0,1-1 0,0 1 0,-1 0 0,1 0 0,0 0 0,0-1 0,-1 1 0,1 0 0,0 0 0,0-1 0,-1 1 0,1 0 0,0-1 0,-4-14 0,3 7 0,-23-75-22,20 54-49,3-3-71,0-6 57,-4-17 20,0-7 12,5 19-12,3 7-31,5-3-54,1 6 119,3 0-33,-4 15-5,0 1 1,0 0-1,2 1 0,8-12 69,17-13-110,7 10 72,-10 15 73,3 7 62,-31 8-66,1 1 1,-1 0-1,1-1 0,-1 2 0,1-1 1,-1 0-1,1 1 0,-1 0 0,3 1-31,-2-1 47,0 2 0,0-1 0,-1 0-1,1 1 1,-1 0 0,1 0 0,-1 0-1,0 1 1,0-1 0,0 1 0,-1 0-1,1 0 1,-1 0 0,0 1 0,0-1 0,-1 1-1,1 0 1,0 3-47,10 30 232,-9 2-104,-6-20-115,-1-1-42,-3-1-47,-2-1-51,-2 0 55,-1-2 0,0 1 0,-1-1 0,-4 2 72,1-2-97,-1 1-34,-1 0-64,-1 0-64,0-1-79,0-1-89,12-9 290,0-1-39,1 1-37,-1-1-37,0 0-35,0 1-33,-6 3-414,1-1-118,-1-1-106,0 0-95,1-1-85,5-4 606,2 0 97,0-2 95,0 0 97,1-1 116,0-1 49,0 0 32,-3-2 32</inkml:trace>
  <inkml:trace contextRef="#ctx0" brushRef="#br2" timeOffset="37745.36">14987 409 385,'0'-2'28,"0"-1"54,0 1 51,0-1 49,0 0 45,0 1 42,0-1 41,0 0 37,0-1 313,0-1 84,0 0 71,0 1 58,0-3 334,0-10 2330,0 10-2067,0 1-240,0 2-657,0 1-33,0 0-29,0 0-44,0 1-49,0-1-54,0 0-59,0 0-64,0 1-68,0-1-73,0 1 928,0 2-752,0 0-36,0 0 140,0-1-115,0 0-97,0 1-79,0-1-58,0-3-118,0 3 88,0-1 78,0 2 11,0-1 41,0 1 53,0-1 57,0 1 64,0 0 70,0 0 79,0 0 84,0 0 92,0 1 98,1 10-386,0 0-80,1 1-66,0-1-51,1 2-16,0 21 104,0 17 168,1 0 1,3 3-402,3 21 420,-6 0 49,-4-36-139,0-2-34,0-2-41,0 2-44,8 9-164,-7-42-48,1 0 1,-1 0 0,0 1-1,-1-1 1,1 0 0,-1 1-1,0-1 1,0 0 0,0 1 0,0-1-1,-1 0 1,0 1 0,0 0 0,-5 7-15,3-5-61,1-3-1,2 0-34,0-2-74,0-2-80,0 0-120,-2-2-129,0 0 391,0 0-38,1 1-41,0-1-43,0 0-43,0 0-48,0 0-47,0 0-51,1 0-52,-1-1-54,1 0-57,0 0-57,-1 0-61,1 0-62,0-1-64,0 0-65,0 0 338,0-1 61,0-1-41,0-4-207</inkml:trace>
  <inkml:trace contextRef="#ctx0" brushRef="#br2" timeOffset="38523.88">15041 624 6939,'-9'7'197,"4"-4"-22,1-2 19,-1 0 59,1 0 16,0-1 59,0 1 71,0-1 77,2 0 160,1 0 420,1 0 722,0 0-932,0 0-64,1 0-89,3 0-80,8 1 26,6 3 255,10 3 303,-17-6-758,2-1 33,-1 0-168,13 0 241,3 3 105,4 1-172,2-8-57,-14 0-308,-4 5-59,1-2-46,-14 1-12,0-1-1,0 0 0,0 0 1,-1 0-1,1 0 0,0 0 1,0 0-1,-1-1 0,1 0 1,0 1 4,3-4-40,3-1-56,2 0-47,2-4-77,6-6-169,-17 13 322,0 1 0,0 0 0,0-1 0,0 1 0,0-1 0,0 1 0,-1-1 0,1 0 0,-1 0 0,1-2 67,-1-5-191,-4-1 34,-2 2-71,0-4-31,1 2 48,1 3 41,0 1-7,-2 0-42,1 0 156,1-1-54,-4-42-663,6 40 679,1-1 34,0 1 44,0-1 53,0 1 62,1-1 71,-1 1 81,0 0 89,1 0 129,-1 1 122,0 5-243,0-1 35,0 1 35,0 0 39,1 17-190,0-1-58,3 11 78,1 12 8,-3-8-33,1 62 1115,5 18-1370,-6-80 171,1 11 44,1 19 83,1-15-61,-1 3-37,-1-9-140,-1-18-82,3 2-45,-3-6-147,-2-4 24,0-2-25,0 0-72,0-2 28,0-1-53,0-2-406,1 0 51,0-1 45,1 0 40,3-2-476,2-1 111,-2-2 244,10-10-1162,-10 7 1038,-2 2 660,-1-1 66,2-1 43,1-4 42</inkml:trace>
  <inkml:trace contextRef="#ctx0" brushRef="#br2" timeOffset="39211.58">15650 665 1285,'0'0'1171,"0"0"-258,0 1-99,0 0-92,0 0-83,0 0-76,0 0-66,0 1-60,0-1 20,0 1-59,0 2 175,0 4 631,0-6-775,0 0 70,0 2 157,1 0-50,-1-1-47,0 1-46,0-1-43,1 1-40,-1-1-37,0 0-37,1 3 260,1 0-113,-1 0-94,0-1-74,1 4 52,1 12 395,-2-13-440,0 2 119,-1-4-181,0-1 39,0-3-254,-1 1 91,-1 1 29,1-1 35,-5 10 576,4-9-500,1-1-76,1-2-154,-1-1-36,1-4 96,0-26 293,0 21-333,0 1-53,1-12-12,1 0-1,1 1 1,5-18-21,-4 16 22,0 0 0,-1-1 1,0-19-23,0-21-43,6-5-150,7-19 193,3 37-33,-3 24 61,-7 15 22,0 4 34,6 2 320,0 4-42,2 5-44,-2 2-42,0 3-43,-2 1-44,-2 1-41,-4-1-44,9 23 156,-3 1-42,6 37 126,5 72 243,-17-96-325,-3 0 29,0-3-40,4-17-172,-3-16-66,2 5-36,-6-2-96,1 0-30,-1-12 36,1 0 10,0-1-39,0 0-48,1 1-55,-3-3 65,0 0 35,0 0-53,0 0 106,0 1 87,0 0 109,1 2 320,-1-3-337,0 1-60,0 0-58,0-1-50,0 1-61,0-1-67,0 1-114,0-1-106,0 0-117,-1 1 225,1-1-33,0 0-36,0 0-36,-1 0-39,1 0-39,0 0-41,-1-1-42,1 1-45,-1 0-44,-2-2 561,-1 0 45,-2-1 30,-3-1 29</inkml:trace>
  <inkml:trace contextRef="#ctx0" brushRef="#br2" timeOffset="39462.41">15623 665 8738,'0'0'318,"0"0"-79,0 0 65,0 0-69,0-1-61,0 0-51,0 0-35,-1 0-39,2-3-2,0 3 2,0-1 102,2 0 122,3 1 81,1-1 90,10-2 374,1 0-73,1 1-70,0 0-69,1 0-67,0 0-64,-1 1-63,1-1-60,2 0-27,-1 0-72,0 1-68,-2-1-66,-10 1-101,-1 2-52,-1 0-45,0 0-39,3-1-148,5-1-219,-8-1 230,2-4-68</inkml:trace>
  <inkml:trace contextRef="#ctx0" brushRef="#br2" timeOffset="39799.11">16178 383 6939,'0'-1'-271,"0"1"50,0-1 46,0 0 45,0 1 42,0-1 44,0 0 42,0 0 39,0 0 39,0 0 35,0-1 210,0 1-71,0-1 38,0 0 390,0 0-217,0 1 33,1-1 295,-1 0 39,1-2 859,0 3-609,0 0-252,1 1-96,-1 0-217,0 0-104,1 1-122,-1 0-194,-1 0-38,1 0 345,0 1-48,0 0-42,-1 0-38,1 2 72,-1 0-63,0 0-51,0 0-35,0 8 292,1-9-252,2 8 243,-1 0-64,0 0-54,0-1-45,2 9 181,8 26 525,-3-10-356,-5-12-279,-1-7-160,0-1-42,1 0-51,1 0-57,-1-2-53,4 11 116,-7-17-121,1 0-34,0 0-52,-1 1-68,2 1-84,0 1-98,-1 11-667,-2-17 468,0-4 314,0 0-41,0 0-438,0 0 78,0-1 72,0 1 67,0-1 60,0 1 56,0-1 50,0 0 44,0 0-110,0-1 94,0 1 64,0-3-222,0 4 268,0-1-33,0 1-74,0-1-71,0-1-276,0-1 71,0 0-42,0-2-218</inkml:trace>
  <inkml:trace contextRef="#ctx0" brushRef="#br2" timeOffset="40143.71">16138 288 10408,'5'-5'677,"1"0"-47,-1 0-44,1 0-42,0 1-41,1 0-37,-1 0-36,1 0-34,7-3 304,1 1-110,0 1-91,0 1-75,11-1 166,35 1 608,-44 5-762,0 1 83,8 2-96,-1 3-83,-2 1-74,-1 2-67,-1 2-58,-1 1-49,16 17-23,-20-13-97,0-1 0,-2 2-1,0 0 1,10 18 28,-9-11 18,-1 0 46,-8-15-35,-1-1 0,0 1 1,-1 0-1,0-1 0,0 6-29,0 6 109,-1 0-1,-1 0 1,-1 12-109,0-17 42,-2 10 50,0-15-31,-1 0 1,0 0 0,0 0 0,-1-1-1,-1 2-61,-5 8 71,-1-2-33,-7 4-67,8-13-32,0-1-37,-30 15-395,0-9-68,14-8 131,-2-1-56,14-3 168,1-1-59,0-1-53,2-1-45,-3-1-149,1-1-48,-4-1-183,-12-5-491,14 4 570,0-1-89,0 1-43,-18-10-1285,14 5 915,10 4 676,0 0 49,1-1 58,0 0 70,6 4 320,1 0 42,0 0 26,1-2 27</inkml:trace>
  <inkml:trace contextRef="#ctx0" brushRef="#br2" timeOffset="40781.41">16882 383 8481,'1'-7'163,"6"-5"29,-4 9-78,0 1 71,-1 0 6,1 1 60,0 0 70,-1-1 80,0 1-14,0 0 63,0 0 68,0 0 73,0 0 78,0 0 83,0 0 89,-1-1 93,-7 9-79,0 1-122,1 0-112,0 1-100,0 0-91,1 1-82,0 1-70,0-1-61,0 3-22,0 0-55,-7 36 188,9-37-222,-1 1 79,0 0 84,-4 23 93,3 0 70,2 6 155,1 21 370,1-39-597,1-9-89,2-2-44,2-1-39,1-3-37,11 6 58,3-5-101,9-5-69,-21-5-41,1 0 0,-1-1 0,1 0 0,0 0-1,-1-1 1,0 0 0,2-1 2,6-2 38,13-4-25,1-2-66,-1-1-63,-1-3-65,-4-4-62,-3-2-64,-6-6-62,-7-4-62,-6-16 193,-8 0 82,-8 1 63,-5 3 44,8 24 35,0 1-1,-1 1 1,-1 0 0,0 1 0,-8-7 14,-20-15-78,29 29-39,-1 0 64,6 5 51,1 1 1,-1-1 0,0 1 0,0 1-1,-5-2 2,-8 1-64,8 2-31,1 2-58,-1 1-71,1 2-84,0 2-99,1 2-109,0 1-125,5-3 270,1 0-36,1-2 20,1 1-48,0 0-41,1 0-33,1 5-562,0-8 852,0 0 0,0-1 1,1 1-1,-1 0 0,1 0 1,0-1-1,0 1 0,-1 0 0,1-1 1,0 1-1,0-1 0,1 2 219,5 4-764,1-1 50,-4-4 583,0 1 45,1 0 29,4 1 31,-6-2 26</inkml:trace>
  <inkml:trace contextRef="#ctx0" brushRef="#br2" timeOffset="41290.47">17520 330 5911,'-1'-10'1188,"-1"0"683,-2 5-9,0 4-688,2 1-488,-2 1-46,1 1-58,-1 0-65,0 0-76,-1 1-83,0 0-94,-1 0-103,-16 17 908,8-3-387,3-1-145,1 1-39,-2 6 56,1-1-93,1 0-112,5-12-221,1 0-35,0 1-30,-7 14 307,-9 28 461,14-31-406,4-11-193,-1 1 34,1 2 40,0 1 48,-2 13 215,3 0-45,3 2-65,5 0-84,-1-21-237,2-1-56,15 4-32,9-3-77,-23-8 41,-4-2-14,1 0 0,-1 0 0,1 0 0,-1 0 0,0-1 0,0 0 0,0 0 0,2-2 0,14-4 0,7-4-6,1-4-72,-3-5-60,-6-2-47,-13 13 93,-2 0 0,1-1 0,-1 0 0,-1 0 0,0-1 0,-1 1 0,0-1 0,0 0 0,-2 0 0,1-9 92,1-43-343,-3 56 301,-1-1 1,1 1 0,-2 0-1,1-1 1,-1 1 0,0 0-1,-1 0 1,0 0 0,0 0-1,-1 0 1,0 1 0,0-1-1,-1 1 1,0 0 0,-4-4 41,-1-1-67,-2 2 0,0-1-1,0 1 1,0 1 0,-1 0 0,-1 1 0,0 1 0,-2-2 67,-10 0-97,22 9 90,0-1 0,-1 1 0,1 0 1,0 1-1,-1-1 0,1 1 1,0-1-1,0 1 0,-1 1 1,1-1-1,-2 1 7,3 0-104,0 0 38,-5 7-46,6-4 37,0 0-67,1 1-103,1-2 51,0-1-48,1 1-56,-1-1-60,1 0-68,0 1-74,0-1-78,1 0-87,-1 0 340,1-1 36,6 7-446</inkml:trace>
  <inkml:trace contextRef="#ctx0" brushRef="#br2" timeOffset="41872.95">17844 369 3341,'1'8'877,"-1"-1"-82,1-1-72,-1 1-66,1-1-56,1 0-48,0 6 440,4 26 1624,-5-29-2002,-1 2 56,1 14 512,6 38 1652,-2-25-1167,0-6-416,-3-17-678,0 1-42,0-1-48,-1 0-53,0 0-60,-1-1-64,1-3 23,0-4-98,1 0-52,1 0-43,3 6 14,-5-6-50,-1 2 53,0-44 142,0 18-261,0 0-44,-1 1-61,0 4-75,-4-21-216,1 1 89,2-5 35,1-21-6,-1 18 94,-2 1 71,1 19 44,2 0-1,0-1 1,0 1 0,3-9 34,0 14-14,-1-6 7,2 1 0,1-1-1,0 0 1,6-13 7,-9 32-5,0 0 0,-1 1 0,1-1-1,1 0 1,-1 1 0,0-1 0,0 1 0,1-1 0,-1 1 0,0-1 0,1 1 0,0 0 0,-1 0 0,1 0 0,0 0 0,-1 0 0,1 0 0,0 0-1,0 0 1,0 1 0,0-1 0,1 0 5,5 0-11,0 1 0,0-1 0,0 1-1,0 1 1,2 0 11,13 0-46,32 3 9,-5 9 115,-28-2 12,0 3 38,-2 3 41,-1 3 45,-3 4 114,-5 4-115,-6 4-88,-4 0-63,-1-24-57,-1-1 1,0 1-1,-1-1 1,1 1 0,-2-1-1,1 0 1,-1 0-1,0 0 1,0 0-1,-3 4-5,-18 16 74,-5-7-92,13-12 34,1 0 1,-1-1 0,1-1-1,-7 0-16,-10 3-42,1-2-87,15-4 21,1-1-33,0 0-37,0 0-43,5-1 52,-1-1-58,1 0-54,0-1-51,0 0-47,0 0-44,0-1-39,0 1-38,-4-1-278,1 0-58,-1 0-47,1 2-37,6 0 508,1 0 40,-1 0-35,-3 0-158</inkml:trace>
  <inkml:trace contextRef="#ctx0" brushRef="#br3" timeOffset="55797.36">3435 1618 2955,'0'0'223,"-1"0"-45,0 0 70,-1 1-104,-3-2 67,4 0-114,-1 0 45,2 0-185,-1 1 66,1 0 62,0-1 58,0 1 53,-1-1 50,1 1 46,0-1 42,0 1 115,0-1 48,-1 1 40,1 0 33,0-1 518,0 0 1550,0 0-1736,0 1-59,0 0-82,0 1-107,0-1-288,0 0-65,1 1-71,-1-1-79,0 0-91,0 1-63,0 0-67,0-1-72,0 1-75,0 0-81,0 0-82,0 0-89,0 1 726,0-2 171,0 0-144,0 1-61,0-1-53,0 1-45,0 0-25,0 1-42,-2 1-5,2-1 14,0-2 53,-1 1-107,-1 0 49,1 1 44,-1 0 210,0 0 88,-1 4 637,3-3-765,-1 0-50,1 1-47,0-1-135,0 0-34,0 4 290,-2 0-46,-3 6 148,-1 11 184,5-13-261,-1-1-78,0-2-60,-1 0-41,-2 13 182,4-10-148,0 9 65,-2-5-76,0 2-36,3-13-119,0-1 1,0 0 0,0 1-1,1-1 1,-1 0 0,1 0-1,0 1 1,1 0-15,1 10 47,-2 9 79,2 11 52,6-15-143,1-2 100,2 10-39,-2-4-27,-2-9 16,1 1 80,-4-4-98,8 10-67,-2-12 25,-3-3 20,3 5 90,4 3 85,-3-8-127,13 4 63,15 10 180,-40-20-336,15 6 86,9 0-25,2 1-7,-12 0 24,16 8 36,11-7-32,-1-2 0,-28-2-42,-8-3-31,1 1 0,0-1 0,0 0-1,-1 0 1,1-1 0,0 0 0,0 1 0,0-1 0,-1-1 0,2 1-9,38-4 147,0 7 41,4 0 55,-21-1-184,-2 3 46,17 2 138,6-1-75,-43-4-154,1-1 1,0 0 0,0 0-1,0 0 1,0-1 0,-1 0-1,1 0 1,0-1 0,5 0-15,14-4 77,1 2 1,0 1-1,16 0-77,40 3 204,-28 0-19,-22-4-53,-5-2-54,25-1-10,-1 6 14,68 0 175,-82 0-214,0 0-40,-4-1 77,13-5-58,2 1 3,-11 3 63,26 3 7,5 1-46,-40-2-36,1-1 1,8-3-14,-5 0 65,-4 0-35,33-4 19,-16-1 64,-19 4 14,2 0-34,5 2-17,17-1-6,29-3 35,-32 4-83,-33 2-22,0 0 0,0 0 0,0-1 0,0-1 0,5-2 0,23-4-8,24 6 89,-1-1-5,15-8 76,-2-1-79,14-3-54,48-10-37,-65 13 28,27-14 11,-82 21 55,-7-1-50,10-2-20,8 1 14,-2-1 1,1-1 0,9-6-21,-12 5 22,0 1 0,1 1 0,24-4-22,51-13 0,-88 23 4,-5 2 10,0-1 0,-1 0 0,1-1 0,-1 0-1,1 0 1,-1-1 0,0-1 0,-1 1 0,6-5-14,-3 4 18,0-1 1,0 1 0,0 1-1,0 0 1,2 1-19,23-9 35,-24 6-35,1 1 0,0 1 0,0 1 0,0-1 0,1 2 0,-1 0 0,6 0 0,-1 1 27,-1-1 1,1-1-1,-1-1 0,17-5-27,-2 0 20,49-28-20,-36 27 37,-12 3 59,1 2 1,6 1-97,-2 2 27,57-12-27,-82 13 19,0-1 1,0 0 0,-1-1 0,1 0 0,7-4-20,18-4 29,-35 10-29,19-5 0,1 0 0,1 2 0,-1 1 0,0 0 0,9 2 0,88-13 0,84 14 0,-165 7 0,-32-5 0,0-1 0,-1 1 0,1-1 0,0-1 0,3 1 0,28-1-80,0 0 69,88 0 136,-73 0-159,-39 2 34,1 0 0,-2 0 0,1 2 0,0 0 0,-1 0 0,11 6 0,3-1 0,-16-5-39,8-1 30,-12-2-23,0 0-62,-2 1-18,2 1-52,-5-2-115,0 1-40,3 0-415,0 2-271,2 1-608,-4-3 797,1 1 55,-2-2 300,1 1 48,-1-1 113,0 0 46,0 0 52,0 0 56,2 1-21,0 1 36,4 2-41,1 2 83,3 4 70,-1-5 83,-3 4-21,4 8-79,-11-17 31,0 1-1,1-1 1,-1 1-1,0 0 1,0 0-1,0 0 1,0-1 0,0 1-1,-1 0 1,1 0-1,-1 0 1,1 0-1,-1 0 1,0 0 0,1 0-1,-1 1 1,0 0 5,6 35-26,-4-32 27,0 1 0,-1-1-1,0 0 1,0 1 0,-1 4-1,0-10 2,0 0 0,1 1 0,-1-1-1,0 0 1,0 0 0,1 1 0,-1-1 0,0 0-1,1 0 1,0 1 0,-1-1 0,1 0 0,0 0-1,0 1-1,0-1-1,0 0-1,-1 1 0,1-1 0,0 0 0,-1 1 1,1-1-1,0 1 0,-1-1 0,0 1 0,1-1 1,-1 1-1,0 0 0,0-1 0,0 2 2,0 18-14,0 36 50,0-56-36,0-1 0,0 1 0,0 0 0,0-1 0,0 1 0,0-1 0,0 1 0,0 0 0,1-1 0,-1 1 0,0-1 0,0 1 0,1-1 0,-1 1 0,0-1 0,0 1 0,1-1 0,-1 1 0,1-1 0,-1 1 0,0-1 0,1 0 0,-1 1 0,1-1 0,-1 1 0,1-1 0,-1 0 0,1 1 0,-1-1 0,1 0 0,-1 1 0,1-1 0,-1 0 0,1 1 0,-1-1 0,0 1 0,1-1 0,-1 1 0,0-1 0,1 1 0,-1-1 0,0 1 0,0 0 0,0-1 0,1 1 0,-1-1 0,0 1 0,0-1 0,0 1 0,0 0 0,0-1 0,0 1 0,0 0 0,0 25 0,0-25 0,0 0 0,0 0 0,1 0 0,-1-1 0,0 1 0,0 0 0,0 0 0,0 0 0,0 0 0,0 0 0,-1 0 0,1 0 0,0 0 0,0 0 0,-1 0 0,1 0 0,0-1 0,-1 1 0,1 0 0,-1 0 0,1 0 0,-1-1 0,0 1 0,1 0 0,-1-1 0,0 1 0,1 0 0,-2-1 0,-1 3 0,3-2-19,0 0-37,-1 1-154,0 0-117,1 1-98,0-1-69,0 1-58,0 9-2275,0-9 2062,0-1 431,0 0 41,0-1 11,0 0 74,0 1 87,0-1 95,1-4 101,-2 2-45,-10-8 122,7 4-224,3-8 57,2 8-35,0 1-60,0 0-17,1 1-50,-1 0-57,1-1-66,-1 1-86,1-1-86,-1 1-96,0 0-105,1-1-112,-2 1-122,1 1 406,-1 1-35,0-1-34,0 1-36,0-3-34,0-1 69,0-1-45,0-4-234</inkml:trace>
  <inkml:trace contextRef="#ctx0" brushRef="#br3" timeOffset="58421.15">9027 2127 3726,'0'0'323,"0"0"-67,0 0 143,0 0 80,0 0 64,0 0 49,0 0-268,0 0-41,0 0-40,-1 1-35,0-1 113,0 0-107,-1 0-57,1 0-96,-3 0 14,3 0-25,0-1 34,0 1 28,1-1 43,0 1 53,0-1 60,2-11 524,4 0 56,3 1 77,1-1 98,-3 5-280,0-1 59,-1 0 65,-1 0 71,-2 2-231,2-2-114,0-1-104,1 0-89,0 0-79,1 0-66,-1 1-53,1 1-42,-2 2-14,2-1 33,14-11 449,-10 8-339,-1 1-49,-4 3-123,0-1-45,9-8 228,1 1-34,16-14 170,0 2-117,-3-1-77,17-8 191,-12 13-209,-10 7-110,-11 2 57,-5 0-61,2-3-27,8-4 32,-8 9-24,-1 0 1,1 0-1,1 1 1,-1 0 0,2 1-1,3-2-91,6-1 133,3-1 34,32-18 271,-26 8-191,-7 4-131,3 3-73,-4 5-50,0 2 0,16-4 7,-18 6 27,2-2 30,53-15 168,-21 10-15,-27 5-114,14-5 65,-6 4-27,-15 3-50,0-2 0,-1 0 0,6-4-84,11-3 144,3 3-40,8 4-20,19 3-9,-53 4-28,0 0 1,-1-1 0,1 0 0,0-1 0,-1-1 0,12-4-48,40-10 205,-12 11-45,0 3-83,-5 2-54,66 1-27,-105 1 5,97-14 128,-65 13-129,-27 0 0,1 1 0,-1 0 0,0 0 0,1 2 0,-1-1 0,0 2 0,0 0 0,9 3 0,0 2 8,0-1 0,1-1 1,14 2-9,5-3 41,1-1 0,38-2-41,-31 1-6,0 3 40,1 2 42,0 2 44,30 5 170,-34-4-261,-30-7 6,0 0 1,1-1-1,-1-1 1,2-1-36,-1 0 43,0 1-1,0 1 1,-1 0-1,12 4-42,33 7 66,-21-9-42,54 0 101,-46-2-1,-1 4-36,48 14 14,22 5-30,-98-23-28,42 4 40,-27-5-7,16 6-45,-13-2-33,39 10 68,6 2 9,-26-13-91,-19-3 11,0 1-1,29 7 5,-4 1 21,-1 0 74,-17-1 61,28 9-156,-26-5-6,-18-8 5,-1-2 0,6 0 1,45 9 23,-15 3 53,-1-2-42,135 25-42,-111-25 35,-25-2 40,12 2-27,-22-4-44,-34-5 10,1-1 1,0-1-1,0-1 0,1-1-6,15 0 112,31 5-112,35 10-3,-8-1-106,-52-10 114,35 4 108,-39-8-123,1-1 10,-13-2 0,1 2 0,0 2 0,5 1 0,-8-1 0,0-1 0,0 0 0,0-2 0,7-2 0,38 0 0,95 9 134,-98 0-140,-50-6 6,0 1 0,0-2 0,0 0 0,0-1 0,0-1 0,44-3 0,-33 5 0,0-1 0,0-2 0,8-2 0,-9 1 0,1 2 0,0 0 0,7 1 0,-20 2 26,0-1 0,0-1-1,0 0 1,11-4-26,21-8 28,29-14-28,-39 14-2,6 2-14,23 2 65,18-4 40,-73 12-88,0-1 1,-1 0-1,0-1 0,0 0 0,1-1-1,27-14 0,0 1 0,28-9 0,-54 22 0,1 0 0,-1 0 0,-1-1 0,1 0 0,3-4 0,35-21 0,-34 22 14,1-1 1,-1 0-1,0-1 0,-1-1 0,-1 0 1,0-1-1,0-1 0,-2 1 1,9-14-15,-7 10 0,-10 16 0,-1-1 0,1 0 0,-1 1 0,0-1 0,0 0 0,1 0 0,-1 0 0,-1 0 0,1 0 0,0 0 0,0 0 0,-1 0 0,1-1 0,-1 1 0,0 0 0,0 0 0,1 0 0,-2-2 0,1-168 0,0 170 0,0 0 0,0 1 1,0-1-1,0 0 0,0 1 1,1-1-1,-1 0 1,0 0-1,1 1 0,-1-1 1,1 1-1,0-1 0,0 0 1,0-1-1,1 1-2,-1-1 0,0 1 0,0-1 0,0 0 0,0 0 0,-1 1 0,1-1 1,-1 0-1,1 0 0,-1 0 0,0 0 0,0 0 0,0 0 0,-1 0 2,2-2-68,0 2 35,0 3 40,-5 4-15,-2-2-41,-3-1-33,-2 0-49,1 0 41,6 9 30,4-10-69,-2 1 52,0-1 32,-7 3 14,3 0-62,4-2 12,0 0-33,1 0-41,-1 1-46,2-1-52,0 0-58,0 1-65,1-1-71,0 0 97,0 0 68,-1 1 62,1-1 54,0 2-9,-1-1 99,0 1 67,0 5 58,-1-6-60,1 1-34,0-1-46,-1 1-59,1 0-70,-1 0-83,1-2 76,-1 1-37,1 0-40,0-1-43,0 1-45,-1 0-47,1-1-51,0 1-53,-1 0-55,1-1-59,0 1-62,0-1-63,0 1-66,0 0-69,0-1-72,0 1-75,0-4 315,0 0 83,0 0-54,0-3-272</inkml:trace>
  <inkml:trace contextRef="#ctx0" brushRef="#br0" timeOffset="66672.98">6658 2544 9123,'0'0'650,"0"0"-122,0 0-50,-2 2 758,-4 5-336,5 11 1316,2-13-1599,1 2-68,0-1-75,-1-2-283,0 0-35,0 0-38,-1 0-42,1 0-45,-1 0-48,0 20 430,0-1-53,-1 18 160,-4 54 571,3-67-707,-2 1 60,2 0-172,1 17 245,1-4-48,-2-16-221,-1-4-112,-2-2-86,5-35 21,-1-31 178,0 7-93,0 17-118,8-64-73,0-15-37,-7 99 72,1-71-36,0 44-30,1-1 0,6-21 66,-5 37-19,1 0 1,0 0-1,1 0 1,0 0-1,1 1 1,4-6 18,-4 9 0,0 0 0,1 0 0,1 1 0,-1 0 1,5-3-1,14-12 15,-17 17-20,0-1 0,1 1 0,0 0 0,1 1 0,0 1 0,3-2 5,-9 5 4,-1 0 0,1 1 1,0 0-1,0-1 0,0 2 0,0-1 0,0 1 1,0-1-1,0 1 0,4 1-4,20 8 77,-2 11 54,-24-17-133,0 0-1,-1 1 1,1-1 0,-1 1-1,0-1 1,0 1 0,0 0-1,0 0 1,-1 0 2,1 3-18,0 0 0,0 0 0,-1 0 0,0 1-1,0-1 1,-1 0 0,0 1 0,-1 1 18,0 4-39,-1-1 0,0 0 0,-1 0 0,-3 9 39,-10 19-42,9-29 44,0 1-1,-1-1 1,0-1-1,0 1 1,-1-2 0,-1 1-1,0-1 1,-3 2-2,-37 26-32,-2-4-67,36-22 46,4-5-273,2-2-123,1-2-126,5-2 239,0 0-34,2 0-223,1 0 80,-1 0 75,1-1 70,0 1 63,0-1 58,0 1 52,0-1 46,-1 0-21,1-1 97,0 1 64,0-2 51,0 2-58,1 1-34,0-1-48,0 1-61,-1-3 54,0 0 42,1 0 27,0-2 26</inkml:trace>
  <inkml:trace contextRef="#ctx0" brushRef="#br0" timeOffset="67454.2">7077 2678 771,'-8'2'3460,"5"3"-1320,1-1-441,1 2-103,0-2-662,1 0-56,0 0-61,0 1-68,0-1-73,0 1-80,0-1-85,1 1-91,-1 0-79,0-1-119,0 0-125,0-1-99,0-2-33,0 14 560,0-1-51,-1 1-53,-1 0-53,1 0-53,-1 0-55,0-1-54,-1-1-56,0 12 58,1-1 93,1 0 112,1-21-340,-1 1 1,1-1-1,-1 1 0,0-1 1,0 1-1,0-1 1,-1 0-1,1 1 0,-1-1 1,1 0-1,-1 0 0,0 0 1,0 0-1,-1 0-73,1-1 150,3-16 10,-1-1-85,1-10-31,19-41 30,-3 11-41,-6 11-55,-2 6-76,2 0 0,11-26 98,7 9-39,-14 26 71,-14 25-25,1 0 0,-1 0-1,1 1 1,0-1 0,0 1 0,0-1 0,1 1 0,-1 0 0,1-1 0,0 1 0,0 1-1,0-1 1,0 0 0,4-1-7,21-8 96,-18 10-28,3 0 64,1 2 86,-10 0 13,-1 3-108,0 0-73,1 4-7,-2-5 24,8 16 115,-3 0-73,1 36 32,-6-33-66,1 0 61,0 3-71,0 0 80,2 56 532,-4-46-468,-1-16-159,0-1-53,-1 1-63,1 0-73,0-6-9,0 1-44,0-1-49,0 1-52,0-12 374,0 0-34,0 2-47,-1-1-115,0 0-101,0 0-158,-1-1-102,0-1-199,-1 0-464,-1-1-31,2 0 440,0-1 186,0 1 84,1-1 157,-1 0 87,1 0 102,0 1 114,0-2-104,0 0 41,1 0 26,0-2 27</inkml:trace>
  <inkml:trace contextRef="#ctx0" brushRef="#br0" timeOffset="67682.73">7036 2786 4112,'1'0'327,"0"-2"-54,6-4 462,-1 0-34,2 1-35,-1 0-33,9-4 533,2 0-128,0 2-123,0-1-118,1 2-114,-1-1-109,-5 3-205,0-1-58,16-3 358,1 2-101,0 1-118,-14 4-275,-1-1-35,6 0-4,-1-1-90,-11 2 65,0 0-119,0 0-115,0 0-110,-1 0-77,0 1-87,-1-1-82,1 0-80,-1 0-75,0-1-71,0 1-68,-1-2-64,-1 2 243,-1 0 101,0 1 104,-1 0 109,0 0 133,0 0 59,0 0 37,2 0 37</inkml:trace>
  <inkml:trace contextRef="#ctx0" brushRef="#br0" timeOffset="68268.3">7632 2597 2955,'3'-9'212,"1"5"-2,0 1 36,0 1 85,-1 1-85,0-1 42,-1 1 45,0-1 50,-1 1 37,0 1 36,0-1 1024,-1 1 1004,1 0-1566,1 1-73,0-1-71,0 1-66,-1 0-64,1 0-61,-1 1-58,1-1-55,-1 1-52,1 0-48,-1 0-47,0 0-42,1 1-41,-1-1-36,1 3 105,-1-1-178,1-1-36,0 4 12,0 0-77,2 8-28,-3-10 37,0-1 43,0-1 15,-1 0 39,1-1 43,-1 1 49,4 13 233,-3 0-66,-1 1-60,0 0-55,-2 0-49,0-1-44,-1 1-39,1-2-34,-3 12 27,3-8-32,1-8-28,-1-1 0,0 0 0,0 0 0,-1 0 0,-1 1-81,-1 6 150,0 0-35,-1 5-21,-3-1-59,-3-4-61,-6-4-64,18-13 87,-1 0-1,1 0 0,-1 0 1,0 0-1,1 0 1,-1-1-1,1 1 1,-1 0-1,0 0 1,1 0-1,-1 0 1,1-1-1,-1 1 0,1 0 1,-1-1-1,1 1 1,-1 0-1,1-1 1,-1 1-1,1-1 1,0 1-1,-1 0 0,1-1 1,-1 1-1,1-1 1,0 1-1,0-1 1,-1 0-1,1 1 1,0-1-1,0 1 1,-1-1-1,1 1 0,0-1 1,0 0-1,0 1 1,0-1-1,0 1 4,-7-34-136,5 28 129,1-4-6,0 0 0,0-1 0,1 1 0,1 0 0,0-6 13,4-17-110,2-1 1,2-2 109,0-5-79,-2 4 35,-5 24 31,1 0 0,0-1 0,1 2-1,0-1 1,1 0 0,1 1 0,2-5 13,14-30-15,-18 38 6,1 0 1,0 0-1,0 1 1,0 0 0,1 0-1,1 0 1,2-2 8,-7 8-3,0 0-1,-1 0 1,2 0 0,-1 0 0,0 0-1,0 0 1,1 1 0,-1-1 0,0 1-1,1 0 1,0-1 0,-1 1 0,1 0-1,0 1 1,0-1 0,-1 0 0,1 1-1,0-1 1,0 1 0,0 0 0,0 0-1,-1 0 1,1 1 0,0-1 0,0 1-1,0-1 1,0 1 0,1 0 3,-1 1-23,1 0 0,-1 0 0,0 0 0,1 1 1,-1-1-1,0 1 0,-1-1 0,2 3 23,-2-3-14,-1 0-1,1 0 0,-1 0 1,0 1-1,0-1 0,0 1 1,0-1-1,0 1 0,0-1 1,-1 1-1,1 0 0,-1-1 1,0 1-1,0-1 0,0 1 1,0 0-1,0-1 0,-1 1 1,1 0-1,-1-1 0,1 1 1,-1-1-1,0 1 0,-1 0 15,-10 21-171,-4-1-61,-2-1-82,1-4-105,7-10 59,1-1 100,3-3 135,0 0 38,-3 6 18,6 5 113,7 7 85,4-5 33,22 24 100,-13-21-65,6 5 49,3 4-21,-18-18-191,-1-3-48,2 1-50,8 3-84,-12-9 51,-1 1 38,8 11-34,-8-9-14,-2-4 9,0 1-39,1-1-46,0 1-53,0-1-61,2 1-67,-3-2-15,1 1-124,-1 0 32,1 0-81,-1-1-86,1 1-92,-1-1-96,1-1-100,-1-1-105,0 0-109,-1-1 428,0 0 77,-1-1-50,0-1-260</inkml:trace>
  <inkml:trace contextRef="#ctx0" brushRef="#br0" timeOffset="68805.42">8039 2826 12721,'4'4'14,"-1"0"44,-1 1 41,0 0 37,1 5 226,-1 2 96,-1-2-25,-2 16 633,0-11-458,1-7-332,-1 0-35,1 0-45,0 0-52,-2-3 70,-2-14 2,-2-3-89,5 6-7,1 0-39,2-2-21,2-2-13,1 0 9,6-67 122,-9 58-132,1 1 1,0-1-1,1 0 1,3-5-47,-7 24 0,17-47-8,12-24-86,-21 54 59,1 0 0,1 1 0,2-2 35,23-23-29,-31 37 39,3-3 71,2-1 67,1-1 97,6-1 208,1 6 21,-5 6-189,-2 2-89,0 5-53,-1 2 194,-1 1-58,0 1-50,-1 1-42,0 4-9,-1 0-38,8 35 181,-5-19-43,0 7 79,-3-2-56,6 29 176,-2-30-237,-5-6-64,4 20 50,-8-50-402,-1 1 61,1-1 55,-1 1 45,1 2 59,-1 0 57,2 11 372,-2-9-329,0-2-109,0-3-60,0 0-33,0 0-38,0 0-43,0-1-46,0 0-51,-1 0-55,1-1-59,-1 0-65,1-1-67,-1 0-72,1 0-77,-1-1-81,0 0-85,-5-15-1259,2 9 1242,1 2 344,1 1 54,-2-1-32,-1-3-167</inkml:trace>
  <inkml:trace contextRef="#ctx0" brushRef="#br0" timeOffset="69054.78">8079 2759 8481,'0'3'563,"1"0"-60,0 0-56,1-1-51,0-1-46,0 0-41,3 0 203,0-1-183,0-2-50,13-3 451,-10 2-273,-4 2-177,0 0 47,10-2 286,1 1-89,-1-1-80,1 1-71,6 0 69,0-1-118,1 1-90,0-1-63,48-4 260,-25 4-105,-30 3-269,-1 0-69,-5 0-44,-2 0-45,0 0-83,5-2-339,-7-1 267,3-4-66</inkml:trace>
  <inkml:trace contextRef="#ctx0" brushRef="#br0" timeOffset="69709.89">8567 2477 5140,'0'-4'-45,"0"1"43,1 0 40,0-1 40,-1 2 36,2-1 36,0-2 247,1 1-20,0 1 59,0 0 55,0 0 46,1 1 42,0 0 35,4-2 692,18-3 2524,-21 7-3053,1-1-38,-1 1 22,1-1-78,-1 1-91,0 0-109,-3 0-193,1 5 448,3 9-105,-3 3-73,-1 1-70,-2 0-69,-1 2-66,-2-1-62,0 1-62,0-1-58,0 0-50,0 0-61,-3 15-6,1-12 10,0-1 47,1 2 63,1 0 82,2 4 101,-6 32 37,1-24-205,3-1-46,4-12-85,3-2-38,-4-19-20,1 1 0,0-1-1,-1 1 1,1 0 0,0-1 0,0 1-1,0-1 1,0 1 0,0-1 0,0 0-1,0 0 1,0 1 0,1-1 0,-1 0-1,1 0 1,-1 0 0,1 0 0,-1 0-1,1-1 1,-1 1 0,1 0 0,-1-1-1,1 1 1,0-1 0,0 1-1,-1-1 1,2 0-2,4 0 12,0 0 0,1-1-1,-1 0 1,0 0 0,0 0 0,2-2-12,13-1 11,-2 1-50,2 0-71,3 0-95,0-1-73,1-2-63,-1-1-52,12-10-320,-32 14 566,1-1 0,-1 1 0,0-1 0,-1-1 0,1 1 0,-1-1-1,1 0 1,2-5 147,-4 6-519,3-9-1083,-6 6 961,0 2 173,-2 0 52,0-2-30,-3-3-166,5 10 605</inkml:trace>
  <inkml:trace contextRef="#ctx0" brushRef="#br0" timeOffset="76651.82">9041 2463 771,'0'-1'-312,"0"1"61,0-1 60,0 0 57,0 0 52,0 0 52,0 0 49,0 0 45,0-1 51,0 1 46,0-1 42,0 1 40,0 0 36,0-1 34,0-1 399,-1 0 80,1-1 68,1-6 2146,-1 6-1769,0 2-649,0 0-41,0 1-49,1-1-56,-1 1-4,0-1-107,1 1-122,-1 1-155,0 0-35,1-1 119,1-1 153,0 0-33,6-5 501,-5 5-397,1 0 82,-1 2 109,-1 0-438,-1-1 32,2 0 235,-1-1-31,0 1 44,0-2 487,1 0 490,-3 4-809,1 0-127,-1 1-42,0 2-53,0 1-65,0 14 57,-1 3 37,-1 22 330,2-14-275,2-7-132,1-2-79,4 9-120,-3 2 35,-1 73 383,-4-59-329,0-10-87,1 0-61,2-16-7,8-8 41,-6-11-52,0 0 1,0 0 0,0 0 0,0 0 0,0-1 0,0 1-1,1-1 1,-1 0 0,2-1-18,11 1-96,0 0 98,0 0 65,24 0 175,-16 0-161,-12 0-94,0 0-50,0 0-64,0 0-73,-3 0 5,-1 0-48,0 0-51,1 0-57,-1 0-59,1 0-65,-1 0-68,0 0-73,-3 0 168,10-2-948,-10-1 841,-1 0 137,-1-2 108,-3 2 216,0 1 37,-1-6 16</inkml:trace>
  <inkml:trace contextRef="#ctx0" brushRef="#br0" timeOffset="77133.5">9529 2504 9637,'0'-5'746,"0"1"-50,0 1-46,0 0-45,0 0-44,0 2-41,0-1-41,0 2-38,0 0-36,0 0-35,0 2 271,0 1-119,0 2-105,0 0-112,-1 1-69,1 0-57,0 1-48,0 4 8,0 14 82,-1-18-99,1-2 78,0-1 102,-3 7-20,1 0-36,-1 9 159,1-1-88,0 26 324,2-30-417,0 2 38,-1-4-174,-1 1 59,1-5-5,-1 0 0,2 0 1,-1 0-1,1-1 0,1 9-142,3-3 145,3-2-45,4-2-58,5-4-75,12-2-6,12-11 71,0-8 13,-13 2-62,-8 4-38,0 0-49,0 2-59,1 1-72,-6 2-99,13-2-229,-19 3 331,1 0-39,-3 1 6,0-1-43,-1 0-48,-1-1-56,1 0-783,1 4-645,-3-2-128,-2-1 1022,0-3 42,-1 3 418,-1 2 48,1-1 45,-1 0 42,1 1 39,-1-1 37,-1 0-176,1 0 236,-1 1 36,-1-1-92,-1-1 56,-3 0-22,4 2 105,0-1-47,-2 0 56,-1-1 47,0 0 32,-4-2 30,10 5 14</inkml:trace>
  <inkml:trace contextRef="#ctx0" brushRef="#br0" timeOffset="77401.23">9434 2597 10408,'1'-8'23,"3"3"61,1 0 34,1 3 61,2 0 54,0 0 46,4 0 138,2-2 49,-4 0-231,24-7 571,-24 9-539,-1 0 0,1 0 1,0 1-1,-1 0 1,3 1-268,16-1 516,0-1-117,-5 1-139,1 0-65,-2 1-55,0 2-44,-9 0-57,17 0 107,-11-2-118,-9 0-65,0 0-53,0 0-63,0-1-76,-2 1-54,0 0-81,0 0-90,-1 0-98,-4 0 59,-2 0-47,0 0-654,-1 0-105,0 0-79,0-1-305,-1 1 1164,0-2 43,1 2 476,-2-2-517,-2 0 89,0-1 94,-2 1 93,0 1 116,-1 0 48,-2 1 34,-6 0 31</inkml:trace>
  <inkml:trace contextRef="#ctx0" brushRef="#br0" timeOffset="77615.03">9515 2396 10794,'13'-11'326,"1"4"93,-2 2 14,20-3 652,-14 4-513,1-1-88,-5 1-117,0 0-36,13-1 236,1 1-115,-1 1-97,-8 0-153,-1 1-34,6-1 72,-1 2-78,0 1-101,-12 0-74,0 1-35,0 0-36,-1 0-38,1 0-43,0 1-45,-1-1-47,0 1-50,1 0-54,-1 0-56,-2-1 152,-1 0 48,0-1 49,-2 0 47,-5 0 121,8 0-100,0 0 72</inkml:trace>
  <inkml:trace contextRef="#ctx0" brushRef="#br0" timeOffset="78025.56">10098 2370 8224,'-2'-1'189,"1"0"-58,0 0-52,0 0-43,0-1-56,-4-1-195,4 2 194,-1 0 61,1 1 22,0-1 34,0 1 39,0-1 44,0 1 66,0 0 63,0 0 67,0-1 73,-1 1 80,1 0 84,0 0 92,-1 0 96,2 0-218,0 2-107,0-1-92,0 1-75,0 1-65,0-1-44,1 7 330,-1-6-269,1 0 84,-1-2-128,0-1 36,3 5 84,-1 0-34,3 4 213,-1 0-101,0 0-81,1 1-13,5 24 405,-6-18-350,-1 7 84,-2 0-52,-2 0-55,-2 1-59,-2-1-62,-1 1-65,-1-1-67,0-1-72,0 5-2,3 1 44,1 8 56,3 15 106,0-34-145,0-15-72,0-1 1,0 0-1,0 0 1,0 1-1,1-1 1,-1 0-1,0 0 1,0 1-1,1-1 1,-1 0-1,1 0 1,-1 0-1,1 0 1,0 0-1,-1 0 1,1 0-1,0 0 1,0 0-1,0 0 1,0 0-15,0 0 17,0 0 1,1 0 0,0 0-1,-1-1 1,1 1 0,-1 0-1,1-1 1,0 1 0,-1-1-1,1 0 1,0 0 0,0 1 0,0-1-18,28-3 173,-1-3-51,-12 2-59,63-9-84,-49 9-55,-16 2-4,0-1-39,0 1-44,0-1-52,0 1-58,-1-1-65,-11 2 421,1 0-84,-2 0-81,1 0-77,0 0-72,-1-1-69,1 1-63,-1-1-61,0 0-157,0-1-74,1 1-66,-1-1-58,0 0-224,0 0-62,1-3-621,0 0-70,-2 4 1017,0-1 79,-1 0-56,0-2-275</inkml:trace>
  <inkml:trace contextRef="#ctx0" brushRef="#br0" timeOffset="79637.53">11343 2409 5140,'-11'-8'-77,"2"4"123,2 1 98,3 2-26,0 0 37,-1-1 126,0 0 88,1 0 98,0 0 107,-2 0 511,-2 1-102,1 0-84,-12 1 1136,13 1-1383,1-1 35,1 1-66,0-1 42,0 0 48,1 0 55,0 0 369,8 2-107,4 2-649,1-1-47,1-1-44,0 0-40,7-1 62,1 0-64,0-1-49,0-1-33,9 1 71,18-1-109,-1-1-62,17-3-45,81-11-57,-128 14 9,-9 2 17,0-1 0,1 0-1,-1 0 1,0-1-1,0 0 1,0 0-1,0 0 1,0-1 12,13-4-67,-7 2 37,-3 1 41,-8 4-6,-1 0 0,1-1 0,0 1 0,-1 0-1,1-1 1,-1 1 0,1-1 0,-1 1 0,1-1 0,-1 1 0,1-1-1,-1 1 1,0-1 0,1 1 0,-1-1 0,0 1 0,0-1 0,1 0 0,-1 1-1,0-1 1,0 0 0,0 1-5,0-1 5,0 1 0,0-1 0,0 1 0,0-1 0,0 0-1,0 1 1,0-1 0,0 1 0,0-1 0,-1 1 0,1-1 0,0 1 0,0-1-1,-1 1 1,1 0 0,0-1 0,-1 1 0,1-1 0,-1 1 0,1 0-1,0-1 1,-1 1 0,1 0 0,-1-1 0,1 1 0,-1 0 0,1 0 0,-1-1-5,-18 0 211,-2 6 84,7 4 90,9-4-157,1 0-33,-2 8 107,1 0-98,2 2-75,0 2-43,1 23 34,2 105-96,0-97-56,0-2-46,-1-22 112,-4 0-42,-3-2-38,-3-1-35,-6 2-54,-2-2-37,-16 4-139,-4-8-41,32-15 290,1-1 0,-1 0 1,0 0-1,0 0 0,1-1 0,-1 0 0,0 0 0,0-1 0,0 0 0,1 0 1,-1 0-1,0-1 0,1 0 0,-6-3 62,-38-19-353,27 10 234,0 0 53,11 6 57,0-4-117,7-4-77,9 1-88,9 6-96,-9 7 136,0 1-54,-1 0-50,1 0-43,1 0-128,-1-1-42,1 1-156,3-1-408,3 0-516,-4 0 642,0 0 274,-4 1 414,1 0 36,1-1-93,-1 1 236,-1-1 36,0 1 39,0 0 40,1 0 43,-1-1 46,36-11-65</inkml:trace>
  <inkml:trace contextRef="#ctx0" brushRef="#br0" timeOffset="80171.17">12115 2477 5140,'4'-1'100,"1"-1"75,0-1 97,-1-1 119,-2 2-145,0 0 38,-1 0 41,1 0 42,-1 0 46,0 0 48,-1 0 51,0 0 54,0 2 129,0-1-78,-1 1-71,0-1-66,0 1-61,0 0-55,0 0-51,-1 0-44,-1 0 118,0 0-96,0 1-69,-3 0 215,4-1-98,1 0-84,1 0 65,-2 2 58,1 1-37,-2 2 243,0 2-60,-5 4 133,-7 7-28,5-4-220,1 2-35,-23 30 677,21-31-786,0 2 95,2-3 114,2 1 1,-1 0-1,0 6-474,3-7 280,1 0-34,1 2-14,2-1-83,1-13-142,0 0 0,0-1 0,0 1 0,0 0 0,1-1 0,-1 1 0,1 0 0,-1-1 0,1 1 0,0 0 0,-1-1 0,1 1 0,0-1 0,0 1 0,0-1-7,1 1 13,-1-1 1,1 1-1,0-1 0,-1 0 0,1 0 0,0 0 1,0 1-1,0-2 0,0 1 0,0 0 0,0 0 0,0-1 1,0 1-1,0-1 0,1 1 0,1-1-13,1 0 25,0 0 0,0 0 1,0 0-1,0-1 0,0 1 0,0-1 0,3-1-25,16-9 44,-3-1-92,2-3-77,3-5-94,6-9-160,-27 22 234,0 0 1,0 0-1,-1-1 1,0 0 0,0 0-1,0 0 1,-1 0-1,-1-1 1,0 0 0,0 1-1,0-1 1,-1 0-1,0 0 1,-1-7 144,0 6-156,-1 1 0,0-1 0,0 1-1,-1-1 1,-1-1 156,-8-19-378,-5 1 52,-5 3 62,-4 5 73,15 14 106,-13 0-29,15 6 20,-2 1-84,0 0-111,4 0 85,4 0 19,0 1-107,1 1-88,0 1-72,2 2-380,1 4-526,1-2 415,0-2 379,-1-1 156,0 0 73,0-1 123,-1 0 69,1-1 78,0 1 87,0 1-137,1-1 46,1 1 29,0 1 29</inkml:trace>
  <inkml:trace contextRef="#ctx0" brushRef="#br0" timeOffset="80883">12481 2463 9380,'-6'0'508,"2"0"-41,0 1-37,0 0-34,-1 2 306,2 1-96,1 0-175,1 1-33,2 15 728,-1-11-661,0 2 46,-1 6 12,-4 13 364,2-9-337,1-8-226,1-2-94,1-2-46,0 4 124,-2-3-79,0 5 1,-1-2-92,-2 12 50,4-15-98,0 1 34,0-3 41,-5 19 147,4-19-169,0-4 45,0-6 63,2-6 82,2-23-164,5-3-89,3-1-82,0 0-73,0 0-97,-6 23 55,1-1 1,0 1 0,5-9 116,4-5-131,1 2 38,1-2 45,-8 11 41,2 0 1,0 1-1,0 0 1,3-1 6,-6 8 12,1 0-1,0 0 1,0 0 0,4-2-12,13-8 115,-2 1 50,0 2 48,-18 11-137,1 0 1,0 1-1,0-1 1,0 1-1,0 1 1,0-1-1,2 1-76,13-1 418,2 3-48,0 3-62,-3 3-81,-5 3-95,-7 5-112,-8-6-57,-2 1-34,-3 1-37,-3 2-37,-8 5 0,-2-2 57,-43 28-28,41-31 63,1 1-38,-12 10 66,12-8 56,4-2 43,-1 1 60,16-14-132,-1-1 1,0 1-1,0 0 0,1-1 0,-1 1 0,0 0 0,1 0 0,-1 0 1,1 0-1,-1-1 0,1 1 0,0 0 0,-1 0 0,1 0 0,0 0 1,0 0-1,-1 0 0,1 0 0,0 0 0,0 0 0,0 0 0,0 0 1,0 0-1,0 0 0,1 0 0,-1 0 0,0 0 0,0 0 0,1 0 1,-1 0-1,1 0 0,-1 0 0,1-1 0,-1 1 0,1 1-2,3 2 11,0 0 1,0 0-1,1 0 0,-1-1 0,1 1 0,1 0-11,7 5 8,9 12-8,12 8 0,-23-23-1,1 1-8,1 1 0,-1 0 0,0 0-1,6 7 10,-16-13-3,1 0-1,-1 1 0,0-1 0,0 0 1,0 1-1,0-1 0,0 1 0,-1 0 0,1-1 1,-1 1-1,0 0 0,0 0 0,0 0 1,0 0-1,0 0 0,-1 0 0,1 0 0,-1 0 1,0 0-1,0 1 0,0-1 0,0 0 0,0 0 1,-1 1 3,0-2-15,0 1 1,0-1 0,0 0 0,0 0-1,0 0 1,-1 0 0,1 0 0,-1 0-1,1-1 1,-1 1 0,0 0 0,1-1-1,-1 1 1,0-1 0,0 0 0,0 1-1,0-1 1,-1 0 0,1 0 0,-1 0 14,-11 6-101,-14 9-92,2-5 85,17-8 90,-1 0 0,0-1 0,0 0 0,0-1-1,-1 0 1,1-1 0,-4 0 18,-24 0-138,0-1-39,-7-1-73,-23-6-170,65 7 268,1 1 56,-1 0 47,0-1 38,-1 1 40,-6 0 151,5-1-136,1 1-63,0 0-79,-1 0-108,3 0 54,0 0-37,0 0-39,0 0-43,0 0-46,0 0-50,-1 0-258,0 0-120,2 0 324,-1 0-33,1 0-35,0 0-37,8-1-1488,-3-2 1223,-1 0 333,0-1 49,0-2-34,2-4-169,-5 10 606</inkml:trace>
  <inkml:trace contextRef="#ctx0" brushRef="#br0" timeOffset="84637.4">13862 2449 771,'-2'0'-373,"0"0"122,0 0 113,1-1 106,0 1 92,0-1 87,0 0 76,0 0 67,0 0 134,0 0 67,1-1 441,-1-3 705,1 3-961,0 0-41,0 0-82,0 1-296,0 0-37,0 0-42,0-1-46,0 0 1495,0 2-63,0 0-22,0 0-22,0 0-106,0 0-758,0 0-49,0 0-162,0 2 181,0 6-105,1 1-55,-1-1-51,0 1-47,0 1-18,0 0-44,1 0-41,-1 0-35,0 2 7,-1 0-34,-2 22 291,-1 27 285,3-31-444,-2 0-78,2 1-133,7 16-42,-2-14 5,-3-12 27,-3-5-71,-6-7 42,6-21-63,-2-67-36,-3 27-79,4 16-40,10-15 3,0-10-14,-6 29 89,2 1-38,2 0-111,1 1-1,3-9 205,4-3-142,-5 17 89,0 0 34,5-1 40,4 3 37,-11 18-25,-1 0 0,1 0 0,0 1 1,1-1-1,-1 1 0,5-1-33,-1 0 60,0 1-1,0 0 1,1 1-1,-1 0 1,1 1-1,0 0 1,0 0-1,0 1 0,5 1-59,6 2 301,-4 4-40,-2 4-47,-4 3-52,-3 3-59,-4 3-63,-3 1-71,-4 2-76,-5 4-128,-4 0 71,-3-1 56,-2-1 43,-3 0-2,-1-1-1,-16 14 68,-1-5-82,9-11-27,4-5-64,-1-2-110,3-3-60,1-1-119,11-5 181,-1-1-36,1 0-40,0 0-41,2-2-81,2-1-110,1 0-90,1-2-73,2-1-217,2-6-1406,2 2 1198,0 3 624,0 0 33,1-1-110,0 0 89,0 1 169,1 0 83,-1 1 93,0-1 101,1 1-20,1-1 45,1 0 30,3-2 29</inkml:trace>
  <inkml:trace contextRef="#ctx0" brushRef="#br0" timeOffset="85351.6">14296 2449 6553,'1'-2'-61,"-1"0"106,0 0 96,1 1 84,0-1 141,-1 1 86,2 0 176,0 1 420,0 0 27,-1 1-400,0 0-166,0 1-70,-1-1-140,0 1-73,1 0-85,-1 0-95,0 3 506,0 0-74,1-1-67,0 0-58,0 0-50,0 0-43,2 4 163,2 10 413,-4-10-501,0 0 83,-1 0-95,0 0-39,0 6 186,2 1-51,4 21 445,-3-21-483,1 36 539,-6-14-375,-3-7-163,-1-5-87,4-20-272,1 3-4,2 7 3,-3-21 96,-1-1-54,-2-3-10,10-19 154,0 4-74,-5-22-91,1 0-51,2 1-41,2 0-34,8-26-99,-7 45 22,2 0 0,10-24 160,-8 33-76,1 2 35,-6 11 40,0 0 0,0 1 0,0-1 0,0 1 0,1 0 0,0 0-1,0 1 1,0 0 0,0 0 0,0 0 0,5 0 1,-10 2 0,1 1 0,-1 0 0,1-1 0,-1 1 1,1 0-1,0 0 0,-1 0 0,1 0 0,0 0 0,-1 0 0,1 0 0,-1 0 0,1 1 0,0-1 0,-1 1 0,1-1 0,-1 1 1,1 0-1,-1 0 0,0-1 0,1 1 0,-1 0 0,0 0 0,1 0 0,-1 0 0,0 1 0,1 0 0,9 17-35,-7 1-82,-4-13 46,0 0-1,0-1 0,-1 1 1,0-1-1,0 1 0,0-1 1,-1 1-1,0-1 0,-2 4 72,-8 9-156,-5 1 79,-11 6-49,14-14 61,0 0 0,-1-1 0,-11 6 65,19-13-56,-1-2-39,-2 1-59,-5 0-126,-6 1-108,8 0 175,4 1 94,2 1 75,7 8 65,0-12-9,1 1-1,0-1 1,1 0 0,-1 0-1,0 1 1,1-1-1,-1 0 1,1 0 0,0 0-1,0-1 1,-1 1-1,1 0 1,0-1 0,0 1-1,1-1 1,-1 0-1,1 1-11,48 17 177,-11-5-58,-28-8-144,1 0 65,32 18 269,-25-13-230,-8-4-86,0 0-56,0 1-82,0 0-94,1-1-111,-7-3 128,-1 0-33,5 2-325,1 0 19,-4-1 141,-2-1 20,-1 2-59,-2-4 58,-1 0-77,1 0-349,1-1-85,0-2-962,-3-1 1291,0 0 47,0 0-43,-2 2 66,0-1-38,-3 1-205</inkml:trace>
  <inkml:trace contextRef="#ctx0" brushRef="#br0" timeOffset="85805.95">14769 2423 3726,'-2'-2'314,"0"0"32,-1-2 229,0 1 63,0-1 57,0 1 52,-1 0 207,0 1 55,-2-1 583,-1 2 62,6 1-1241,0 0-40,-2 4 619,-1 4-252,1 0-86,0 1-81,-1-1-76,1 1-70,1 0-63,-1 0-60,0 0-53,0 2-12,1 0-60,-1 1-49,1-1-40,-1 3-22,-4 25 29,4-22-31,1-4 31,1-3-7,0 0 34,2 11 210,4 4 181,10 11 387,-13-32-773,1 0 0,-1 0 0,1-1 0,0 0 0,0 1 0,0-1 0,2 1-129,16 8 518,0-8-182,-10-4-210,1-1-34,25-9 139,2-4-111,-20 5-113,0-1-42,-3-2-47,-1 0-52,1-4 40,0-1-52,3-4-76,4-13-156,-6-3 20,-12 10 173,-5 4 84,-4-1 65,0 12 31,0 0 0,-1 0 0,0 1 0,-1 0 0,0 0 0,-1 0 0,0 1 0,-1 0 1,0 0-1,-1 1 0,0 0 0,-2-1 5,4 4-6,-1-1 0,0 1 0,0 0 0,-1 1-1,1 0 1,-1 0 0,-1 1 0,1 0 0,0 0 0,-1 1 0,0 1 0,0-1 0,0 2 0,0-1 0,-3 1 6,-19 6-143,22-2 61,1 2-50,0 2-134,5-3 80,2 1-42,0 0-47,1 0-51,1 1-56,2 1-61,0-3-44,6 5-711,-4-7 806,0 1 40,1 0 38,11 5-498</inkml:trace>
  <inkml:trace contextRef="#ctx0" brushRef="#br0" timeOffset="86359.08">15298 2329 5140,'4'-4'188,"5"-5"133,-6 6-157,1 0 72,0 0 81,0 1 29,-1 1 90,1 0 105,0 1 122,-4 0-234,1 0-39,-1-1-37,0 1-36,0 0 220,1-1-117,-1 1-147,0-1-62,0 0-54,0 1-43,1-2 17,-1 0-21,0 1-39,0 0 51,0 0 78,-1 1 108,1-1-105,0 1 36,0 0 40,0 0 44,0 0 46,0 0 51,0 5 99,-1-1-71,-1 0-65,-1-1-59,0 0-52,0 0-44,-5 2 122,2-1-152,-6 7 185,-3 10 17,-22 39 632,28-43-744,1-1-38,-2 11 275,1 2-63,2 2-56,4 1-50,3-2-43,5-1-37,-4-24-234,0-1 1,1 0-1,0 1 1,0-1 0,0 0-1,0 0 1,0 0-1,1-1 1,0 1-1,0 0 1,1 0-43,4 3 51,0-1 0,1 1 0,0-1 1,0-1-1,8 4-51,-11-6 26,1 0 0,0-1 0,-1 1-1,1-1 1,4 0-26,9 0 8,0 0-1,0-2 0,12-1-7,11 0-43,-19 0-91,-8-1 11,-2-1-24,-1 0-55,-1 0-21,-1-1-58,0 0-67,0-1-75,-2 1 5,0 0-64,-1-1-69,1 0-74,-1-1-80,-1 1-84,1-1-90,-2-1-94,-1 3 218,-2-1 121,0 0 110,-2 1 99,0-1 89,0 1 79,-1-1 66,0 0 58,0 1 39,0 0 36,0-4 17</inkml:trace>
  <inkml:trace contextRef="#ctx0" brushRef="#br0" timeOffset="86830.81">15678 2342 6553,'2'-11'51,"2"1"87,0 3 46,-2-2 43,-2 7-279,1 0 98,0 0 89,-1 1 79,2-1 133,-1 1 83,1 0 171,1 0 412,1 1 734,-3 1-1215,-1 0-53,0 0-132,-1 0-59,0 1-68,0-1-78,-5 5 395,2 2-50,-1 0-45,2 1-38,-4 12 302,2 1-98,-2 42 894,6-41-791,1-9-286,-1-1-36,1 4 50,0-1-53,1 0-48,2-2-46,1 0-42,4-2-40,3-1-37,3-2-34,18 5-38,2-5-50,17-2-39,-40-6-16,0-1 0,1-1-1,-1 0 1,1 0-1,-1-1 1,0 0-1,0-1 1,10-4 4,8-4-103,-16 7 54,-6 1-11,6-3-127,-3 0-88,-5 2 86,0 0-40,-3 2-383,-1 0 52,-1 0 49,-1-1 42,-2-1-363,-2 0 108,-12-4-1086,13 6 967,-8 0-268,6 1 591,1-1 52,1 1 143,1-1 36,-6-6-446</inkml:trace>
  <inkml:trace contextRef="#ctx0" brushRef="#br0" timeOffset="87067.19">15650 2423 9380,'7'-6'859,"1"2"-96,0 1-87,1 2-78,0 0-68,1 0-61,-1 2-51,1-1-43,6 1 175,7-3 188,-10 0-373,7-1 106,0 0-108,0 1-86,-1 1-62,18-1 143,-22 0-231,2-1-37,-1-1-80,-3 1-79,0 0-89,0-1-101,-1 1-118,-10 2 257,0 0-85,0 1-75,0-1-61,-1 0-135,0 1-53,1-3-1179,-3 2 909,1 1 444,-1-1 39,0 0-28,0 1 106,0-1 135,-1 0 99,1 0 111,-1 0 121,-1 0-343,0 1 46,0-1 29,-2 1 29</inkml:trace>
  <inkml:trace contextRef="#ctx0" brushRef="#br0" timeOffset="87267.7">15690 2303 1285,'-4'-2'83,"-10"-5"97,8 4-40,3 2-15,0 1 47,-1-1 56,1 1 65,2 0 167,1 0-52,0 0-50,0-1-45,-1 1-42,1 0-38,0-1 130,-1 0-116,1 0-81,0 0-56,0-2 82,0 2-12,0 0-40,1 0 44,-1 0 55,0 1 64,0-1 155,1 1 120,-1 0-238,0-1 36,0 1 39,1 0 40,6 0 326,1-1-109,0-1-100,1-1-89,-1 0-79,0 0-71,1 0-59,-1-1-51,8-3 106,22-4 247,-35 10-591,8 0-16,1-1 59,24-3 233,-20 3-189,-7 1-75,1 0-47,-2 0-36,0 1-47,0-1-55,0 1-60,1-1-66,0 1-75,-1 0-80,1 0-86,-4 0 40,8-1-1045,-8 0 936,-1-1 165,-1 0 49,1-1-35,1-2-168</inkml:trace>
  <inkml:trace contextRef="#ctx0" brushRef="#br0" timeOffset="87747.62">16151 2248 9380,'-4'0'96,"2"-1"94,1 0 78,2 0 65,2-2 294,6-2 409,-1 2-321,-2 0-299,-1 1-125,0 1-65,-1 0-97,-1 0-64,0 0-69,0 0-79,27-3 587,7 4 46,-32 0-460,0 0 1,-1 0-1,1 0 0,-1 1 0,1 0 1,-1 0-1,1 0 0,-1 0 0,0 1 1,1 0-1,-1 0 0,0 0 0,0 0-90,-2 1 257,-1-1-35,0 4 124,-4-1-110,-1 0-88,-6 2-41,-5 3-69,10-7-6,2-1 39,-10 10 35,2 2 47,2-3 9,-1 1 38,7-9-129,0 0 0,0 0 0,0 0 0,0 1 0,0 0 1,1-1-1,0 1 0,0 0 0,0 0 0,0 0 0,0 0 0,1 1 0,0-1-71,-1 13 211,2-14-183,0 0 1,1 1-1,-1-1 1,1 0 0,0 0-1,0 0 1,0 0-1,0 0 1,1 0-1,0 1-28,24 30 225,-9-18-34,0-1 0,14 8-191,-17-12 114,4 6-53,-1 4-92,1 8-90,-16-26 93,0 1 0,-1 0 0,1 0 0,-1-1 0,0 1 0,0 0 1,0 0-1,-1 0 0,1 1 28,-1-4-8,0 0-1,0 0 1,-1-1 0,1 1 0,0 0-1,0 0 1,-1 0 0,1-1 0,-1 1 0,1 0-1,-1 0 1,1-1 0,-1 1 0,1 0 0,-1-1-1,0 1 1,1 0 0,-1-1 0,0 1 0,1-1-1,-1 1 9,-18 9-251,13-8 139,-22 10-223,-1-5 66,-6-2 7,-18-9-68,43 2 243,1 0 0,0 0 0,0-1 1,-5-3 86,-16-11-293,7-2-14,3-3-77,12 13 214,-3-4-15,-2-1-38,6 4 9,4 1-45,1-1-103,4 1-224,1 1-98,4 1-223,7-1-514,-5 5 733,-1 0 47,-2 2 252,0 0 37,-1 0 92,-1 0 36,1 1 39,-1-1 43,1 0 28,-1 1 89,4-2-79,0 0 40,2-1 28,4-2 26</inkml:trace>
  <inkml:trace contextRef="#ctx0" brushRef="#br0" timeOffset="88161.45">16721 2303 12207,'5'-11'226,"11"-7"237,-11 14-281,1 0 44,-1 0 7,-1 1 49,1-1 57,0-1 66,-4 4-67,0 0-36,0-2 201,0 2-118,-1-1-104,-1 1-136,0 0-36,-1-1 20,1 2-90,-7-1 33,7 1-6,-1 1 49,-9 3-28,-1 0-42,-3 0-31,-8 1-50,-23 6-53,32-5 100,0 0 43,-9 7 62,2-1 69,9-5-52,-2-2 33,4-1-102,1 1 44,-9 7 215,1 8 199,16-17-442,-1 0 1,1 0 0,-1 1 0,1-1 0,0 1 0,0-1-1,1 1 1,-1-1 0,1 1 0,0-1 0,-1 2-81,5 22 286,7-4-47,-7-17-177,1 0 1,0 0-1,1 0 0,-1-1 1,1 0-1,4 3-62,32 22 118,5 4-55,-17-9-114,-7-2-80,-4 2-103,-15-17 175,-2-1-34,-3 7-161,-14 14-312,11-23 488,-3 3-172,0-3 49,-19-1-260,12-2 174,-44 1-1103,22-6 542,11 1 350,11 2 295,1-1 37,4 1-53,0 0 70,-21-2-173,17 0 106,6 1 21,0-1-66,0 0-82,0-1-97,1 1-111,3 0 230,1 1-34,-1-1-35,1 0-37,-1 0-39,1 0-41,0 0-73,2 2-146</inkml:trace>
  <inkml:trace contextRef="#ctx0" brushRef="#br0" timeOffset="89071.01">16937 2303 385,'-11'-3'0,"9"-8"0</inkml:trace>
  <inkml:trace contextRef="#ctx0" brushRef="#br0" timeOffset="89336.23">16910 2289 1285,'0'0'813,"0"0"-499,0 0 37,0 0 238,0 0-75,0 0-70,0 0-66,0-1-61,0 1-56,0 0-50,0-1-46,0 1-44,0 0-35,-1-1 1,1 0-88,0-2-122,0 2 133,0 0 47,0 1 59,0-1 72,1 0 84,-1 1 107,0-1 117,0 1-200,0 0 35,0-1 36,0 1 39,1 0 39,-1 0 41,0 0 45,0 0 44,0-1 47,1 1 50,-1 0 49,0 0 54,4 1 86,-1 0-88,0 1-81,0 1-74,-1 1-67,0 0-60,0 1-53,0 0-47,0 4 156,-1 0-72,0 20 798,-5 19-229,0-22-580,-1 1-57,0 0-62,0 1-89,2-1-105,2-2-120,1-16-92,-1-1 53,-3 17 139,2-16-110,0-3-46,1-1-34,0 0-44,0 0-51,0 1-59,1-1-66,-1 1-76,1 0-82,0-6 14,0 1 48,1-1 47,-1 0 42,0 1 41,1-1 37,0 0-108,0 0 125,1 0 80,0-1 52,1 0 101,-1 1-53,-2 0-66,1 0-97,2-2 90,-1 0 33,7-6 14</inkml:trace>
  <inkml:trace contextRef="#ctx0" brushRef="#br0" timeOffset="89615.37">17167 2262 9380,'2'0'157,"0"-1"57,-1 1 55,1-1 46,-1 1 42,1-1 37,1-1 478,4-1 2138,-5 3-2403,-1 1-43,0 0-139,-1 1-47,1 0-56,0 0-64,-1 1-72,0 0-80,0 2-88,1 0-96,1 21 614,2-2-86,3 30 342,-7-38-624,1 2 66,0 12 169,-1-10-173,0-3-99,-2 0-83,1-7-71,-1 0-49,0 0-55,0-1-61,-1-1-68,-1 0-73,-1-1-80,0 0-87,4-6 111,0 0-68,1-1-67,0 0-71,0 0-51,0 0 75,0 0 69,0 0 65,0 0 62,-1 1 56,1-1 52,0 0 48,-1 0 54,1 0 33,-1 0-39,0 0 100,0 0 48,-2-1 85,2 0-82,0 0-100,0 0 6,1 0-44,-1-3 29,0 0 49,1-2 32,-1-3 32</inkml:trace>
  <inkml:trace contextRef="#ctx0" brushRef="#br0" timeOffset="89830.18">17235 2275 5525,'3'-15'629,"0"10"-333,0 3-44,-1-1 49,-2 3 226,1 0-57,0 0-53,-1 0-49,1 0-45,0 0-43,0 1-37,-1-1-35,1 1 0,1 0-37,0 0 82,4 4 251,-5-3-216,0-2-87,-1 1 50,7 3 400,1 1-39,-1 0-36,0 0-36,8 4 440,0 1-125,-6-5-410,0 1-37,9 5 310,0 1-115,-1-1-98,4 4-3,-1-1-82,35 33 653,-41-34-893,0-2-89,-2-1-95,-1 0-97,-1 1-107,-2 3-115,-7-13 448,0 0-45,-1 0-43,1 1-42,0-1-44,0 1-41,0 0-40,0-1-38,0 1-36,0 0-32,0 2-329,0-2 174,0 0-34,0 3-514,0-1-308,-3 2-756,0-5 1507,0 0 54,-1-1-37,-2 0-182</inkml:trace>
  <inkml:trace contextRef="#ctx0" brushRef="#br0" timeOffset="90081.18">17587 2195 10408,'0'-2'-261,"0"0"74,0-1 68,0 1 67,0-1 63,0 1 59,0-1 56,0 0 52,0 0 49,0 0 45,0 1 42,0-1 39,0-2 454,0 0 111,0 3-121,0-1 40,0 2 1769,0 5-1337,0 2-86,0 1-466,0 1-75,0 2-79,2 1-57,-1 1-55,2 0-53,0 6 83,-1 0-97,-1 0-94,-2-1-86,-1 0 6,-2 18 172,-1-1-85,1 0-82,1 0-77,0 0-72,1 0-69,1 2-63,0 1-59,1-33-155,0 1 99,0 1 81,1-1 62,-1 1 46,0 8 71,0-6-89,0-3-46,0 0-53,0-1-64,-1 1-75,1-2 49,-1 0-37,1-1-40,-1 1-43,0 0-46,1-1-49,-1 1-52,0-1-54,0 1-58,0-1-61,0 0-63,-1 0-67,1 0-69,-1 1-72,1-2-75,-1 1-78,0-1 268,0 0 90,0-1-53,-3 1-282</inkml:trace>
  <inkml:trace contextRef="#ctx0" brushRef="#br0" timeOffset="90613.55">17994 2315 5911,'12'-10'596,"9"1"260,-12 7-465,1-1 111,0 0 101,-5 0-252,0 1 39,-1-2 44,1 0 47,3-3 276,3-5 407,-6 5-471,-4 3-322,-3-1-64,-2 2-77,-4-1-89,-6 0 82,1 2 52,7 1-128,1 1 0,0 0 0,-1 0-1,1 1 1,-1-1 0,1 1 0,-1 0-147,-15 5 380,6-1-87,-51 20 1183,25 1-568,25-13-505,2 1 0,0 0 0,0 1-403,-16 27 723,16-13-324,3 1-50,4 3-60,5 3-67,8-2-103,5-9-73,-9-22-50,0 0 1,0 0-1,0-1 0,0 1 1,1-1-1,-1 1 0,1-1 1,1 2 3,11 3-68,3-4-43,-9-4 49,0 0-54,0 0-45,0-2-37,9-3-268,23-17-718,-30 14 884,0-1 67,9-11-176,-11 10 254,0 0 38,7-7 11,0 1 122,-15 15 4,1 0-1,0 1 1,0-1 0,0 1-1,1 0 1,-1-1 0,0 1-1,0 0 1,3-1-20,1 1 70,2 1 79,-1 2 96,-4 1-77,0-1 36,-1 2 39,0 1 43,2 5 271,-1 1-58,0-1-55,0 1-52,-1 0-50,1 0-48,-1 1-44,0-1-43,0 3-10,0 0-52,-1 0-49,0 0-43,0 6-46,-2 1-73,-1-1-58,-1 0-42,2-14 6,-1 0-63,-1 0-66,0-1-71,0 0-75,-2 0-78,0 0-82,0-1-85,0-1 339,1-1 33,-12 7-500,16-9 808</inkml:trace>
  <inkml:trace contextRef="#ctx0" brushRef="#br0" timeOffset="93080.64">6833 3282 2570,'-5'0'102,"1"0"70,-2-1 228,0-2 368,3 1-469,1 0-53,-1-1-88,3 2-140,0 1 169,-1 0-89,0 0-62,-1-1-23,0 0 65,1 1 34,0 0 72,0-1 110,0 1-103,1 0 34,0 0 35,0-1 38,0 1 42,-1 0 42,1-2-76,0 1-36,-1-2 185,0 1-19,-2 0 122,0 1-107,2-1-86,0 1 0,0-1 72,0 0-8,0 0 68,1-1 78,0 0 85,0 2-769,0 0 45,-1 0 44,1 0 40,0 0 39,-1 0 36,1 0 192,-1 0-59,0 1 35,0-1 355,0 0 242,-1 0 542,1 0-141,1 1-524,1 0-225,0 0-301,-1 0-34,2 0-14,-1 0-62,1 0-69,0 0-76,13 0 400,-1 0-48,0 0-42,-1-1-38,6 0 50,1-1-63,0-1-48,2-1-36,42-6 243,0 6-78,2 3-72,0 2-69,-16 0-80,0-1-33,50-5-51,89-5 22,-124 10 86,-33 0-4,0 0 37,-27 0-107,41-3 101,-4-1-38,1-1-38,2 3-36,-6 2-14,0-2 0,0-1 0,21-6 0,40-7 0,23 2 0,-49 7 0,-42 5 0,0 1 0,8 2 0,-11 0 0,-1-1 0,26-4 0,10-2 0,1 2 0,22 3 0,5-6 3,-50 2 31,3 3 58,20 3 13,128-5 458,-152 1-488,1-2-47,-21 3 2,0 1 0,16 1-30,44-2 90,-18-4 235,33 1-325,-61 5 36,1 0-33,4-2 4,0-2 52,45-3 132,-39 7-119,61 0-6,11-2-76,14-7 10,-81 6 8,0 4 53,51-4 127,-3-4-14,2 2-92,20 4-63,61 2-49,-21 0 64,-54-8 98,-41 2-50,-20 3-61,195-9-21,-148 7 0,48 5 0,-44 1 0,33-5 0,-93 0 0,0 2 0,38 5 0,-48-3 26,0-1 0,0-1 1,16-3-27,52-3 50,-42 7-43,278 4 197,-192 3-158,-19-6-16,6 2 68,-94 0-47,41 3 16,-4-4-56,71 5-3,-7 0 91,95-3 39,-74 3 2,-60-5-46,12 1-59,-65 0-35,119 5 0,-16-1-6,1-1 33,180 5 187,-215-7-172,62-6 66,0 1 1,-62 5-68,109 12 67,42 2-3,-87-13 25,-74-2-104,17 7-26,-17-2-5,16-3 5,155 6 0,-100-6 0,-94 1-13,145 11-83,-121-15 98,-58-2 74,85 0-24,-125-1 26,-4-3-48,1-2-29,4 4 35,6 1 55,-1 0-120,-11 0-41,-14 7 6,0 6 77,12-9 24,1 0-60,1 0-58,0 1-54,0-1-52,1 0-49,0 0-47,1 0-44,1-1-41,0 1-39,1-1-36,0 0-34,6 0-566,2-1-102,-6-1 422,-1 0-49,1 0-202,1 0-541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6:28.618"/>
    </inkml:context>
    <inkml:brush xml:id="br0">
      <inkml:brushProperty name="width" value="0.05" units="cm"/>
      <inkml:brushProperty name="height" value="0.05" units="cm"/>
      <inkml:brushProperty name="color" value="#FFFFFF"/>
    </inkml:brush>
  </inkml:definitions>
  <inkml:trace contextRef="#ctx0" brushRef="#br0">136 81 3341,'0'0'195,"0"0"-41,0-1 53,0-1-97,0-3 27,-1 4-66,0-1 40,-1 1 861,1 1-90,0-1-87,-1 1-83,1 0-77,-1 1-72,1-1-70,-1 1-63,0 0-60,0 0-55,0 1-51,0-1-45,0 1-43,0-1-36,-2 3 47,-1 1-78,-4 4-67,6-6 2,0 1 90,2-2-10,-1 0 46,1 0 55,0-1 62,-11 17 376,2-3 54,1 0 0,0 0 0,-1 4-717,1 6 771,3 2 77,3-4-291,-8 46 942,11-64-1445,-1 0 0,1 0-1,0-1 1,0 1 0,0 0-1,1 0 1,0 3-54,0-4 52,0 0 0,0 0-1,1 0 1,-1 0 0,1 0 0,0-1 0,0 1 0,0-1-1,1 1 1,-1-1 0,1 0 0,0 0 0,0 0-52,20 11 304,4-11-73,-7-8-136,1-7-61,4-5-60,-5 4-35,-2-1-43,-2-1-51,-3-2-56,-3 2-155,2-6-118,-8 16 315,-1-1 1,-1 1-1,1-1 1,-1 0-1,0 0 1,1-2 168,-1-7-350,-1-2-52,-1-5-60,0-22-389,-1 40 783,1 1 1,-1-1-1,0 0 1,0 1-1,0-1 1,-1 1-1,1 0 1,-1-1-1,0 1 1,0 0-1,0 0 68,0 1-21,-12-16-194,4 5 19,1 3-16,0 0-58,1 3-7,-1 0-54,0 1-62,0 0-69,-4 4-574,8 2 665,-1 1-35,0 1-171,0 1-103,4-1 294,0 0-36,1 1-38,1 0-42,0 1 384,0 3 86</inkml:trace>
  <inkml:trace contextRef="#ctx0" brushRef="#br0" timeOffset="679.3">461 135 8224,'-1'0'296,"1"0"-59,0 0-51,-1 0-42,0-1-25,0 1-34,-3 1 102,2 0-82,0 0 99,0 3 358,1 2-85,1 2 16,1 4 164,-1-6-169,0-2-127,0-1-44,1 0-41,-1 0-35,1 2 63,0-2-59,2 4 127,0 2 14,-1-1-82,3 24 719,-4 3-96,-1 1-90,-2 1-85,1-8-183,1-1-51,-1-20-320,-1-2-43,-2 1 13,-1-2-52,5-5-111,-2 2 145,2-6-21,6-56 160,-1 25-237,-3 17-82,-1-1-46,0-13-47,1-2-102,2 2-50,11-57-630,-8 53 549,-3 21 213,3 0 56,3-2 38,9-5 37,4 9 7,-7 11-34,-2 6-35,-1 6-53,11 20-261,-7 5 43,-16-31 314,0-1-1,0 0 1,-1 1-1,1-1 1,-1 0-1,0 1 1,0-1-1,0 1 1,-1 2 31,1-3-16,-1 0 0,0-1 1,0 1-1,0-1 0,0 1 0,0-1 1,0 1-1,-1-1 0,1 0 1,-1 1-1,0-1 0,0 0 0,-1 1 16,-10 9-203,-2-3-63,-3-1-109,-15 3-237,19-7 399,1 3 35,-1 0 36,1-3 33,-14 6-16,13-1 137,8-2 66,4 2 71,4 2 86,4 1 101,15 15-170,3-6 86,-9-12-18,0-1 0,0 0 0,0-1 0,8 2-234,-1 0 202,0 1-41,-1 1-54,0 2-68,-16-9-57,0 0-36,5 4-144,-3-2-19,-1 1-47,6 5-361,-2-2-33,-9-9 195,0 0 52,-1 0 48,1 0 44,-1 0 42,0-1 37,0 2-138,0-1 133,0 0 72,-1 0 12,-1 0-118,2 0 175,0-1-33,0 0-43,0 0-52,-5-3-1077,0-1 506,1 0 212,0-1 95,0 2 137,2 1 225,1 0 35,-2 0-16,0-1 45,0 0 30,-2-1 29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8:13.294"/>
    </inkml:context>
    <inkml:brush xml:id="br0">
      <inkml:brushProperty name="width" value="0.05" units="cm"/>
      <inkml:brushProperty name="height" value="0.05" units="cm"/>
      <inkml:brushProperty name="color" value="#F6630D"/>
    </inkml:brush>
  </inkml:definitions>
  <inkml:trace contextRef="#ctx0" brushRef="#br0">422 157 6553,'7'-24'-42,"-3"11"81,-2 5 27,-1 0 43,-1 6-167,0 0 57,0 0 53,0 1 47,0 0 45,0-1 40,0 0 287,1 0-101,-1 1 37,0-1 338,2-1 1063,-1 2-1299,0 0-49,0 0-103,-1 0-63,1 0-74,0 0-86,0 1-98,0-1-44,-1 0-48,1 0-50,2-2 312,-3 0 105,-1-2 163,-5 0 352,-1 0 1,1 3-351,2 1-164,0 0-104,-8 2 265,-1-1-58,1 1-53,-1 1-50,0 0-46,1 0-41,-1 1-38,0 0-35,-9 3 49,-1 1-75,-2 1-46,-29 16 28,35-16-38,1 3-6,-1 0-1,1 1 0,1 1-63,-27 21 205,27-20-86,-2 4 80,2 5 63,15-21-236,1 0 1,0 0-1,0 0 0,0 0 0,1 0 0,-1 0 0,0 0 0,1 0 0,0 0 0,-1 1 0,1-1 1,0 0-1,0 0 0,0 0 0,0 1 0,1-1 0,-1 0 0,0 0 0,1 0 0,0 0 0,-1 0 1,1 0-1,0 0 0,0 0 0,0 0-26,27 27 70,10-4 67,47 14 212,-53-26-220,23 14 94,-6 0-105,25 13-73,-61-34-47,-2-2 0,0 2 0,0-1-1,-1 1 1,1 1 0,-2-1 0,1 2 0,-1-1-1,0 2 1,7 7 2,-9-3-45,-6-2-43,-6 0-62,-12 2-130,-24-1-207,14-7 252,-8-1-109,1-3 105,-7-3 52,-19-6 16,1-5-9,19 1-22,7 2-56,-1-1-110,30 10 195,0-1 70,0 1 52,-6-2-7,5 2 3,-1-1-108,3 2 25,0-1-48,0 0-86,0 1-79,-1-1-90,1 1-100,0 0-111,-1-1-122,3 1 339,-1 0-35,1 0-35,-1 0-38,4 0 439,0 0 41,1 0 26,1 0 27</inkml:trace>
  <inkml:trace contextRef="#ctx0" brushRef="#br0" timeOffset="564.53">639 224 9123,'-8'1'856,"0"2"-74,2 1-69,0 1-64,1 1-61,1 1-56,0 1-51,1 1-48,-1 5 171,1 1-92,2-5-179,0 0-34,0 6 222,1 27 523,-1-2-154,2 0-74,2 0-70,4-2-67,6-3-63,6-5-60,9-5-55,8-6-52,-12-14-237,-1-6-86,-13-1-91,-1-1 0,0 0 0,1 0 1,-1-1-1,5-2-35,10-7 40,-2-6-36,-13 9-32,-1 0 0,0 0 0,7-10 28,15-33-188,-12 6-77,-17 38 224,1 1 0,-1-1 0,-1 0 0,1 1 0,-1-1 0,-1 0 0,1 0 41,-2-3-92,1 1 0,-2-1 0,0 0 0,-3-8 92,1 7-108,0 0 0,-1 0 0,-1 1-1,0-1 1,0 2 0,-1-1 0,0 1 0,-6-5 108,-10-5-193,14 14 68,-1 0 0,0 0 0,0 1 0,0 0 0,-2 1 125,-9-3-147,1 1 62,18 6 18,-1-1 47,-12 1 60,8 2-73,4 0-23,1 0-36,1 2-99,1 1-97,1-4 118,0 1 37,0 0-40,0-1 87,2 1-32,-1-2 43,0 0-45,0 0-70,0 0-85,0 0-101,1 1-119,-2-1 197,1 0-37,0 1-38,0-1-41,0 1-43,0 0-45,0 0-48,0 0-49,0 0 150,1 1 45,1 1-37,2 2-171</inkml:trace>
  <inkml:trace contextRef="#ctx0" brushRef="#br0" timeOffset="1160.83">1140 198 7838,'0'0'257,"0"0"-65,0 0-90,0 0 33,0 0 89,0 0 60,0 0 57,0 0 52,0 0 862,0 0-754,0 0-230,0 0-34,0 1 148,0-1-107,0 1-88,0-1-73,0 1-53,0 4-10,0-4-19,0 1 91,0-1-17,0 0 38,0 0 87,0 1 73,0-1 83,0 0 93,0 8-10,0 1-35,0 7 291,0 1-97,0 0-84,1 0-71,0 4 22,0 0-58,10 41 761,-3-23-577,-1-6-126,3-3-70,6-3-101,-4-15-211,2-1-37,12 5 41,1-7-86,-24-10-36,0 1-1,0-1 1,-1 0-1,1 0 1,0 0-1,0 0 1,0 0-1,0-1 1,-1 1 0,1-1-1,0 0 1,0 0-1,-1 0 1,1 0-1,-1 0 1,1 0-1,-1-1 1,1 1-1,0-2 2,8-5-35,12-10-76,0-2-58,-3-2-82,-2-4-104,-11 14 220,-1 0-37,5-13-269,-1-7-225,-5 7 96,-3-1-37,-2 7 302,-1 1 46,0 2 47,-2 0 48,0 0 50,-2 0 49,-1 0 52,-2-2 53,-1 4 29,0 0 71,-1 2 94,0 1 115,8 9 165,2 2-207,0 0-65,0 1-57,0-1-48,0 1-30,0 0-38,0 6 112,0-3-17,0 6 261,2 0-116,0-4-139,0 0-44,3 6 34,5 14 40,-7-11-48,-2 2-54,-1 3 35,1 6 86,1 2 81,1-7-179,1 12 118,1 8 36,-1-14-149,0-4-86,0 0-80,0-5-70,0 0-81,0-1-94,1 0-104,-4-15 233,0 0-41,0 1-36,1-1-33,0 1-91,0 0-36,1 0-249,0 0-44,2 0-730,-2-4 511,-1-2 218,-2-1 93,0 1 447,0 0 59,0 0 37,0-2 37</inkml:trace>
  <inkml:trace contextRef="#ctx0" brushRef="#br0" timeOffset="1764.13">1681 305 10151,'-2'-2'407,"-3"-3"-155,4 4-73,1 1 41,0 0 44,1 1 48,1 1 53,1 1 56,-2-2 30,0 0-55,-1 0-51,1 0-48,-1 0-43,1 1-42,-1-1-36,0 0-35,0 1-11,0 0-37,0 1 2,0 0-78,-1 3-33,1-4 98,-1-1 14,1 0 48,7 40 1203,-3-28-926,0 0-38,-1-3-105,0 0-42,0-1-51,-1 0-58,0 8 231,7 44 911,0-21-452,0-9-167,3-2-39,-13-44-277,2-12-71,0-10-52,-2 7-98,-3-4-70,1 1-36,1-1-36,1 0-38,0 0-36,0 0-36,1 1-36,0-1-36,0 12 50,2-8-48,4 2 52,-5 24 135,1-1 0,-1 0 0,1 1 0,0 0 0,1-1 1,-1 1-1,1 0 0,0 0 0,1-1 22,-2 3-7,0 0 0,0 0 1,1 0-1,-1 1 0,1-1 1,-1 0-1,1 1 0,0 0 0,0-1 1,0 1-1,-1 0 0,1 1 1,0-1-1,0 0 0,0 1 0,0 0 1,0 0-1,1 0 0,-1 0 0,0 0 1,0 0-1,0 1 0,0 0 1,0-1-1,0 1 0,-1 0 0,1 0 1,0 1-1,0-1 0,-1 1 1,3 1 6,30 19-112,-3 8-104,-30-27 193,0-1 0,0 1 0,-1 0 1,1-1-1,-1 1 0,1 0 0,-1 0 0,0 0 1,0 0-1,0 0 0,-1 0 0,1 0 0,-1 0 0,1 1 1,-1-1-1,0 0 0,0 0 0,-1 0 0,1 0 1,-1 1-1,1-1 0,-1 0 0,0 0 0,0 0 1,0 0-1,-1 1 23,-8 12-129,-1 0-65,1-5-45,0 1-1,-1-2 0,-1 1 1,0-2-1,-2 2 240,-8 7-200,4 1 41,6 1 57,4 2 74,6 0 90,7 1 108,1-11-40,1 0 34,2 0 34,3 1 38,-7-9-161,0 0 0,1 0 1,0 0-1,0-1 0,0 0 0,0 0 0,0 0 0,6 1-75,17 5 222,-8-2-96,-1 0-47,-10-3-60,35 14 113,-30-13-119,0 0-42,-2-2-37,0-1-47,1-1-57,-1 0-65,-10-1 157,2 0-143,0 0-92,0-1-87,0 0-82,0-1-77,-1-1-75,-1-1-68,0-1-64,-2 0 332,0 1 49,-1-3-28,0-2-154</inkml:trace>
  <inkml:trace contextRef="#ctx0" brushRef="#br0" timeOffset="6300.96">2563 131 6553,'0'-5'58,"1"1"103,1 1 83,0 1 63,-1 0 92,-2-3 593,-2 1-668,1 2 144,0 0-75,1 0-70,1 1-62,-1 0-55,1 0-50,-1 0-41,1 0-34,0 0 3,-3-2-9,0 2 1,0-1 63,-5-1 29,0 0 63,-1 0 101,-6-1 207,6 2-234,0-1-43,3 1-123,-1 0-38,2 1 48,-1 0 1,0 0-1,1 0 0,-1 1 0,0-1 0,0 1 0,0 1 0,-4 0-149,-16 3 474,8-1-195,0 1-70,5-1-102,0 0-77,-7 4 5,0 5 72,2 4 67,2 3 59,1 2 54,2-1 46,2 0 40,2-3 34,-5 16 168,2 2-94,3 0-86,4 2-77,2-1-69,4-1-60,4-1-50,3-3-44,-6-24-55,1 0-1,0 0 1,1-1-1,-1 1 0,1-1 1,1 1-40,-1-2 49,1 1 0,-1-1 0,1-1 0,0 1 0,1-1 1,-1 0-1,1 0 0,0 0 0,1 0-49,4 1 91,-1 0 0,1-1 0,0 0-1,0-1 1,2 0-91,35 5 259,-4-8-138,-13-5-93,-3 1-80,0 2-109,-24 2 197,1-1-38,0 1-37,-1-1-35,4-1-172,-1 0-120,0-2-107,0 0-94,-2 0-82,1-1-67,1-4-538,-1 1 131,6-13-1558,-8 15 1890,0-1 34,-1 0 51,1-1-66,-1 0 83,1-1-60,1-6-284,-5 15 1020</inkml:trace>
  <inkml:trace contextRef="#ctx0" brushRef="#br0" timeOffset="6935.45">2887 171 4497,'0'-3'33,"0"1"80,0 0 69,-1 0 55,0-1 345,-2 2 494,2 0-649,-1 1-60,-1 0-102,3 0-227,0 0 839,0 1-84,0 0-81,-1 1-76,0-1-72,1 1-68,-1 0-63,-1 0-60,1 1-54,0-1-51,0 0-47,0 1-42,0-1-38,0 0-34,-1 1 23,1-1-83,0 2 105,1 6 122,0-4-54,0-2-65,0 0 43,-1 1 146,-1 2 112,-4 12 306,0 2-99,2 0-88,0 1-78,0 1-68,1-1-58,1 1-47,-1-1-37,-2 17 174,2-5 91,1 0 0,2 14-552,2-25 183,1-5-56,-2-16-114,-1 0 1,1-1-1,-1 1 0,1 0 1,0-1-1,0 1 1,0-1-1,0 1 0,0-1 1,0 1-1,0-1 1,0 0-1,0 0 1,1 1-1,-1-1 0,1 0 1,-1 0-1,1 0 1,-1 0-1,1-1-13,1 2 18,0-1 1,1 0-1,-1 0 1,1 0-1,-1-1 1,1 1-1,-1-1 1,1 0-1,3 0-18,3-1 38,0-1 1,-1 1-1,1-1 0,0-1 0,0 0 1,1-1-39,22-9 101,-8 4-70,30-11-56,-49 18-96,0 0 54,8-1 47,6-3 87,-12 3-68,1-1-61,-1 0-94,-4 0-5,1 0-56,-2 0-66,0-1-73,0 0-80,-1-1-89,-1-1-96,-1-1-104,-2 0-180,-3 0 65,-23-15-1514,18 16 1466,2 0-57,2 1 460,1 1 49,-2-2-40,-2-2-183</inkml:trace>
  <inkml:trace contextRef="#ctx0" brushRef="#br0" timeOffset="7196.29">2752 386 9637,'0'-1'8,"0"1"-1,0-1 0,0 1 0,0-1 1,0 1-1,0-1 0,0 1 1,0-1-1,0 1 0,1-1 0,-1 1 1,0-1-1,0 1 0,1-1 1,-1 1-1,0-1 0,1 1 0,-1 0 1,0-1-1,1 1 0,-1-1 0,1 1 1,-1 0-1,0-1 0,1 1 1,-1 0-1,1 0 0,-1 0 0,1-1 1,-1 1-1,1 0-7,9-2 175,-4 2-47,0 0 36,0 0 39,0 0 48,-1 0 55,0-1 62,14-4 643,-1 2-94,1-1-92,0 1-84,-1 0-82,1 1-77,0-1-70,0 1-68,-1 0-72,0-1-55,1 1-49,-1-1-46,0 0-41,0 0-37,17-5 49,-33 8-337,0-1 48,2 1 26,0-1 59,4 0 47,-4 0-66,0 1-87,-2-1 13,-1 0-38,1 0-94,-1 0-76,-1 0-85,1 0-97,-2-1-105,1 0-116,-2 0-125,1 1 370,0 0-36,-1-1 20,-1-1 89,-1 1 88,-1 0 88,1 1 106,-1 0 45,-1 0 30,-4 1 29</inkml:trace>
  <inkml:trace contextRef="#ctx0" brushRef="#br0" timeOffset="7431.61">2805 90 8224,'-4'-5'74,"3"1"105,0 0 90,3 0 77,0 1-21,1 0 34,2-1 230,2 0 41,13-4 910,-12 6-1057,-1-1-36,-1 2-109,0-1-39,0 1-46,-1-1-52,-1 1-88,-1 0-37,1 0-39,-2 1-42,19-5 491,-1 1-44,2 1-40,-1 0-36,17-1 204,0-4-73,-21 5-445,0 0 45,39-1 335,-32 5-293,1 0-92,-13 1-75,0-1-41,1 1-64,1 0-66,-1 0-76,0 1-83,0-1-91,0 1-99,-1 0-108,1 0-116,-8-1 462,-1-1 57,-1 1 52,0 0 45,1 0 17,-1-1 54,7 1 30,4-2 55</inkml:trace>
  <inkml:trace contextRef="#ctx0" brushRef="#br0" timeOffset="8587.06">151 1043 2570,'-2'0'-204,"1"0"47,-1 0 46,1 0 43,0 0 42,0 0 33,-1 0 99,0 0 114,0 0 98,0 0 176,0 0 101,1 0 218,-1-1 526,2 0 23,0 0-508,0 0-210,1 0-85,0 0-176,0 0-89,0-1-103,1 1-116,-1 0 324,0 1-39,0-1-36,0 1-34,1-1 198,0 0-110,1 1-43,0 0-101,1 0-41,1 1 25,-3-1-90,1 1 44,-2-1-22,1 0 36,10 0 463,0 0-87,0 1-80,0 0-74,0 0-66,0 0-60,0 0-51,0 0-46,5 1 14,0-1-58,41 2 167,-33-3-122,-10-1-26,1 0 53,53-9 115,-9 0-12,-31 7-120,1 2 35,28 0 234,-1-3-78,1-2-75,0-1-74,-4 1-84,1 0-61,97-12-75,4-5 45,6 0 49,-119 17-65,0 1 50,27-3 147,93-8 435,-113 12-521,0-1-60,-15 2-75,0 0-42,0 0-50,1 0-54,1-2 103,3-1 47,46-6 76,-51 10-85,79-5 53,-11 1-35,-40 8-53,-38 0-5,0-2-1,1-1 1,-1-1-1,2-1 23,66-10 4,-11 6 99,57 2-103,-106 6 3,-18 0-7,0 0-1,-1-1 0,1-1 0,0-1 0,0 0 5,14-3-75,17-4-61,-12-2 111,0 1 43,22 0 129,-27 6-55,1 1-14,-1 3-36,-7 1-33,-20-1-9,-1 0 0,1-1 0,-1 1 0,1 0 0,-1-1 0,0 1 0,1 0 0,-1-1 0,1 0 0,-1 1 0,0-1 0,0 0 0,1 0 0,-1 1 0,6-5 0,4 3 21,-8 2 108,-3 0 106,0 0 22,-1 1-153,1 0-59,1 2-48,0 1-69,0-2-23,0-1 98,0 1-63,1-1-62,-1 1-55,1 0-44,0 0-70,1 0-34,5 4-828,-4-3 691,1-1 1,-3-1 300,0-1 35,0 0 40,0 1 44,4-3-75,2-5 84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8:23.480"/>
    </inkml:context>
    <inkml:brush xml:id="br0">
      <inkml:brushProperty name="width" value="0.05" units="cm"/>
      <inkml:brushProperty name="height" value="0.05" units="cm"/>
      <inkml:brushProperty name="color" value="#F6630D"/>
    </inkml:brush>
  </inkml:definitions>
  <inkml:trace contextRef="#ctx0" brushRef="#br0">367 283 6553,'-1'-5'89,"-3"-7"9,1 8 1,1 0 89,1 2-44,0 0 39,0 0 44,1 0 52,-1 0 54,1 0 62,0 1 201,0 0-71,0 0-65,0 1-61,-1-1-57,1 0-53,0 1-48,-1-1-45,1 1-23,0-1-44,-1 0 20,-1 0-102,-1-1-64,2 2 92,0 0 80,0-1 112,1 1 30,-1 0 94,1 0 108,-1 0 118,1 0-259,0 0 34,0 0 36,-1 0 38,1 0 39,0 0 40,0 0 43,0 0 44,1 19-88,-1 0-66,2 0-60,-1 0-52,1 0-46,1 1-38,2 19 196,6 58 531,-9-64-619,-1 1 80,-1-6-263,1-2-71,3 0-69,2-1-70,-5-22 129,0-1-35,0 3-6,0 0-123,-1-1-109,0 0-98,1 0-86,-1-1-73,-1 0-62,1-1-379,-1-3-553,1-7-12,-1-2 545,1 5 359,0-1 57,0 0-33,0-4-180</inkml:trace>
  <inkml:trace contextRef="#ctx0" brushRef="#br0" timeOffset="342.31">150 95 5525,'0'-10'229,"0"0"45,0 0 72,1 0 89,1 0 108,0 5-227,0 1 34,0 0 36,1 0 38,1 1 39,0 0 43,0 0 44,2 1 47,5-1 338,0 1-80,0 2-77,0 1-74,0 2-71,0 0-68,0 1-63,0 1-61,-1 0-57,1 1-53,-1 0-52,0 1-46,0 0-44,-1 0-40,1 0-37,-1 0-34,1 1-25,0-1-36,35 30 49,-6 3-51,-26-24-28,-1 0 0,-1 1 0,0 0-1,-1 1 1,-1 1 0,-1-1 0,0 1 0,-1 1 0,-2-1-1,0 1 1,2 15 13,-6-27 0,8 43-33,-1 25-68,-8-60 69,0 0-1,-2 0 1,-2 14 32,-10 24-26,11-48 23,0 0 1,0 0-1,0-1 0,0 1 0,-1-1 1,0 0-1,0 0 0,-1 0 0,1-1 0,-1 1 1,0-1-1,-3 1 3,-1 2-15,-2-1 0,1 0-1,-1-1 1,1 0 0,-2 0 0,1-1 0,-1-1 15,-2 1-37,-1-1 0,0 0-1,0-1 1,-1-1 0,-5 0 37,10-1-39,1-1 0,0 0-1,0 0 1,0-1 0,0 0 0,1-1 0,-6-2 39,-7-6-640,4-2-104,10 6 325,0-1-33,1 1-38,0 0-40,-5-5-436,1 0-593,9 6 955,1 2 255,0-1 36,0-10-497,1 15 804</inkml:trace>
  <inkml:trace contextRef="#ctx0" brushRef="#br0" timeOffset="888.55">787 257 6168,'1'-11'176,"-1"5"3,1 1 30,0 1 72,1 0 20,-1 1 70,1 0 79,1 0 89,-2 2 179,0 0 1091,-1 1-1203,0 0-42,0 0-45,0 0-45,0 0-47,0 0-40,0 0 298,-1 0-72,0 4-48,0-1-441,0-1 1,1 0 0,-1 0-1,1 0 1,0 0-1,0 0 1,-1 1 0,1-1-1,1 0 1,-1 2-125,1 8 488,1-3-194,-2 1-60,1 0-77,-2 0-92,-3 18 371,-2 37 659,6-44-814,-1-1-58,-1 30 385,0-25-305,1 0-41,2-8-123,1 0-38,-1 19 146,-1 1 20,6-18-160,14 2-85,-17-19-13,1 0 0,-1 0 0,1 0 0,0 0 1,-1-1-1,1 0 0,0 0 0,0 0 1,2 0-10,0 0 15,0-1 0,0 1 0,0-1 1,0-1-1,0 1 0,0-1 0,0 0 1,0-1-1,-1 1 0,5-2-15,3-3 30,0-1-41,0-1-43,0 1-42,-2 0-38,0 0-41,0 2-43,-1 0-45,-5 4 137,-1-1-87,-1 0-78,0 0-71,-1-1-153,-1 0-74,0-1-403,-1-1-86,-5-6-1145,3 8 1516,-1-1 40,1 0 153,-1 1 47,0-1 54,0 1 64,0-1 81,0 0 73,1 1 81,-1-1 89,-2-1-101,0-1 50,-1 0 33,-3-4 31</inkml:trace>
  <inkml:trace contextRef="#ctx0" brushRef="#br0" timeOffset="1128.08">719 484 9380,'13'0'776,"-1"-1"-49,-1 0-49,0-1-51,0 1-49,0-2-52,-1 1-52,1 0-51,3-1 48,1 0-90,1 0-92,0 0-92,5 1 80,21-4 260,-12-1-237,16-3-206,-31 8-94,1 0-40,2 0-80,0 0-102,-9 1 65,-1-1-34,1 0-39,-1-1-40,-7 3-44,0 0 73,1-1 50,0 1 51,3-2-178,-3 0 143,-1 2 32,0-1-43,0 0-119,0 0-100,0-1-118,-1 2 211,0-1-38,0 0-38,0 1-42,-1-1-44,1 0-46,-1 0-50,0 0-50,1 0-54,-1 0-56,-1 0 303,1 0 35,-2-2-262,-3-2-229</inkml:trace>
  <inkml:trace contextRef="#ctx0" brushRef="#br0" timeOffset="1378.94">733 257 7196,'1'-13'160,"2"3"54,3 1 46,1 1 38,8-1 241,10-2 348,-1 1-75,2-2-125,1 0-86,1 2-83,1 1-82,-1 3-77,2 2-76,1 4-73,0 3-71,-24-1-15,0-1-77,0 1-69,0-1-62,2 2-88,0-1-66,5 2-216,0-1-78,14 5-617,-19-5 794,0-1 36,-2 0 90,1-1 41,-1 1 50,0-1 57,1 0-3,0 0 33,17-1 14</inkml:trace>
  <inkml:trace contextRef="#ctx0" brushRef="#br0" timeOffset="1788.4">1396 230 5525,'16'-18'214,"-10"10"-46,-3 3-16,0 0 59,0 0 70,-1 1 83,0-1 11,-1 1 73,1 0 80,-1 0 87,0 0 95,-1 0 101,1-1 109,-1 1 115,0 2-608,-1 0-33,0-1 297,-1 0-117,-1 1-105,-1 1-93,0-1-80,0 1-69,-1 1-55,-3 0 22,-10 1 102,14 0-165,1-1 55,-13 5 63,0 1-41,-9 8 73,16-8-163,1 0-1,0 1 0,0 0 0,0 1 0,-2 4-117,-3 4 231,2 1 56,9-14-215,0 1 0,0-1 0,1 1 0,-1 0 0,1 0 0,0-1-1,0 1 1,0 3-72,1 33 484,11-1-117,-2-21-236,1-3-39,1-3 2,1 0-1,1-1 1,0 0 0,13 8-94,16 14 139,-31-25-130,33 31 7,-17-6-62,-22-19-77,-8-2-66,1-10 145,0 0-1,1 0 1,-1 0-1,0-1 1,0 1-1,0 0 1,0-1 0,-1 0-1,1 1 1,0-1-1,-2 0 45,-22 8-366,9-5 152,3-2 69,3-1 43,-25-4-303,2-2 53,6 1 81,-18-6-93,15 0 150,2 2 74,3 1 87,8 5 39,11 2-36,7 0 50,8 0-401,0-1-75,7 0-446,11-3-712,-15 2 960,-1-1 48,-1 0 91,-2 0 158,-1 1 37,11-7-550</inkml:trace>
  <inkml:trace contextRef="#ctx0" brushRef="#br0" timeOffset="2140.51">1600 190 8224,'4'-27'3384,"0"17"-1969,2 3-297,1 1-83,3 2-108,-5 3-512,1 1-36,4 0-35,1-1-57,-1 1-52,1-2-46,2 1-12,0-1-47,2-1-18,9-1 2,1 0-2,-8 1-8,-3 1 20,0 0 47,34-4 140,-6 0-98,1 1-53,-3 4-77,-3 6-100,-32-4 66,0 1-45,-1 1-45,0-1-43,-1 2-44,0-1-41,-1 0-40,-1 1-40,0 0-40,0 0-36,-2-1-38,0 1-35,-1 0-35,0-1-34,-5 4-564,2-5 728,1 1 40,-4 2-90,-1 1 115,4-2 144,-1 1 37,-10 11 15,16-16 42</inkml:trace>
  <inkml:trace contextRef="#ctx0" brushRef="#br0" timeOffset="2391.42">1695 216 10151,'8'1'1237,"0"2"-67,-1 2-79,-1 2-92,-1 0-102,0 1-117,-3-4-437,0 0-33,0 1-36,0-1-36,0 0 1,0 1-60,0-1-63,0 0-65,11 14 699,-6-6-293,0 0-47,-1 1-48,-2 1-49,-1 8 71,-1-8-176,1 1-51,0 0-49,2 0-44,5 28-15,-7-15-84,-3-16-19,0 0-34,1-1-39,-1 1-45,0-12 171,0 7-292,0 0 104,1-1 72,1 9-69,1-7-3,-1-3 3,0-1-80,1 1-128,-1-3 147,0 0-38,0 0-39,0-1-43,0 1-47,1-1-49,-1 0-260,1 0-79,0-1-235,2 0-602,-5 0 1621</inkml:trace>
  <inkml:trace contextRef="#ctx0" brushRef="#br0" timeOffset="2643.14">2155 230 11822,'-3'-11'99,"1"6"-26,0-1 38,0 1 60,0 0 78,2 2 95,0 0 113,1 2-181,0 0 35,1 1 37,0 0 39,0 1 41,1 0 44,3 2 165,-1 1-104,-1 1-93,-1 0-82,0 1-23,-1 1-85,0 1-35,0 4-2,-1 0-3,4 13 216,0-3-99,0 1-50,-1-1-46,-1 1-40,1 21 88,-7-1-104,1-30-306,1-2 82,-1 0 37,-8 41 111,6-37-135,-1 0-89,0-3-72,-1-1-104,3-5 105,-1-1-33,1 0-35,-1-1-39,0 1-40,-1-1-43,1 0-46,-1-1-47,0 1-50,-1-1-53,0-1-54,0 1-58,2-2-192,1-1-67,-1 1-253,-1-1-675</inkml:trace>
  <inkml:trace contextRef="#ctx0" brushRef="#br0" timeOffset="3155.82">2439 135 6939,'-1'-4'367,"0"0"100,-1 2 183,-2-1 405,1 0-140,1 1-395,1 0-175,1-2-102,0 3 237,-1 0-100,0 1-86,0 0-72,0 0-33,-1 0-62,-2 2 118,3-2-94,1 0 95,-4 14 1399,4-8-1126,1 2-34,-1-1-48,0 0-54,0 62 1062,-2-21-585,-1-7-259,1-21-352,-1-1-41,1 5-36,3 0-51,0 5-34,-5 2-60,2-25-45,1 0-33,-2 5-143,2-4-30,-1 1-58,0-1-50,0 0-43,-1 2-120,-1-1-38,-15 16-1161,16-21 1197,0 0-232,-2 0-1055,4-3 1186,0-2 55,0-2 75,1-1 97,0 1 214,0-1 62,0 0 41,0-5 39</inkml:trace>
  <inkml:trace contextRef="#ctx0" brushRef="#br0" timeOffset="3415.16">2411 149 5525,'2'-5'1249,"2"5"-109,3 2-101,1 3-94,2 1-87,-1 2-80,1 0-74,-1-1-66,-2-2-174,-2 0-33,10 6 253,1-1-78,0 0-71,1-1-63,0-1-56,0 0-48,17 8 255,-7-4-220,32 18 463,-24-8-271,-15-8-349,0 0-80,0-1-72,1-1-65,-14-7-65,0 0-70,-1 0-62,1 1-58,-1 0-50,1 1-45,5 6-430,-7-8 429,-3-3 210,-1 0-77,0-1-66,0 1-60,0 0-130,-1-1-60,0 1-161,-1 0-405,-1-1-16,0-1 393,0 0 155,-1 0 51,1-1 130,0 1 52,-1-1 60,0-1 70,1 1 19,-1-1 62,0-1 40,-2-2 40</inkml:trace>
  <inkml:trace contextRef="#ctx0" brushRef="#br0" timeOffset="3642.35">2777 176 5140,'0'-20'10,"0"14"39,0-1 51,0 1 36,0 0 59,0 0 67,0 0 80,0 1 10,0 0 67,0 0 74,0 0 78,0 0 86,0 0 91,0 0 96,0 0 103,0 6-911,0-1-1,1 0 1,-1 0 0,0 0-1,0 0 1,0 0-1,0 0 1,0 0 0,1 0-1,-1 1 1,0-1 0,0 0-1,0 0 1,0 0-1,1 0 1,-1 0 0,0 0-1,0 0 1,0 0 0,0 0-1,1 0 1,-1 0-1,0 0 1,0 0 0,0 0-1,1 0 1,-1 0 0,0 0-1,0-1 1,0 1-1,0 0 1,0 0 0,1 0-1,-1 0 1,0 0 0,0 0-1,0 0 1,0 0-1,0-1 1,1 1 0,-1 0-1,0 0 1,0 0 0,0 0-1,0 0 1,0-1-1,0 1 1,0 0 0,0 0-1,0 0 1,0 0 0,0-1-1,0 1 1,0 0-1,0 0 1,0 0 0,0-1-1,0 1 1,0 0 0,0 0-1,0 0 1,0 0-1,0-1-35,3 5 611,-1 1 58,-1 0 79,0 1 99,-1-1-292,1 1-78,0-2-73,0 1-64,1 3 61,1-1-109,0 0-87,0 0-64,6 15 162,-7-12-102,2 15 294,0-1-57,0 1-59,-1-1-58,0-4-106,0 0-39,0-1-38,0 0-38,1 1-39,-1-1-40,0 0-38,1 0-40,-1-4-260,-2-1-47,-2 25-823,1-26 812,-1 0 48,1-6 226,0 1 74</inkml:trace>
  <inkml:trace contextRef="#ctx0" brushRef="#br0" timeOffset="4076.98">3049 431 7581,'3'4'-70,"0"0"108,-1 0 98,0 0 88,0 1 77,-1 0 67,0 1 56,0-1 46,-1 5 394,0 12 1258,0-15-1515,-1 0-52,1-1-99,0 0-76,-1 0-91,1 0-107,0-3 19,1 0-37,3 3 275,-1-5-222,3-1 133,-6 0-203,0-3-58,0 0-36,0-3-19,0 3 28,2-33 72,0 19-118,1 0-38,-1-1-47,0-1-52,0-1-54,-1 0-59,-1-5 13,2 0 43,0-2 41,1 1 40,0-1 36,1 0 34,4-25 68,-2 10 82,1 15-101,3 5 49,19-16 174,-11 15-69,-11 14-143,0 2 40,0 2 41,0 2 41,0 1 40,1 1 40,1 1 40,1 0 39,-5 0-166,8 2 393,-2 3-109,-2 4-93,-1 2-81,-2-1-100,-2 1-36,3 6 8,-2 0-41,5 11 48,-1-7-71,6 9-31,1 2-7,-6-9 28,-2-3 37,-1 2 58,9 27 254,4 1-87,-4-7-109,-1 0-49,-6-20-152,0 2 18,-6-8-75,-5-3-73,-3 1-105,3-12 199,0 1-49,1-1-46,-1 0-39,-1 2-76,1-1-39,-7 7-685,3-5 371,2-3 226,0 0 93,0-1 41,1-1 75,-1 0 41,0 0 46,0-1 51,-6-2-116,-7-5 97,17 7 37</inkml:trace>
  <inkml:trace contextRef="#ctx0" brushRef="#br0" timeOffset="4328.06">3062 377 7196,'7'0'25,"-1"0"46,0-1 43,0 0 37,6-1 247,-1 0 98,21-4 1098,-17 5-952,0 1-24,0-1-93,0 0-87,0 1-77,-1-2-69,1 1-62,-1 0-52,1 0-45,1-1-23,1 1-36,37-3 77,-31 4-49,-11 0-116,-1-1-36,11 0-144,2-2-163,10-3-309,-31 6 598,11-2-256,4 1-80</inkml:trace>
  <inkml:trace contextRef="#ctx0" brushRef="#br0" timeOffset="4598.86">3550 162 8224,'0'-4'117,"1"-1"36,2-1 249,1 1 105,2 1 78,25 1 2003,-25 3-2160,0-1-40,1 1-51,-1-1-60,6-2 162,2-1-81,-1 0-68,1-1-55,12-4 106,17-1 74,-16 6-210,39-3 424,-42 5-475,-4 0-99,0 1-91,-1 1-111,-9 0 24,0 0-36,-10 0-188,0 0 35,0 0-218,0 1 112,0 0 95,-1 0 94,0 0 55,-1 1-32,-1 1-44,2-2 117,0 0-51,0-1-72,-1 1-96,-1 0 38,-5-1-498</inkml:trace>
  <inkml:trace contextRef="#ctx0" brushRef="#br0" timeOffset="4865.49">3726 135 385,'-3'0'19,"1"1"48,0-1 45,0 1 42,0 0 40,1 1 37,0 1 328,0 0-30,1 1 59,1 2 380,0 1 66,3 3 490,-1-3-537,0-1-212,-1 0-67,1-2-183,-1 1-71,0-1-85,0 0-96,-1-2-157,0 0-44,0-1-47,0 1-49,6 11 994,-3-5-417,0 0-38,4 8 414,0-1-119,-1 1-97,-2-3-137,1 1-47,7 35 1053,-10-26-878,4 26 227,-2-14-367,-3-17-335,0 0-49,0 6-34,-2-12-120,1 0-35,-1 3-57,-1-1-67,0 0-71,-1 0-78,0 0-83,-2-1-91,0 0-95,-1 0-101,2-10 174,-4-2-94</inkml:trace>
  <inkml:trace contextRef="#ctx0" brushRef="#br0" timeOffset="5209.1">4255 202 11950,'0'-1'192,"0"1"-34,0-2 61,0 0-112,1 0-95,-1 1-74,1-1-57,3-7-682,-2 7 648,-1 1 123,-1-1 38,1 1 36,-1 0 40,1 0 42,-1 1 49,1-1 51,-1 0 56,1 0 61,-1 0 64,0 0 69,1 1 72,-1-1 78,0 1 81,0-1 86,0 1 90,0-1 94,0 1 98,3 8-372,0 0-93,0 2-86,-1 0-77,-1-1-158,1-1-35,0 10 162,0-1-101,-1 1-72,3 19 197,-1 3-27,-1 1-104,-3 0-109,0 0-113,1-9-102,-1-1-80,1-16 128,-1 0-127,-1-1-122,-1 0-119,0 0-116,0-1-112,-1 0-110,1 0-107,0-2-7,0-1-80,2-5 494,0-2 44,1 0 57,-1-1 41,1-1 42,-1 0 41,-1 0 23,0 0 49,0-1 32,-2 1 32</inkml:trace>
  <inkml:trace contextRef="#ctx0" brushRef="#br0" timeOffset="5615.07">4674 269 8481,'0'-3'18,"0"0"32,0-3 138,-1 0 154,-2 0 313,-3 3 24,0 3-292,0 1-146,-2 2-103,-2 0-140,1 1 38,0 0 37,0 1 34,-7 6 206,0 1 114,0 5 215,1 1 114,-1 6 264,-4 15 638,6 2 10,7-12-632,4-6-259,0 1-110,2-5-214,1 0-111,0-10-218,1 0-33,-1 0-37,1 0-37,5 17 598,3-2-89,4-3-82,3-2-75,3-2-68,2-3-61,2-2-55,1-3-46,17 0 2,0-8-75,-32-2-63,-1 1 0,1-2 0,-1 1-1,0-1 1,0-1 0,0 1 0,0-1-1,0-1 1,0 1 0,-1-2 0,1 1 0,-1-1-1,3-3-2,-1 1-102,-2 0-1,1-1 0,-1 0 1,0 0-1,3-5 103,-5 4-84,0 1-1,0-1 0,-1-1 0,0 1 0,1-5 85,-2 3-84,0 0 0,0 0-1,-2 0 1,1-8 84,-1 5-85,-1 0 0,-1 0 0,-1-9 85,-13-43-174,-10 3 76,-8 4 74,-7 7 72,35 46-77,-1 0-1,0 1 1,0 0 0,0 0 0,-1 1 0,-5-4 29,-28-7-146,15 13 24,2 8-34,2 8-44,4 11-51,13-16 84,0 1-78,0 1-71,1 0-63,-1 1-57,1 1-50,1-1-44,0-1-37,0-3 252,2 0 33,-1 17-449</inkml:trace>
  <inkml:trace contextRef="#ctx0" brushRef="#br0" timeOffset="6028.52">5040 190 9380,'0'0'736,"0"0"-448,0 0 38,0 0 42,0 0 38,2 4 940,4 10 248,-4-6-845,0 0-42,0 1-50,0 0-57,0 0-64,0 0-73,0 1-52,-1-1-103,1-1-112,0-1-121,7 33 724,-2-2-94,-1 1-105,-2-1-117,-1-16-261,-1 0-46,1 1-48,1-1-50,-3-13-123,0 1 38,-1 34 125,-3-31-165,-1 0-105,0-4-42,0-1-85,-2 0-100,0 0-113,2-5-218,0 0-98,-2-2-435,-1-4-895,4 0 1249,1 0 173,-1 0 53,1-1 70,0 0 84,0 0 101,0 0 115,1 2 195,1-1 35,-1 1 37,0 0 38,-2-5-211,0 0 79,0-2 51,-2-6 50</inkml:trace>
  <inkml:trace contextRef="#ctx0" brushRef="#br0" timeOffset="6279.56">4999 162 10408,'0'-5'-174,"1"2"78,1 1 71,0 1 66,1 1 58,0 1 52,1 0 45,0 2 38,1 0 90,0 2 33,15 15 1437,-17-17-1482,-1 0-34,3 2 153,1 0-33,4 5 305,0 0-111,0-1-97,2 4 34,1-1-109,0 1-37,16 17 408,-19-19-457,21 24 78,59 52 977,-49-53-879,-23-19-333,1 1-41,-1-1-49,2 0-57,-5-5-77,-7-6-26,0 0-46,3 0-125,0 0-118,-1-1 8,-6-2 155,-1 0-113,-1 0 88,-1-1-33,1 1-355,0-1-122,-1 0-117,-1-2-108,1 0-102,-1-1-94,0-2-87,0 0 155,0 0-50,0 2 698,-1 0 39,1 0 37,0 0 39,0 0 38,0-1 38,-1 0 38,0 0 38,0-3-26,-1 0 78,-1-3 51,-2-4 49,5 14 20</inkml:trace>
  <inkml:trace contextRef="#ctx0" brushRef="#br0" timeOffset="6547.14">5459 149 8738,'0'-6'86,"0"-10"-83,0 11 43,0 0 66,0 0 119,0 2-63,0 1 41,0-1 45,0 1 49,0 0 54,0 0 58,0 1 76,0 0 44,0 0 1159,0 1-1023,0 1-35,0 3 542,0 1-605,1 1-44,0-1-43,1 1-40,0 0-39,0 0-36,2 6 268,0-1-179,0 1-83,-1-1-71,-1 1-60,14 56 1325,-1-21-619,-8-26-576,0 0-39,-1 0-45,-1 0-51,6 20 52,-4-14-140,-2-7-72,0-1-37,0 1-44,0 0-49,-1 0-58,0 0-65,0 0-71,-1 1-78,-2-11-62,0-2 84,0-2 8,1 1-49,-1-1-53,0 0-68,0 1-77,0-2-89,0 1-98,-1 0-107,1-2-119,-1-1 429,0-1-34,-1 0-156,0-1 77,-1 0-51,-3-1-258</inkml:trace>
  <inkml:trace contextRef="#ctx0" brushRef="#br0" timeOffset="8012.46">14 1183 2955,'1'-3'-40,"-1"0"65,0 0 126,0-1 114,-1 0 167,0 0 353,-1 0 32,0 2-330,-1 1-155,0 1-95,2 0 164,1 0-46,-1 0-42,1-1-39,0 1-38,0 0-33,-1-1 114,2-1-67,-1 1-103,2-3 80,-2 3-55,0 1-35,0 0 44,6-4 972,-2 1-34,-3-4-72,1 6 168,1 1-111,3-1-120,-3 1-540,0 0-34,0 0-34,0 0-36,1 0-36,-1 0-39,0 0-39,-1 0-40,1 0-42,-2 0-43,1 0-42,-1 0-49,31 0 597,1 0-58,0-1-59,0-1-62,0 1-64,-1-1-66,-1 0-68,-1-1-69,56-3 570,-35 3-358,-25 1-231,0-1-39,7 1-11,0 1-48,21 0-30,-2-5-16,18-2 27,0-2 59,-14 1-53,27 1 70,21-3 46,-24 4-28,40 4 177,-29 1-113,-29-2-139,27-5-40,-29 1-29,50 2 25,6 2-104,59-11 105,-62 4 16,5-1 93,64-5 119,-121 16-194,-2 4-45,-6-1 10,0-2 0,43-6 0,43 0 0,-135 6 1,29 0 4,0-1 0,0-1 0,-1-2 1,9-3-6,13-2 44,2 5 49,14 5 69,32 9 138,-87-9-295,1-1 0,-1 0 0,0-1 0,0 0 0,9-3-5,54-3-25,-49 7-14,25 0-22,-15 2 54,16 1 54,-1-2-1,13-4-46,22 0 36,-30 4 21,64 10 228,-47-8-240,2-5-50,-31 0-47,-1 3 0,31 3 52,-50 0 36,-14-1-22,-1-2 0,1 1 0,-1-2 1,1 0-1,7-1-14,26-4 0,1 1 0,0 3 0,12 2 0,-21 1 0,0-1 0,15-4 0,23 1 0,140-12 129,-182 14-103,22 0 106,74-3 321,-91-1-356,-2 0-56,-18 2-38,-1 0 0,0 2-1,0 0 1,0 1 0,0 0-1,0 2 1,0 0 0,2 2-3,-13-3-2,8 0 6,17-15-28,-23 10-57,-1 3 75,-1-1 74,-7 1-62,0-1 1,1 1 0,-1 0-1,0 0 1,1-1-1,-1 1 1,0 0-1,0 0 1,1-1 0,-1 1-1,0 0 1,0-1-1,0 1 1,0 0-1,1-1 1,-1 1 0,0 0-1,0-1 1,0 1-1,0 0 1,0-1-1,0 1 1,0-1 0,0 1-1,0 0 1,0-1-1,0 1 1,0 0 0,0-1-7,-2-1 192,-19 3-237,17 3-46,1 2 13,-8-3-72,0-1-72,8 2-3,1-1 7,0-1-84,-2 0-105,1-2 158,0 0-34,-2 0-387,-3 0-459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8:48.521"/>
    </inkml:context>
    <inkml:brush xml:id="br0">
      <inkml:brushProperty name="width" value="0.05" units="cm"/>
      <inkml:brushProperty name="height" value="0.05" units="cm"/>
      <inkml:brushProperty name="color" value="#F6630D"/>
    </inkml:brush>
  </inkml:definitions>
  <inkml:trace contextRef="#ctx0" brushRef="#br0">396 257 4883,'0'0'276,"0"0"-69,1 0-58,-1 0-49,2 0-8,2 0-61,-2 0 34,0 0 71,-1-1 105,0 1-74,0 0 37,-1 0 39,1-1 43,-1 1 47,1-1 50,-1 1-317,0 0 43,1-1 41,-1 0 36,2-1 288,1-2 113,0 1 20,0-1 55,12-6 2664,-11 10-2907,-1-2-38,0-7 683,-3 7-79,2-2 221,-4-1-484,0 0-200,-1 0-95,1 2-157,0 0-92,1 1-102,1 2-115,-7-10 710,2 6-386,1 1-37,-2 0-8,1-2-56,3 4 0,-1 0-37,-4-1 50,-3 2-82,-4 1-54,7 0 27,3 0-86,0-1 0,0 1 0,1 0 0,-1 0 0,0 0 0,1 1 0,-1-1 0,1 1 0,-1 0 0,1 0 0,0 0 0,0 0 0,-1 1-2,-30 16-4,25-15 11,-1 1 0,1 0 0,-1 0 0,2 1 0,-1 0 0,0 0 0,1 1 0,0 1-7,-4 4 34,0 1 0,1 0 0,0 1 0,-5 11-34,-5 12 107,1 1 1,2 1-1,-8 30-107,-1 19 384,8 5-49,13-42 96,1 42-431,5-36 370,4 28-370,7-23 115,-7-48-72,0 0 0,2 0 0,0 0 1,0-1-1,6 9-43,-7-13 22,1-1 0,0 0 0,0 0 0,1-1 1,0 0-1,0 0 0,1-1 0,7 6-22,-9-8 7,1 0 0,0-1 0,-1 0 0,2 0 0,-1 0 0,0-1 0,6 1-7,6 0 27,0-1-1,0-1 1,0-1-1,4-1-26,13 1 1,-16-1-1,1 0 0,-1-2-1,0 0 1,19-6 0,39-17-36,-31 4-19,-2-3-34,-1-3-41,-1-2-51,-26 17-65,-8 6 75,-1 0-36,-1 0-38,0 0-40,0 0-44,-1-1-46,-1 0-49,0 0-51,-2-1-54,0-1-56,-1 0-60,-1 0-62,-1-1-64,-1-1-67,0 0-108,-7-14-1317,5 18 1609,-1 0 41,-2-2-122,0-1 77,-3-2-56,-6-6-273,15 19 975</inkml:trace>
  <inkml:trace contextRef="#ctx0" brushRef="#br0" timeOffset="696.74">924 417 6939,'-4'-3'57,"1"0"107,1 2 96,-1 0 85,1 0 74,0 1 64,1 1 51,-1 0 43,-3 11 2904,4-8-2795,0-1-63,1 0-116,-1 1-86,0-1-101,0 0-117,-2 5 270,1-2-104,-1 0-85,0 0-67,0-1-44,-4 11 211,5-7-185,-2 17 463,-2 1-53,-1 10 150,1 0-85,1-1-75,4 0-68,0-7-53,1-2-35,-1 21 297,5 25 276,2-43-727,4-4-33,-6-19-186,0 0 0,0 0 0,0-1 0,1 1-1,0-1 1,1 0-70,0 0 62,0 0 0,1 0-1,0 0 1,1-1 0,0 1-62,43 17 213,-6-12-101,0-7-44,-32-4-58,0-1 0,-1 0 0,1-1-1,4-1-9,-6 0-2,-1 0-1,0 0 0,-1-1 0,1 0 1,2-2 2,11-7-69,-1 0 1,-1-2 0,11-9 68,-4-4-130,-4-2-71,-17 18 93,-1 0 0,0-1 0,0 1 0,-1-1 1,-1 0-1,2-6 108,-4 9-64,0-1 0,-1 1 1,0 0-1,-1-1 0,0 1 1,0 0-1,-1-1 0,0 1 1,-1 0 63,-9-35-186,-1 3 35,4 22 47,0 0 0,-9-16 104,7 19-35,0 1-1,-1 0 0,-4-3 36,0 2-17,0 0 0,-15-12 17,-4 0-97,-24-14 97,30 24-5,0 1 0,-14-4 5,21 13-3,-4 3-34,-29 0-126,46 6 111,1 0 1,-1 1-1,1 0 0,0 0 0,-7 3 52,11-3-27,0 0-1,0 0 1,0 0-1,0 1 1,1-1-1,-1 1 0,0-1 1,1 1-1,-1 0 1,1 0-1,0 0 1,-2 3 27,-4 6-144,2 0-83,1 0-69,1 1-59,1 12-463,3-20 633,0 0 0,0 0 1,1 0-1,0 0 0,-1-1 0,1 1 1,1 0-1,0 2 185,6 9-604,3-1 52,5-2 100,0-1 308,12 4 95,-23-13 49</inkml:trace>
  <inkml:trace contextRef="#ctx0" brushRef="#br0" timeOffset="1730.05">1588 403 6939,'10'-10'363,"6"-5"313,-4 3-2,-9 9 370,0 2-73,0 0-72,-1 1-72,1 1-72,-1 1-69,1 0-70,-1 1-68,0 0-68,-1 0-68,1 0-65,-1 0-66,0 1-64,0-1-64,-1-1-64,0 1-61,0 55 850,0 78 1265,0-87-1417,0-26-404,0 0 13,-1-1-49,-10 59 605,7-59-647,-4 7-33,-6 0-64,6-12-95,2-1-34,5-25 37,2-49 254,2 41-233,1-1-60,2-5-56,5-12-83,-2 3 3,-3 11 76,6-20-71,2 2-64,6-8-96,13-20-205,7-18-120,-30 63 436,1 2 55,3-3 25,7-10 0,-6 10 11,-11 17 27,1 0 49,0 0 41,1-1 32,6-4 120,10-7 323,-16 17-81,1 3-67,0 4-61,-1 2-53,-1 1-48,0 1-41,2 12 71,1 7-115,8 22 110,11 40 200,-19-58-287,0-1-32,1 9 93,-2 0 1,0 25-209,-5-9 242,-2-29-114,-2 3-48,-2-1-44,-1-5-44,1-1-11,4-24 16,0 1 1,0-1 0,0 0 0,0 0 0,1 0 0,-1 0 0,0 0 0,0 0 0,0 0 0,0 0 0,1 0 0,-1 0 0,0 0 0,0 0 0,0 0 0,0 0 0,0 0 0,1 0-1,-1 0 1,0 0 0,0 0 0,0 0 0,0 0 0,1 0 0,-1 0 0,0 0 0,0 0 0,0 0 0,0 0 0,0-1 0,0 1 0,1 0 0,-1 0 0,0 0 0,0 0 0,0 0-1,0 0 1,0 0 0,0-1 0,0 1 0,0 0 0,0 0 0,1 0 0,-1 0 0,0 0 0,0-1 0,0 1 0,0 0 0,0 0 0,0 0 0,0 0 0,0-1 0,0 1 0,0 0 0,0 0-1,0 0 3,12-22-166,-4 6 93,-5 11 61,27-59-370,-2-1-1,6-31 383,-4 1-370,-11 46 143,6 2 43,5 4 44,2 8 49,0 8 60,-9 15 52,-22 11-14,0 1-1,1-1 1,-1 1 0,0-1 0,1 1 0,-1 0-1,1 0 1,-1 0 0,0 0 0,1 0-1,-1 0 1,1 0 0,-1 1 0,1-1 0,-1 0-1,0 1 1,1 0-7,9 8 109,-3 7 41,-1 4-54,8 28 104,-13-29-100,-1 3 39,1 11 51,3 20 213,0 6 50,-3-20-214,-2-11 0,0 1-54,0 1-46,0 0-42,0 6-26,0 0-41,0 7-34,0 18-46,0-48-81,-5 20 15,2-20-6,2-7 16,0 0-42,0 0-51,0-1-57,0 1-68,1 0-73,-1 0-83,1 0-90,0-4 23,1-1-796,1-2 578,0-1 147,1-2 81,3-1-214</inkml:trace>
  <inkml:trace contextRef="#ctx0" brushRef="#br0" timeOffset="2816.99">2671 498 5911,'9'-5'12,"0"-1"87,1 1 90,0-1 94,-3 1-10,0 1 55,0 0 58,0 0 58,0 0 61,-1 1 61,1 0 65,-1 0 65,3 0-59,-2 0 89,3-2 352,-9 5-939,-1-1 0,1 1 0,0 0 0,0 0 0,0-1 0,0 1 0,0 0 0,0 0 0,0 0-1,0 0 1,0 0 0,0 0 0,0 0 0,0 0 0,0 0 0,0 0 0,0 1 0,0-1 0,0 1-139,5 3 756,0 3-61,0 3-86,-1 2-106,0 1-91,-2 1-74,0-2-85,-1 2-37,2 45 644,-5-26-409,-1 1-59,-3 13 91,-11 65 565,10-69-595,-7 7 46,-3-18-245,0-6-128,-4-2-106,20-23-20,-1-1 0,1 1 0,-1-1 0,1 1 0,-1 0 0,1-1 0,-1 1 0,1-1 0,-1 1 0,1-1 0,-1 0 0,0 1 0,1-1 0,-1 1 0,0-1 0,1 0 0,-1 0 0,0 1 0,0-1 0,1 0 0,-1 0 0,0 0 0,0 0 0,1 0 0,-1 0 0,0 0 0,0 0 0,1 0 0,-1 0 0,0-1 0,-6-8 0,7 8 0,-4-7 21,0 0 0,1 1-1,0-1 1,0-1 0,1 1 0,0 0 0,0 0-1,1-1 1,0-1-21,-1-46 77,4 23-105,13-70-130,-1 36 80,-5 22 57,1 3-31,3-3-45,-4 20 0,1-1-1,1 1 1,1 1-1,5-6 98,25-28-145,-18 33 110,3 4 35,12-3 67,4 8 92,-41 16-137,1 0-1,0-1 0,-1 1 1,1 0-1,-1 0 1,1 0-1,-1 1 0,1-1 1,0 0-1,-1 1 1,1 0-1,-1 0 0,0-1 1,1 2-1,-1-1 0,0 0 1,1 0-1,-1 1 1,0-1-1,0 1 0,0-1 1,0 1-1,-1 0 1,1 0-1,0 0 0,-1 0 1,1 1-22,9 13 117,-2 1-36,-2 0-52,-2-2-63,6 39 74,-8-15 59,-4-1 36,1-10-23,-3 30 181,-6 22 236,-2 8 20,8-19-271,5-71-380,9-9 75,9-22-69,7-17 69,-11 18-35,-7 16-8,0-1-39,31-58-242,13-22-69,-29 56 208,4-7-43,-7 17 128,-6 14 84,1 2 40,1 3 48,2 3 58,-9 8-6,-1 3 41,0 5 66,3 11 145,-2 3-4,-5-5-146,-1-4-68,0 0-43,-2-4-55,9 32 96,-1 1 0,-2 1 0,0 16-129,-5 20 136,-7-21-82,-5 1-52,-1 14 6,8-40-46,1-15-28,1 0-44,0 0-54,0 0-66,-1-1-99,0-5 38,0-3-22,0-1-85,-1-1-12,0 0-83,0-1-94,0 0-104,1-2 14,0-2-985,1-2 724,0-1 396,0 0 61,0-1-36,0-2-192</inkml:trace>
  <inkml:trace contextRef="#ctx0" brushRef="#br0" timeOffset="3365.55">3944 417 6553,'4'-5'62,"0"-1"71,0 1 63,-1-1 51,2-3 255,0 2 72,-3 5 92,-1 0-107,0 0-93,-1 0-77,-1 0-68,0 1-47,-6-3 802,5 5-671,0 0 107,0 1 51,1 0-56,-1 1-51,0 0-42,-1 4 253,-5 5 196,-5 9-21,2 2-105,3 1-84,1 2-67,-8 25 365,-3 3-101,-5 33 342,18-64-797,2-1 1,0 0 0,2 2-396,4 35 840,7-23-399,9-4-92,7-6-83,5-5-74,4-8-67,1-7-58,1-8-49,-3-9-41,-7-4-8,-1-4-44,0-2-39,-2-2-35,4-7-69,-3-2-38,7-18-180,-8 1-41,-16 25 236,-2-1 41,-2-1 40,-3 0 33,-3-27-37,-8-1 92,6 37 74,-1 1 0,0 0 0,-2 0 0,0 1 0,0 0 0,-2 0 0,1 0 0,-2 1 0,0 0 0,-1 1 0,-3-3-2,-11-7-129,-27-18 129,40 33-55,-13 0-18,11 9-35,5 4-82,6-1 46,-1 0-37,2 2-45,0 0-49,1 0-54,1 2-60,0-1-184,-1 1 58,1-1 106,0-1 45,0 1 46,0-1 45,1 0 45,-1 0 47,1 0 46,0 0 47,0 0-6,2 0 37,4 11 15</inkml:trace>
  <inkml:trace contextRef="#ctx0" brushRef="#br0" timeOffset="3664.79">4568 296 12978,'-7'-5'311,"2"0"-63,-1 3-56,1 0-46,-2 2 12,-2 4-30,0 7-1,5-2 34,1 0 69,2-5-70,-1 0 35,-7 36 833,2 0-101,2 0-83,3 1-66,-5 39 639,4-60-1078,1 0-34,1 1-44,0-1-56,-2 45 92,0-36-197,-2 2-55,0 0-106,0-6-96,-1 1-119,3-14 86,0 0-38,0 0-40,0 0-43,2 0-401,1-9 427,0 0-55,0-2 69,0 0-39,0-1-45,0 0-50,-1-1-57,1 0-61,-1 0-68,0-2-73,1 3 549,-2-3-381,0 0 54,-1 0-37,-2-2-182</inkml:trace>
  <inkml:trace contextRef="#ctx0" brushRef="#br0" timeOffset="3954.31">4499 363 4112,'0'0'507,"0"0"-52,0 0-47,0 0-45,1 0-42,-1 0-38,0 0 179,1 0-81,0 0-109,0 0-79,3 0 167,-2 0-60,0 0-42,0 0 83,0 1 170,1-1-38,0 0-37,-1 1-35,3 1 305,-1 0-114,2 2-12,-1 0-117,1 2-21,3 3 82,0 1-30,-2-4-102,-1-1 11,0-1 98,7 4 119,0 0-40,2 0-39,-1-1-37,2 1-36,-1-1-33,16 7 338,1 0-109,-1 1-106,-2 0-92,-1 2-79,-8-4-89,0 1-40,0 0-39,0 0-35,0 0-37,0 0-32,19 13 18,3 3-119,-1-1-120,-1-1-105,0-1-90,-34-23 96,0 0 44,10 9-197,-6-5 95,-4-3 15,-1-2-29,0 0-82,-1-1-15,0 0-78,0-1-89,0-1-97,-4 0 268,1 0 38,-1-1-229,1 0 118,-1 0 100,0 0 85,0-1 57,-1-3-277,1 3 242,-1 0-102,1 2 116,0-1-44,-2-3-512,0-1-78,-1-1-247,-2-4-636</inkml:trace>
  <inkml:trace contextRef="#ctx0" brushRef="#br0" timeOffset="4255.05">5123 190 15934,'3'-4'396,"0"0"112,3-2 262,0 0 110,0 0-26,8-5 1216,-9 9-1356,0 1-37,-1 1-55,0 1-69,-1 1-230,-1 1-44,0 1-46,0 0-53,1 7 187,0-1-99,0-1-50,0 1-43,-1 0-36,2 4 2,-1 0-44,4 34 102,-6-26-68,-1 15 20,-3 67 350,1-59-312,-1-4-65,0-2-61,1-26-163,1 0 49,1 0 43,-1 0 34,0 12 99,1 34 283,0-40-329,0-1-55,0 3-96,1-10-14,-1 0-38,0 0-58,0 1-54,1-1-59,-1 1-66,0-1-69,0 0-75,0 0-79,0 0-86,0-12 381,0-1 33,0-5-398</inkml:trace>
  <inkml:trace contextRef="#ctx0" brushRef="#br0" timeOffset="11365.34">13033 336 4883,'-1'-5'251,"1"0"-69,0-10 210,1 10-167,0 1 46,1 1 109,-1 2-139,1 0 38,0 0 44,0 1 46,-1 0 512,-1 0-106,1-1-99,-1 0-90,0 0-83,1 0-73,-1 0-67,0 0-57,1-1 37,-1 0-73,1 1-63,1-2 285,-1 3-250,0 0-57,1 1 34,-1 0 40,0 0 50,2 3 705,-2 3-84,-1 1-96,-1 1-111,1-1-236,0-1-85,0 33 283,0 0-51,0 16 152,0 1-85,0 0-81,-2 0-72,-1 0-69,-1-1-61,-3 0-55,-1-2-50,6-41-312,0 4 45,2-10 19,4-20-6,4-34 74,-4 14-99,1-5-85,-2 19-20,1 0-38,5-31-91,0-2-44,4-25-166,-6 39 66,1 2 0,2-1 1,12-26 343,5 7-328,9 6 56,-27 40 206,0 0 0,1 1 0,8-5 66,-7 6-34,0 0 1,1 1-1,11-5 34,-4 5-77,0 3 98,-5 3 48,-1 1 37,13 7 183,-22-5-237,-1 0-1,0 0 1,1 0 0,-1 0-1,0 0 1,0 1 0,0-1-1,0 1 1,-1 0 0,1 0-1,-1 0 1,0 0-1,0 0-51,7 16 183,-2 2-53,-6 7-7,0-5-34,1-5-1,1-4-26,3 28 180,-6 2 75,-3-7-16,6 9-13,0 8-21,-2-26-225,0-20-42,0 1 0,1 0 1,0 0-1,0 0 0,1-1 0,1 2 0,-4-10 0,0 0-1,0 1 1,1-1-1,-1 0 1,0 0-1,0 1 1,1-1-1,-1 0 1,0 0-1,1 0 1,-1 1-1,0-1 1,1 0-1,-1 0 1,0 0 0,1 0-1,-1 0 1,1 0-1,-1 0 1,0 0-1,1 0 1,-1 0-1,1 0 1,-1 0-1,0 0 1,1 0-1,-1 0 1,0 0-1,1 0 1,-1 0-1,0 0 1,1 0-1,-1-1 1,1 1 0,-1 0-1,0 0 1,0-1-1,1 1 1,-1 0-1,0 0 1,1-1-1,-1 1 1,0 0-1,0-1 1,19-17-14,-13 12 28,-1 1-16,-1 0 0,-1 1 0,1-1 0,-1 0 0,0-1 0,1-1 2,13-34-116,9-16-142,30-48-255,-13 22 147,-12 28 172,-4 10 81,3 0 57,-21 30 112,5-11-34,1 1 14,-5 8 44,-1 4 45,1 2 70,1 2 43,-10 9-220,-1 0 1,1-1-1,-1 1 0,0 0 1,1 0-1,-1 0 1,1 0-1,-1 0 1,1 0-1,-1-1 0,0 1 1,1 0-1,-1 0 1,1 0-1,-1 0 1,1 1-1,-1-1 0,1 0 1,-1 0-1,0 0 1,1 0-1,-1 0 1,1 0-1,-1 1 0,0-1 1,1 0-19,7 13 471,-3-1-248,0 1-135,19 60 248,-7 4 104,-7 2 99,-6-1 95,-4-53-428,2 1-48,3 24 47,-1-10-115,-2 20 1,-1-31-117,6 41 111,-5-48-92,2-1-47,-2-6-23,1-1-41,-1 0-46,1 0-54,-2-6 132,0-2-81,-2-1-74,0-2-70,-1 0-62,0-2-58,-1-1-50,0 0-47,-3-3-395,0-1-79,-2-2-268,-2-5-691,6 6 1323,-1-1 69,-1 0-46,-4-4-232,10 10 839</inkml:trace>
  <inkml:trace contextRef="#ctx0" brushRef="#br0" timeOffset="12087.66">14414 324 5525,'2'-4'132,"2"-5"-17,-3 5 18,0 2-2,0 0 53,-1 0 64,1-1 75,-1 1 10,1 0 66,-1 0 72,1 0 76,-1-1 85,0 1 89,0 0 95,0-1 103,0 1-44,-1 0-82,-2 1-76,1 2-72,-1 0-68,-1 0-64,0 2-58,0 0-56,-1 0-50,1 0-45,-1 1-43,1-1-36,-4 4 129,2-1-96,-7 8 310,1 0-64,2 1-56,1 0-49,0 4 28,0 0-42,-11 43 654,9-30-505,1 1-170,-4 24 75,10-28-201,3 0 56,2-10-53,2-1 47,8 16 117,5 0-80,6-3-76,-19-28-227,0-1 0,0 1 0,0-1 0,1 1 1,-1-1-1,1 0 0,-1 0 0,1 0-22,6 1 20,-1 0 0,1 0-1,0 0 1,0-1 0,0-1 0,0 0-1,11 0-19,25-4 25,0-7-34,-1-6-37,-2-4-39,-2-3-43,-4-3-45,-27 18 55,1-1 0,-2 0 0,1-1 1,-1 0-1,-1 0 0,0-1 0,0 0 1,-1-1-1,-1 1 0,0-1 0,0-1 1,-1 1-1,3-13 118,-5 11-112,0 1 1,-1-1 0,0 0-1,-1 1 1,-1-2 111,-3-32-245,-7 0 60,-7 1 74,-7 2 84,-3 5-40,-7-6-17,-3 2 0,-26-24 84,48 53-22,-1 2 1,0 0-1,-1 1 1,0 0-1,-1 2 1,0 0 0,0 1-1,-5-1 22,21 8-9,0 1-1,1-1 1,-1 0-1,0 1 1,0 0-1,0-1 1,0 1-1,0 0 1,0 0-1,0 0 1,0 0-1,0 0 1,0 1-1,0-1 1,0 1-1,0-1 1,1 1-1,-2 0 10,1 0-10,1 0 0,0 0 0,0 0-1,0 0 1,0 0 0,0 0 0,0 0 0,0 0 0,0 1 0,0-1-1,1 0 1,-1 1 0,1-1 0,-1 0 0,1 1 0,-1-1 0,1 1-1,-1 0 11,0 15-133,3 1-50,2-1-63,2-3-80,12 17-657,-12-21 616,1-1-35,-2-1 35,1-1-35,0 0-41,1 0-45,-2-1 43,1-1-39,0 0-40,0 1-44,1-1-47,-1 0-50,1 0-53,1 0-56,0 0 125,0 0 73,1 2-43,5 3-229,-13-10 841</inkml:trace>
  <inkml:trace contextRef="#ctx0" brushRef="#br0" timeOffset="12451.74">15036 229 8738,'-2'1'756,"1"2"-90,2 2-79,1 1-67,4 5 204,5 10 210,0-1-164,-5-8-218,-2-2-41,-1-2 65,3 12 161,-1 0-68,-1 1-60,1-1-53,-1 4 55,0 1-49,1 4 66,1 16 272,-3-26-518,0-4-134,1 2-47,0-1-46,1 0-46,1 0-44,0-2-45,0 0-44,-1-3-43,0-3-25,1-1-113,-4-4 52,1-1-39,-1 1-41,1-1-46,-1 0-105,0 0-70,-1-2-35,-1 0 48,1 1 44,-1-1 42,1 0 41,-1-1 38,1 1 35,0 0 33,0-1-118,0 0 105,0 0 87,0-1 67,0 0 51,2-2 72,-3 2-87,1 2-79,-1-1-111,1-3 106,0-1 46,-1-1 29,0-3 29</inkml:trace>
  <inkml:trace contextRef="#ctx0" brushRef="#br0" timeOffset="12765.44">15022 81 12207,'1'-10'40,"2"2"94,2 1 81,0 2 71,7 0 285,-1 2-75,1 3 34,17 3 757,-18-2-891,-2 2-34,-1-1-94,0 0-37,-1 0-44,-1-1-50,24 9 621,1 1-103,2 1-99,-1 2-93,1 0-88,-2 2-84,-1-1-79,-2 0-74,-7-2 17,-1 1-1,0 0 1,2 5-155,28 27 225,-13-6-135,-20-20-87,-1 0-35,-8-10-10,-2 0-1,1 0 1,-1 1 0,-1 0 0,0 0 0,-1 0-1,0 0 1,0 1 0,-1 0 42,0 2-60,-1-1-1,0 1 1,-1-1-1,-1 1 1,0 3 60,0-7-53,-1-1 0,-1 1 1,1 0-1,-1-1 0,-1 0 1,0 1-1,0-1 0,-1 0 1,-2 4 52,2-7-49,1-1 1,-1 1 0,0-1 0,-1 1-1,1-1 1,-2 0 48,1 0-55,0-1 0,0 0-1,0-1 1,-1 1 0,0-1-1,-4 2 56,-3 0-140,0 0 0,0-2 0,-9 2 140,-21 3-207,13-2 128,8-3 63,0 0 1,0-2 0,-1 0 0,1-2 0,-5-1 15,-3 0-53,-1-2-43,14 3 21,-2-2 44,-1-1-73,1 0-79,-1-2-84,2-1-90,0-1-96,2-1-102,1 0-108,3-5-1087,10 6 614,4 3 459,1 0 37,1 0 47,1-1 56,1 1 42,1 0 52,2-2-36,6-3-181</inkml:trace>
  <inkml:trace contextRef="#ctx0" brushRef="#br0" timeOffset="13498.79">15890 122 6939,'0'-5'-120,"0"-1"94,1 0 90,-1 1 88,1-1 85,0 1 83,0 0 79,1 0 78,-1-1 74,1 2 72,0-1 69,0 0 67,1 1 63,0 0 62,0 0 58,0 1 56,-2 2-443,-1 1-60,1-1-58,0 1-54,-1-1-50,1 1-47,0 0-42,-1 0-40,2 0 85,-1 0-101,0 0-90,0 1-41,1 1 22,-1-2-10,0 1 80,-1-1-31,1 1 34,-1-1-48,3 4 301,0 1-45,-1 0-40,0 1-38,0 7 183,0 1-110,0 4-14,6 82 521,-11 1-94,-2-51-427,-2 0-34,-1-1-35,-1 1-38,6-29-98,1-1 0,1 1 0,2 11-136,-1-10 127,2 4 53,9 10-56,-10-34-111,1 1 0,-1 0 0,1-1-1,0 0 1,-1 1 0,1-1 0,0 0 0,1 0 0,-1 0 0,2 1-14,17 6 190,5-6-84,5-2-62,-21-1-43,-1 0 0,1-1 1,-1-1-1,1 1 0,-1-2 1,0 1-1,1-1 0,4-3 0,13-7-65,11-6-33,-13 5-52,-5 1-72,-11 7 68,0-2-35,2-1-100,-2-1-67,0-1-74,0-1-82,-2-1-90,-1-1-96,-2 0-105,0-2-111,-3-3-261,-1 15 858,-1 0 0,1 0 0,-1 0 0,0 0 0,0 0 1,-1 1-1,1-1 0,-1 1 0,-1-3 317,-5-7-944,-2 0 95,4 7 472,0 1 37,0-1 41,-1 0 46,0 1 117,0 0 53,-3-2 36,-4-3 34</inkml:trace>
  <inkml:trace contextRef="#ctx0" brushRef="#br0" timeOffset="13748.72">15862 391 8738,'1'0'318,"1"0"-79,8 0 468,0 0-33,11 0 577,-1-1-123,0 1-115,0 0-106,1-1-100,-1 0-91,0 0-84,4 0 27,0 0-96,1-1-82,-1 0-70,-3 1-89,1-1-35,77-10 869,-62 11-941,-27 1-184,0 0-55,0-1-78,-1-1-100,-4 1 0,1-1-61,-2-1-68,1-1-76,-5 3-140,0 1 53,1-1 53,-2 1 47,1-1 45,0 0 43,0 1 38,-1-1 35,0 0-38,1 0 53,-2 0 47,1 0 37,0-1-23,-4-1-128,4 3 149,0-1-65,0 0-81,1 1 115,-4-2-302,-1-1 68,-1 0 66,-1 0 68,-1-1 69,0 0 62,-2-1 53,-2-1 36,-8-4 34</inkml:trace>
  <inkml:trace contextRef="#ctx0" brushRef="#br0" timeOffset="13950.55">15862 109 9123,'-3'0'-18,"1"-1"48,0 0 47,1 0 44,1-1 42,0 1 40,1-1 37,1 0 36,2-3 373,2 1 115,1-1 97,2 1 78,-1 1-423,0 0-35,8-2 384,1 0-121,1 0-110,0 1-99,0 0-89,1 1-76,0 0-66,3-1-11,1 1-59,51-4 345,-43 4-298,-12 1-54,0 1 53,21-3 71,2 0-79,-22 2-186,1 1-37,-1 0-41,0 1-43,-1 1-48,0 1-51,8 1-323,-19-3 270,0 1-40,-2-1-2,1 0-45,-1 0-53,0 0-60,-1-1 13,0 1-52,0-1-57,0 0-61,1 0-65,-1-1-70,1 1-74,-1-1-80,-1 0 265,0 0 62,-1-1-42,2-1-207</inkml:trace>
  <inkml:trace contextRef="#ctx0" brushRef="#br0" timeOffset="14431.72">16742 122 7838,'15'-16'519,"-13"13"-367,1 0 41,-1-1 82,1-1 80,-1 1 96,1-2 110,-2 4-351,1 0 36,2-2 338,2 1 234,4-2 516,-4 2-542,-3 1-301,-1 1-117,0-1-40,-1 2 216,0-1-54,-1 0-51,1 0-47,-1 0-45,1-1-42,0 1-38,-1-1-36,2 0 112,-1-1-91,0 1-70,0 1-55,1 5 223,-3 1 49,-1 1-47,0 0-104,0 1-41,0 1-43,2 0-49,-3 25 207,-5 1 38,-3-1 249,-2 0 0,-3 3-615,8-18 218,-28 47 535,-3 4-29,16-19-353,0-1-62,-1 0-72,-2 3-83,6-8-61,18-38-83,0 1-1,1-1 1,0 0-1,0 1 1,0-1-1,1 4-9,0-8 6,0-1 0,0 1 1,1 0-1,-1 0 0,0-1 0,1 1 0,-1 0 0,1 0 1,0-1-1,-1 1 0,1-1 0,0 1-6,0 0 4,1 0 0,-1-1 0,1 1-1,-1-1 1,1 1 0,0-1 0,0 1-1,0-1 1,-1 0 0,1 0 0,0 0-1,1 0 1,0 1-4,35 6 49,-12-5 24,-23-3-61,75 5 119,-23-4 93,-1-3-1,22-5-223,-21-1 93,0-3-57,-38 8-62,-1 0-46,1 0-41,-1 1-33,9-2-137,43-12-637,-40 4 574,-19 6-67,-3 0-68,-4 1 101,-1 0-62,-1 1 18,0-1-58,-1 1-66,0-1-73,-1 0-228,0 0-91,-1-2-276,-2-3-705</inkml:trace>
  <inkml:trace contextRef="#ctx0" brushRef="#br0" timeOffset="5718.88">6653 296 5911,'0'0'449,"0"0"-102,0-1-85,0-1-70,0 0-21,0-5 116,0 4-110,0 0 81,0 1-80,0 1 41,0 0 51,0-1 53,0 1 59,0 0 65,0 0 70,0 0 76,0 0 83,0 1 86,0-2-92,1 1-39,0-1-38,0 1-34,2-2 459,1 0-120,1 0-109,0 0-94,0 0-81,1 1-69,-1-1-68,0 0-39,5-4 759,-8 6-820,0 0-46,-1 1-43,1-1-40,-1 1-36,1 0-33,1 1 92,0 1-106,0-1-56,5 6 92,-6-4-68,-1-2 51,11 13 158,-2 0-70,-4 0-59,-1 1-49,0 10 24,-2 14 11,0 2 30,2 15 33,4 79 260,-5-83-267,-1-1 76,2 33 80,-2-18-147,3-6-61,-5-27-160,2 4-43,3-27-9,0-7-25,4-2-131,-3-8 46,1-14-68,3-38-231,10-81-363,-15 105 491,1 0 53,3 0 45,-1 1 33,-3 14 73,1-4 4,0 4 38,-2 10 29,0 1 1,0-1 0,1 1-1,6-8 15,9-9-73,-3-1 59,13-16-3,-10 28 50,3 9 51,-22 6-76,-1 1 1,0-1-1,1 1 1,-1-1 0,0 1-1,0 0 1,0 0-1,0 0 1,1-1 0,-1 1-1,0 0 1,0 0-1,-1 1 1,1-1-1,0 0 1,0 0 0,0 0-1,-1 0 1,1 1-1,-1-1 1,1 0-1,-1 1 1,1-1 0,-1 0-1,0 1 1,0-1-1,0 1 1,0 0-9,5 46 167,-4-8-55,7 42 94,-1-29 11,-3-25 2,1 0-1,2 0 1,4 11-219,2 0 193,0-4-35,-10-28-114,0 0 1,1-1-1,-1 1 1,1-1 0,3 3-45,1 1 41,0-2 1,1 1-1,0-1 1,0 0-1,1-1 1,0 0 0,7 4-42,-12-9 12,0 1 1,-1-1 0,1 0 0,0 0 0,1-1 0,-1 1 0,0-1 0,0 0 0,2 0-13,-2-1 3,0 0 0,0 0 0,0 0 0,0-1 0,0 0 0,0 0 0,-1 0-1,1 0 1,0-1-3,0 0-11,0 0-1,0 0 0,0-1 0,0 0 1,0 0-1,-1 0 0,4-4 12,10-12-88,-5-3-34,-2-5-125,-1 1 0,-2-2 1,4-20 246,-10 43-31,9-60-322,-6-7 73,-5 0 70,-3 7 68,-1 24 59,-15-53-27,12 66 37,-1 2-47,-3-3 18,10 26 95,-1 1 0,-1-1 0,1 0 0,0 1 0,-1-1 0,1 1 1,-1-1-1,0 1 0,0 0 0,0 0 7,1 1-14,1 0 0,0 0 0,-1 0 0,1 1-1,-1-1 1,0 0 0,1 1 0,-1-1 0,0 1 0,1 0 0,-1 0 0,0-1 0,1 1 0,-2 0 14,-6 3-114,0 2-71,1 3-91,4-1 44,0 0-54,1 0-62,0 1-70,1 0-75,1 0-85,0 0-90,0 0-99,1-1 123,0 11-919,0-7 686,0-5 371,0 0 57,0 1-33,0 3-180</inkml:trace>
  <inkml:trace contextRef="#ctx0" brushRef="#br0" timeOffset="6212.59">7926 350 7838,'2'-2'-94,"0"0"73,1 0 67,-1 0 62,0 0 23,0 1 35,2-3 257,-1 1 102,-1 1 77,-2 1-557,0 1-1,0 0 1,1 0-1,-1-1 1,0 1 0,0 0-1,0 0 1,0 0-1,0-1 1,0 1 0,0 0-1,0 0 1,0-1-1,-1 1 1,1 0 0,0 0-1,0 0 1,0-1-1,0 1 1,0 0 0,0 0-1,0 0 1,0-1-1,-1 1 1,1 0 0,0 0-1,0 0 1,0 0-1,0-1 1,-1 1 0,1 0-1,0 0 1,0 0-1,0 0 1,-1 0 0,1 0-1,0 0 1,0-1-1,0 1 1,-1 0 0,1 0-1,0 0 1,0 0-1,-1 0 1,1 0 0,0 0-1,0 0 1,0 0-1,-1 0 1,1 0 0,0 1-1,0-1 1,-1 0-1,1 0 1,0 0 0,0 0-1,0 0 1,-1 0-1,1 0 1,0 1-45,-7-1 806,1 3-110,0 0-99,0 1-89,0 2-78,0 0-70,0 1-57,1 0-48,-4 7 93,-7 16 327,12-22-435,1-1 46,-2 5 50,1 1-39,-4 13 201,0 7-21,-1 17 130,1-11-59,3-11 460,1-1 0,-1 25-1008,6-16 624,3-1-51,8 6 47,-3-23-361,2 0-37,3-3-44,2-1-45,3-2-52,3-2-54,-14-7-22,0-1 0,-1 0 0,1 0 1,0-1-1,0 0 0,0 0 0,0-1 1,-1 0-1,1-1 0,0 1 0,0-2 1,0 1-6,24-9-20,-3-5-39,5-10-84,-4-6-99,-5-5-119,-14 16 129,-2-1-38,3-16-150,-4-2 60,-5-2 55,-4-1 50,-3 0 47,-5 0 41,-4 0 39,-3 2 32,8 23 60,-1 1-1,-1-1 1,-6-6 36,6 10-7,0 0 0,-1 2-1,0-1 1,-3-1 7,4 4 4,0 2-1,-1-1 1,1 1-1,-1 1 1,-1 0-1,1 1 1,-1 0-1,0 0 1,0 2 0,0-1-1,-1 1 1,-1 1-4,6 1 69,-1 1-36,-1 1-39,1 0-38,-1 1-41,0 0-42,1 2-44,0-1-45,2 2-46,1 0-48,1 1-50,2 0-51,2 1-52,3 0-53,2 1-56,3 1-56,-5-7 544,1 1 33,4 5 14,-7-8 37</inkml:trace>
  <inkml:trace contextRef="#ctx0" brushRef="#br0" timeOffset="7096.15">8454 377 5525,'-1'0'-159,"1"-1"34,-1-1-26,0 1 121,-1-1 110,2 1 45,-1-1 52,0 1 45,0-1 41,-1 0 368,1-1 107,0 1-10,-1-1 1031,1 2-760,1 1-624,0 1-34,1 0-40,-1 0-45,0 1-51,1 0-58,0 0-62,0 1-70,1 5 542,1 0-48,-1 0-47,0 1-44,0-1-40,0 1-38,1 8 238,-1-7-289,-1 1-37,2 9 160,0 6-33,1 12 95,-2-18-207,0 0 56,0-7-61,-1 1 49,1 7 25,-2-1-55,-2 5 3,-3 10 87,0 8 90,4-15-74,1-10-62,1-1-64,1 6 16,-2-17-202,0 0 1,0 0 0,0 0-1,-1-1 1,0 1 0,0 0-1,-2 2-75,-6 4 236,8-16-128,-1-12-17,1-2-12,-4-10 95,1 0-70,1-1-62,1-1-53,1-6-59,1-1-49,2-73-381,-1 49 233,-1 22 143,0 11 50,0 2-107,0 0 1,4-21 180,9 1-147,-11 39 135,2 1 0,-1 0 0,0 0 0,1 0 0,4-5 12,-1 3 5,-1 1 0,1 0 1,0 1-1,1-1 0,-1 1 1,1 1-1,1-1 1,-1 1-1,1 1 0,-1-1 1,1 2-1,1-1 0,4 0-5,-8 2 4,0 1-1,0 0 1,-1 1 0,1 0-1,0 0 1,0 0-1,0 0 1,0 1-1,0 0 1,-1 0-1,1 1 1,4 1-4,-4-1-1,-1 1 1,1-1-1,-1 1 0,0 1 1,0-1-1,0 1 0,-1 0 1,4 3 0,5 6-7,-1 1-70,-1 1-54,-2 2-40,-8-15 137,0 1 0,0 0 0,0 0 0,0 0-1,-1 0 1,1 0 0,-1 0 0,1 0 0,-1 0-1,0 0 1,-1 0 0,1 0 0,0 0 0,-1 0-1,0-1 1,0 2 34,-11 19-202,-7-1 75,-4-4-62,4-6-178,0-1 0,-21 8 367,5-2-297,0 2 79,14-4 141,2 2 70,16-14 18,1 0 0,-1 0 0,1 0 0,0 0 0,0 0 0,0 1 0,1-1 0,-2 4-11,2-4 3,0 1 0,0 0-1,0 0 1,1 0 0,-1 1 0,1-1 0,0 0 0,0 0 0,1 0 0,-1 0-1,1 0 1,0 0 0,0 0 0,0 0-3,13 30 82,5-4 35,9 3 58,23 9 130,-25-26-58,1 0 0,17 7-247,20 6 224,-46-21-186,5 3 63,12 8 127,-1-1-25,-12-7-120,-2-3-69,-1 0-68,-3-3-54,1-2-68,-1 0-76,1-2-87,-5-3-36,12-8-556,-15 2 489,0-7-118,-8 14 555</inkml:trace>
  <inkml:trace contextRef="#ctx0" brushRef="#br0" timeOffset="7566.16">9253 190 3341,'0'-7'283,"0"2"52,-1 2 55,0 0 57,0 0 63,0 1 64,-1 0 70,0 0 71,-1-1 99,1 2-577,1 0 47,1 0 42,-1 0 38,0 0 461,1 1 104,0 0 275,2 3 1689,0-1-1753,-1 0-619,0-1-42,0 0-50,0 1-55,0 0-64,0-1-69,-1 1-124,1-1-35,-1 0-39,1 1-40,-1-1-43,1 0-45,-1 1-46,1-1-49,1 9 586,0 0-67,-1 1-55,1 0-44,1 8 94,3 9 98,3 32 511,-6-1-50,1 11 98,0-29-368,0 1-104,1 1-100,0-1-96,-1 0-93,1 0-88,0-1-84,-1-1-81,-2-21-37,0 22 71,-3-29-45,0-1-52,0 2-97,-2 0-117,2-7 97,-1 0-39,0 1-43,0-1-46,0 1-981,1-5 67,0-4 73,2-3 75,-1-1 14,1-1 96,-1 1 310,0 1 75,0-2-49,0-3-246</inkml:trace>
  <inkml:trace contextRef="#ctx0" brushRef="#br0" timeOffset="7950.74">9646 257 10794,'0'-3'132,"0"1"-55,2-4 14,0 5-18,-1 0 11,0 1 44,0-1 67,1 1 75,1 0 87,-1 0 99,-2 0 93,1 1-109,-1-1-95,-1 1-82,1 0-38,0 1-78,-1 0-42,0 0-13,1-1-4,0 0 9,0-1 22,0 0 45,-6 4 704,4-3-479,1 1-46,-1 2-58,-1 2-71,-3 18 110,4-16-232,0 0 0,-1 0 1,1-1-1,-1 1 1,-1 0-1,-1 2-92,-5 7 160,-7 11 66,-4 0-38,5-10-94,-4-3-34,-4-1-8,-41 16-14,34-17 51,15-5-4,0-1 35,0 1 42,1 1 49,1 1 55,-1 0 61,-2 7-130,9 1 88,9 3 136,1-17-334,-1-1 0,0 0 1,1 1-1,0-1 0,-1 0 1,1 0-1,0 0 0,3 2-87,24 21 645,-7-11-321,-4-6-157,-10-6-127,0 0-33,20 7 245,-2-2-38,22 5 125,-17-4-138,-4-2-22,-3-3-45,-2-1-39,0-1-32,7 0-20,-8 0-69,23 1 31,-32-4-43,1 1-45,1-1-80,0-1-94,1 0-112,-7 0 135,0 1-36,-6 0 139,0 1-1,0-1 1,0 1 0,0-1-1,0 0 1,0 0-1,0 0 1,0 0 0,0 0-1,-1-1 1,1 1-1,0 0 1,0-1 131,4-6-481,-3 4 282,0 0 34,0 0 54,0 0 34,6-7-57,7-5 97,-15 16 37</inkml:trace>
  <inkml:trace contextRef="#ctx0" brushRef="#br0" timeOffset="8248.11">10066 296 5911,'0'-5'-11,"0"0"63,0 0 70,0 0 78,0 0 86,0 0 93,0 0 102,0 0 108,0 0 117,0 1 125,0 1-366,0 1 33,0-1 36,0 1 36,0 0 36,0-1 39,0 1 38,0-1 41,0 1 40,0 0 42,0-1 43,0 1 44,0 1-361,0 1-62,0-1-57,0 1-55,1 0-49,-1-1-47,1 1-42,-1 0-39,1 0-9,0 0-43,1 1 25,-1-1-97,2 1 2,-3 0-7,1-1 39,-1 0 53,0 0 65,1 1 111,1 1-42,-1 0-40,0 0-34,0 2 44,1 0-56,1 4 76,0 2-9,-1-5-39,4 8 163,-2 0-55,0 1-47,-1 0-45,1 8 48,-2 0-72,0 0-55,-1 0-38,3 24 87,2 29 114,-1 49 306,-5-71-386,0 1-51,0 0-82,0 0-111,-1-18-205,0-25 89,-1 0-52,1-2-22,-2 0-56,1 0-65,-2 0-74,2-4 1,-1 1-110,0-1-123,1-2 260,0-1-34,0-1-38,1 0-39,-1-1-39,0-1-43,1 0-43,-1-1-44,1-2-48,-1 0-47,1-2 59,1-1 75,-1-1-49,1-6-246</inkml:trace>
  <inkml:trace contextRef="#ctx0" brushRef="#br0" timeOffset="8849.09">10378 324 7838,'4'-1'-74,"-1"1"124,-1-2 111,0 0 100,-1 0 166,0-2 103,-1 0 212,0-2 510,-1-1 10,2 3-447,-1 1-182,1 1-62,1 0-156,0 1-68,1 0-78,0 1-91,-3 0 202,0 0-40,1 0-36,-1 0-35,0 1 173,1 0-112,-1 1-57,1-1-107,-1 2-64,1 0-38,-1-1 3,0-1 25,0 0 30,0 0 54,5 15 448,-1 2-112,-1 1-97,-1 0-85,-1 4-26,-1 1-78,0 4-24,-2 15 44,1-6 22,1-14-12,-2 12 63,-1 0 0,-6 28-319,4-32 99,1-1-57,1 1-74,1 0-94,2-28 257,0 0-42,0-1-39,0 1-37,-1 0-35,1-1-32,-1 3-148,0-3 28,0 1-35,-1 1-304,0-1-234,-1 0 120,1-2-37,-6-1-1200,6-2 1289,-1 0 50,0-1-37,1 1 329,0-1 37,1 0 42,-1 0 44,0 0 49,1-1 53,-2-2-134,0-1 54,0-2 35,-2-5 36,5 13 17</inkml:trace>
  <inkml:trace contextRef="#ctx0" brushRef="#br0" timeOffset="9111.44">10404 336 771,'1'6'1663,"4"8"1594,-3-9-2142,2 0 10,-1 0-100,-1-2-545,-1-1-39,1 1-41,0 0-47,-1-1-50,1 1-55,-1 0-57,1 0-62,2 7 400,1 0-33,7 10 410,3 1 68,11 10 374,-6-8-332,-8-6-289,5 3 26,0-1-100,1-2-89,0-2-80,1 0-70,1-1-62,0 0-51,1 0-43,5 3 27,15 12 84,-12-9-203,1-1-70,1-2-57,0 0-41,8 4-40,-12-7-119,-16-9 48,2-1-99,-6-2 60,-1 0-40,-1-2-1,1 1-33,-1-1-37,1 0-41,-1 0-42,1-1-46,0 0-50,0-1-53,2-2-271,-5-3-36,-4-2-40,-4 0-40,-1-1-45,-2 1-45,-1 0-50,2 2-52,4 4 587,-3-4-163,-2 0 73,-1-2-43,-5-5-231</inkml:trace>
  <inkml:trace contextRef="#ctx0" brushRef="#br0" timeOffset="9361.72">10878 216 10794,'0'-5'20,"0"1"63,0 1 58,0 1 55,0-1 50,0 2 45,0 0 41,0 0 36,0 1 287,0 0 63,0 2 203,0 3 515,0 0-414,0-2-368,0 4 351,0-2-284,0-2-410,0 0-38,0 1 85,0-2-229,0 0-36,0 0-38,0 0-42,0 0-42,0 0-46,1 7 515,-1 1-50,2-1-43,-1 0-39,3 9 206,1 1-103,-1-1-88,4 24 371,-4-7-202,0 14 122,7-3-71,-2-18-224,-1-1-57,0 0-54,-2-1-50,0 0-47,0 0-41,-1 2-39,0 1-34,-4-22-136,1 0 52,0 3 33,1 14-5,-1-9-30,-2-5-47,0 0-88,-2-2-49,0-1-93,-1-1-109,-1 0-122,2-4 248,-1 1-36,0-2-38,0 1-39,-1-1-43,1 0-42,-2 0-46,1-1-47,4 0 640,-6 0-1069,-7-2-1546,8 1 1852,1-1 48,-1-1-142,-1-1 95,0-2-62,-4-4-309</inkml:trace>
  <inkml:trace contextRef="#ctx0" brushRef="#br0" timeOffset="9943.29">11596 296 2570,'13'-11'126,"-2"4"0,-2 2 21,0-1 49,3-2 147,-6 5-127,0-1 34,0 0 36,-1 0 39,0-1 43,0 1 44,0-1 48,-1 0 50,0 0 55,-1-1 55,-1 1 60,0-2 61,-1 1 66,0-1 68,-2 4 27,0 0-118,-2 0-107,0 0-95,-1 0-84,0 1-71,-1 0-61,0 0-48,-4-1 139,-13 1 513,16 2-618,1 1 61,-15 5 41,0-1-47,-1 1-42,1 1-40,-11 3 100,0 2-65,1 1-50,1 1-36,11-4-73,1 0 1,0 1 0,1 0-1,1 1 1,-8 8-202,-6 11 410,5 4 92,13-16-202,1 0 1,1 0 0,-2 9-301,-6 34 563,13-23-249,7 0-43,6-3-54,9-1-64,-11-25-145,0 0 0,0-1 0,1 0 0,0 0 0,0 0 0,9 5-8,-13-11-1,0-1-1,0 1 0,1-1 1,0 1-1,-1-1 1,1-1-1,0 1 1,0-1-1,0 0 0,0 0 1,0 0-1,0-1 1,0 1-1,0-1 0,0-1 1,0 1-1,4-1 2,49-14-117,-19-3-19,-17 3-8,-1-1-65,-4-4-81,-3-1-99,-4 0 185,5-11-164,4-8-116,-6 14 221,-1 6 116,0 2 93,-2 7 84,0 2 53,7 0 120,0 6 64,-15 3-229,0 0-1,0 0 0,0 0 1,0 0-1,0 1 0,-1-1 1,1 1-1,0-1 1,0 1-1,-1 0 0,1 0 1,0 0-1,-1 0 0,1 0 1,0 0-1,-1 0-37,13 19 339,-8-1 22,-1 1-45,-2 2-40,-2 1-40,0 0-36,-1 0-35,-1 22 71,0-19-150,0-3-34,2-9-113,0 8 51,0 0 8,-1-7-43,0-3-43,-1 0-63,0-5 17,0 0-35,0 0-39,-1-1-43,0 1-48,0-1-50,-1-1-55,0 1-60,-1-2-121,-4 3-861,4-6 972,-1 0 50,1 0 46,-3-1-32,-2 0-156</inkml:trace>
  <inkml:trace contextRef="#ctx0" brushRef="#br0" timeOffset="17418.64">329 1693 1670,'0'-6'135,"-1"1"76,1 1 45,-3-2 404,1 3-311,0 1-195,0 0-59,0 0-70,1 1 147,1 1-78,-1-1-55,1 1-56,0 0 15,-1-1 77,1 1 70,-2-2 99,1 1 54,-1-1 98,0 0 114,0 0-208,1 1 33,1 1-175,0-1-48,-1 1-42,1-1-35,-1 0-43,-1-4-230,0 3 195,1 0 94,-1 1 100,2 0-30,-1 1 37,0-1 39,1 1 42,-1 0 46,0 0 49,1 0 53,-1 0 57,0 1 60,1-1 62,-1 1 68,1 0 69,-1 1 7,1 0-63,0-1-60,0 1-56,1-1-54,0 0-50,0 0-48,1 0-44,0 0-42,0 0-37,3 0 151,1 0-116,0-1-93,2 0-34,12-1 73,-15 0-93,1 0 107,-4 1-76,-1 0 41,34-8 414,2 2-86,0 1-80,1 2-72,0 1-65,1 1-58,0 0-51,0 0-44,43 0 80,38-7-35,-51 2-10,49-8 33,-59 3-94,69-14 21,4 4 33,2 1 45,1 1 57,-86 12-176,3 1 8,1 1-53,54-2-30,57-6-85,-96 4 49,2 0 6,-5 3 100,62-7 245,7-1-3,-42 8-162,-34 3-107,36 1 114,13-1 72,-61 1-152,0 1-52,11 1-34,29 2-37,45 1 13,156-14 344,-84 6-107,117-18 107,-270 22-351,-1 2 0,27 4-13,50 2-5,-39-6 5,-3 0 0,31-5 0,195-8 0,-232 10 29,1-2 40,73-2 90,22 1 65,-118 2-187,-2-1-41,155 2 4,-11 0 0,-101-6-3,0 0 41,184-12 156,-160 17-144,-47 1 19,-3-2-37,70-2-26,-76 4 0,25-3 50,69-2 32,162-7 126,-80 3-194,-174 6-19,62-4-1,164-5 0,20 0 129,-220 15-129,125-4 0,-155 0 0,1 2 0,11 5 0,-20-3-3,0-2 1,21-4 2,53-2 26,-84 7 22,60 0 5,137 4-44,-167-1 23,2 2 40,41-1-46,-40-2-30,37 7 4,130 11 73,-168-16-39,32-1 12,-1-1 36,17 7-69,110 5 100,-139-12-89,235 12-24,-261-13 1,37 4 63,-2 0-1,-38-4-62,131-5 13,-133 1 25,2 0 36,27 1 17,0 4-61,95-2-4,-13 0 80,1 0 0,41-6-98,113 8 98,-82 0-73,-81-1-34,208-5 0,-318 1 1,154-5 19,136-6 262,-170 5-191,-2 5-99,-25 4 8,95 1 0,64-16 0,-1 0 81,-94 6-34,-117 7-42,11 0-31,30-6-71,7 4 87,-91 3 10,0-3 0,0-2 0,23-8 0,-14 2 0,-41 7 9,32 6 223,-38 0-194,1 0-60,7-1 31,40 0-168,-64-1 154,-1 1 0,1 0 0,0 0 1,0 1-1,0-1 0,0 0 0,0 0 0,-1 0 1,1 0-1,0 1 0,0-1 0,0 0 1,-1 1-1,1-1 0,0 1 0,-1-1 0,1 1 1,0 0 4,7 4-24,10-3 48,-31-3 89,-12 2 91,9 3-169,2 4-125,7-2-9,0 1-43,5-5-108,-1 1-174,3-1-75,2 1-75,3 1-77,-2-3 200,4-1-657,-3-1 482,-2-1 265,1 0 40,0-1-23,2-2-129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5:51.798"/>
    </inkml:context>
    <inkml:brush xml:id="br0">
      <inkml:brushProperty name="width" value="0.05" units="cm"/>
      <inkml:brushProperty name="height" value="0.05" units="cm"/>
    </inkml:brush>
  </inkml:definitions>
  <inkml:trace contextRef="#ctx0" brushRef="#br0">47 643 2056,'0'-2'227,"0"1"0,0-1 0,1 1 1,-1-1-1,0 1 0,1-1 0,-1 1 0,1-1 0,-1 1 0,1 0 1,0-1-1,0 1 0,0-1-227,2-2 785,-1-1 52,0 0 67,-1-2 85,-1 5-770,0 0 92,0 0 76,0 0 65,1 0 38,-1 0 35,2-2 1272,-1 2-1068,1 0-65,-2 1-373,1 1-35,-1-1-34,1 0-46,0 1-51,-1-1-54,1 0-62,-1 1-65,1-1-71,0 1-75,-1-1 688,0 1-108,1 1-95,-1 0-80,0 0-75,0 0-46,1 2-18,-1 2 3,0-3 10,0-1 61,0 13 241,1 3-51,0 2-30,-1 0-41,0 10 68,-4-3-49,0-11-151,-2 5 24,4 0-37,1-17-102,1-1-1,0 1 1,0-1 0,-1 1 0,1-1 0,-1 0-1,0 1 1,0-1 0,0 0 0,0 1 0,0-1-1,-2 1-9,-3 9 11,0-2-19,2-12-16,3-8-72,3-77-488,3 32 255,3 8 117,5-4 73,-2 7 124,-5 19 10,1 0 1,10-21 4,-13 37 2,0 1 1,0 0-1,1 0 1,0 1-1,0-1 0,1 1 1,0 0-1,1 1 1,-1-1-1,4-1-2,3-2 6,1 0 55,6-2 70,11-2 137,-26 12-216,0 0 0,0 1-1,0 0 1,1 0-1,-1 0 1,0 1-1,0-1 1,0 1 0,3 1-52,9 2 112,-1 5-41,-7 1-65,-3 3-35,-2 11-66,-4 2-44,-9 23-180,-1-26 145,-15 16-87,12-20 178,0 0 42,-3 4 56,0 0 77,15-19-90,-1 0 0,1 0 1,-1 1-1,1-1 0,0 0 1,0 0-1,0 1 0,1-1 0,-1 0 1,1 1-1,0-1 0,0 1 1,0-1-1,0 1 0,1-1 1,-1 0-1,1 1 0,0-1 0,0 0 1,0 0-1,1 2-2,17 30 85,8-7 60,-22-25-110,0 1 0,0 1 0,-1-1 0,1 1 0,2 4-35,1 2 32,-1 0-33,-2-2-31,2 0-35,-6-7 38,1 0 1,-1 0-1,1 0 0,-1 1 0,0-1 0,0 0 0,0 1 0,0-1 1,0 1-1,0-1 0,-1 1 0,1-1 0,-1 1 0,0 0 0,0-1 1,0 1-1,0-1 0,0 1 0,-1 1 29,0-2-35,0 0 0,0 0 0,0 0-1,0 0 1,0 0 0,-1 0 0,1 0 0,-1 0 0,1-1 0,-1 1-1,0 0 1,1-1 0,-1 0 0,0 1 0,0-1 0,0 0 0,-2 1 35,-24 9-333,-4-5 51,12-4 135,2-1 41,-3-1-34,0 0 43,-3 1 36,0-1 40,-24-2 69,39 1-18,1 0 0,-1 0 0,1-1 1,-1-1-1,1 1 0,0-1 0,0-1 0,0 1 0,-4-4-30,4 0 157,8 0-80,6 1-80,3 0-79,3 1-77,1 1-76,-1 0-77,-2 2-73,33-2-1243,-27 0 1116,9-4-118,-23 8 594</inkml:trace>
  <inkml:trace contextRef="#ctx0" brushRef="#br0" timeOffset="303.45">432 559 6553,'0'-1'90,"0"-1"36,0 0 223,1-1 117,0 2 100,0-1 219,1 1 88,-1 0-38,3 0 1174,0 2-646,-3 0-740,1 0-57,-1 0-227,0 0-33,0 0-39,0 0-42,0 0-72,-1 0-35,1 0-35,0 0-38,-1 0-42,1 1-41,0-1-46,-1 0-46,3 9 735,1 1-99,-1 0-89,0 0-77,0 3-18,1-1-76,0 4-24,1 9 32,-4-16-207,-3 15 130,-2-10-125,2-4-87,-1 1-86,2 1-108,0-7 66,1 1-36,0-1-71,1 4-104,-1-4 128,0-1-57,-1-2 63,1 0-35,-1-1-38,0 0-43,-3 0-88,-4-2-119</inkml:trace>
  <inkml:trace contextRef="#ctx0" brushRef="#br0" timeOffset="583.24">603 404 6939,'0'-2'-39,"0"1"-1,0-1 1,1 1 0,-1-1 0,0 1-1,1-1 1,-1 1 0,1-1 0,-1 1-1,1 0 1,0-1 0,0 1-1,-1 0 1,1-1 0,0 1 0,0 0-1,0 0 1,1-1 39,0 0-115,-1 2 80,4 0-31,-1 1-112,0 0-138,0 3-249,0-1 198,-1 0 168,1-1 77,1 1 51,2 1 3,9 4 50</inkml:trace>
  <inkml:trace contextRef="#ctx0" brushRef="#br0" timeOffset="992.55">874 572 2056,'0'0'269,"0"0"-56,0-1-49,0 1-42,0-1 20,0-6 18,0 3-9,0 2-162,0-1 55,0 1 50,0-1 47,1 0 65,-1 0 49,0 0 44,0-1 40,0-2 440,-1 1 106,-1 1 32,-7 0 1295,3 5-1455,6-1-755,-21 7 1496,8-1-557,3-1-224,0 1-87,1 0-188,1 1-89,1 1-102,-1 1-116,0 1 97,-1 0 74,-15 19 622,17-18-673,3 0-70,1 2 7,-2 5 86,4-8-145,2-2-85,2-2-78,1-4-188,1 0 59,12-3-172,-9 0 75,11-2-57,-7-1 131,8-8-38,-8 4 153,0-2 71,-1 0 81,0 0 94,-4 4-78,-1 3 72,0 1 105,1 6 215,-1 4-10,-3 0-219,0 0-109,0 0-78,-1 0-88,3 11 151,-1 0-1,-1 0 1,-1 1-1,-1-1 1,0 7-140,-2 40 296,-1-36-186,0-1-36,-6 39 136,4-45-181,-2 0-38,1-4-33,-1-1-39,-1-1-44,-1-1-50,-2-2-30,-1 2-54,-2 1-54,-1-1-52,-1-1-53,0-1-53,0-4-51,1-2-51,-1-4 20,1-1 50,1-3 48,1-2 45,0-2 44,2-1 42,0-2 41,1-1 38,0-1 36,2-2 35,-7-11-77,3-2 116,2 1 102,2-11 176,6 26-75,1-1 1,0 0-1,0 0 1,1 1 0,0-1-1,1 0 1,0 1-1,0-1 1,4-7-69,12-23 186,-6 20-146,1 0-54,2 1-64,0 1-75,1 0-86,0 2-96,1 1-107,0 1-118,-6 5 180,1 0-36,14-11-464,-9 7 338,-1 1 159,-1 1 93,1-1 145,8-5 97,-21 14 48</inkml:trace>
  <inkml:trace contextRef="#ctx0" brushRef="#br0" timeOffset="5887.41">1699 700 385,'-3'0'-202,"1"0"83,-1-1 80,2 0 74,-1-1 68,1 1 63,0-1 57,0 0 53,0-2 260,1 0 97,0-1 224,0-3 548,1-3 504,-2 7-989,0 0-97,-1 1-92,-1 1-86,0 0-78,-1 1-73,-1 1-66,1 0-60,-4 1 111,0 0-111,-2 2-37,-4 1 32,4-1 37,-11 2 82,2 1-53,5-1-10,1 2 0,1-1-1,-8 6-418,-7 5 575,7-2-123,0 0-88,-1 6-17,-8 13 63,8 3-28,11-10-84,5-4 6,3 1 73,6 3 32,7-8-121,5-6-103,4-5-84,-2-6-71,0-2-34,-11-1-18,0 0 0,0 0 0,0-1 0,0 0 1,0 0-1,3-2 22,23-11-176,-1-2-62,-2-1-58,0-2-54,-2-2-50,-1-1-45,-2-2-40,-2-2-38,-1-3-58,-6-4 110,-2-1 93,-3 0 76,-3 11 128,-3 7 65,-1 0-1,0 0 1,-1-6 109,5-56-242,-3 25 148,-3 34 161,2-10-82,0 4 2,-2 9 61,-1 3 56,1 0 79,-1 3 43,-1 0 80,1-1 90,-1 1 101,-1 30-63,-2 1-79,-2 2-78,1 0-76,0-4-97,0 0-45,1-1-45,0 0-44,1 17 78,2 1 34,-2 35 152,-3-34-104,2-17-34,1-1 0,1 1 0,1 0 0,1 9-96,4 7 152,2 32 167,-1-11-270,-5-50-56,1 1 0,0-1 0,1 0 0,0 1 0,0-1 0,0 0 0,3 3 7,7 3-303,-5-9 111,2 0-38,3-3-149,1-1-101,-6-1 119,1 0-51,-1-1-57,-1-1-62,0 0-66,0-1-71,-2 0-75,0-1-81,-2 0 394,1-1 75,-1 0 76,1-2 79,-1 2 96,0-1 40,0-1 28,2-6 26,-5 15 10</inkml:trace>
  <inkml:trace contextRef="#ctx0" brushRef="#br0" timeOffset="6567.26">2140 601 3341,'-4'-1'174,"0"0"-57,-7-4 107,8 3-121,0 0 50,-1 0 70,1 1 93,0 1-44,1 0 57,-1 1 62,1 0 70,-6 3 770,-1 1-118,0 0-111,0 0-101,0 1-91,-1 0-83,0 1-74,1 0-63,-6 5 245,2 0-103,10-8-536,1-1 1,-1 0-1,0 1 0,1-1 1,0 1-1,0 0 1,0-1-1,0 1 1,0 0-1,0 2-196,0 3 396,-2 5 95,1-1-93,1-1-87,-3 22 438,5-18-396,4 2-326,8-8-81,5-7-68,3-5-57,15-8-194,5-11-296,-28 11 444,0 0 38,12-11-87,0-9 84,-12 10 129,1-14 13,-10 23 138,4-26 138,-9 26-107,-1 0 61,-2 3 233,2 3-38,0 4-36,1 3-36,0 1-35,1 2-34,1 1-34,-1 1-33,0 4 25,-1-3-69,-3 15 89,3-5-59,2-8-92,0 0 0,1 0 1,1-1-1,0 1 0,0 1-63,0-4 18,7 30 82,1-13-85,-1-10-55,3-2-55,3-3-67,4-3-81,22-2-357,-32-5 448,0 0 0,0 0 0,1-1 0,-1 0 0,0-1 0,-1 1 0,1-2 0,7-3 152,13-9-514,-15 7 218,0-1-35,-1-1-40,0 0-44,0 0-52,-1-1-56,7-11-433,-8 5 348,-3 2 132,0 0 39,-2 2 110,-1 0 40,0 1 45,0 0 51,0 1 53,0-3-56,0-1 45,-2-1 41,0 1 39,2-18 31,-2 1 112,2-6 132,-3 16-35,-1 0 60,-1-1 81,-1 0 101,-1 8-70,-1 2 61,0-1 68,-1 2 73,2 9 81,0 1-95,0 1-87,0 1-77,0 1-67,0 1-58,0 1-49,0 1-39,-2 3 45,-3 11 193,5-11-225,0-1 51,-6 18 117,2 0-60,-1 1-51,2 1-42,-1 3-20,2 0-33,-4 67 199,8-55-162,3 8 111,0-23-215,8 71 271,-2-56-259,1-8-101,3-1-115,-5-17 19,1 0-40,1-1-45,1-1-48,-9-10 132,0-1-63,0 0-56,0-1-51,1 0-117,-1 0-53,2-2-308,-1-1-61,1-4-870,-2 0 655,-2 5 656,0-1 36,0 1 40,-1-1 49,-1-2-146,0 0 41,-1-1-34,-2-4-159</inkml:trace>
  <inkml:trace contextRef="#ctx0" brushRef="#br0" timeOffset="11534.81">2382 572 385,'0'-3'23,"-1"1"42,0 0 39,0 0 35,-1 0 231,0 0 97,1 2-43,0 0 261,8 0 465,-5 0-87,-2 0-49,0-1-503,0-1-43,1 1-40,0-1-38,0 1-35,0 0-34,1 0 234,2-1-21,1 1-113,0 0-16,5 0 121,-5 0-181,0 1 73,-2-1-77,0 0 66,26-9 951,-13 4-641,1 0-54,-5 2-266,0 1-45,-2 0-100,1 1-43,-1 0-47,0 0-53,11-1 11,0 1 42,47-4 487,-39 3-396,-9 2-115,0-1-45,0 0-59,1 1-72,-1-2-84,0 1-96,0-1-110,1 0-122,-8 0 76,1 1-64,0-1-66,-1-1-73,1 1-73,0-1-80,0 0-82,-1-1-86,-7 4 600,3-2-165,0-1 80,0 1 80,-1 0 80,-1 1 87,-1-1 54,2 0 35,2-2 33,-10 5 14</inkml:trace>
  <inkml:trace contextRef="#ctx0" brushRef="#br0" timeOffset="12334.84">2909 700 385,'0'-3'-22,"0"1"48,0 0 45,0-1 41,1 2 38,-1-1 35,0-1 272,1 0 212,0 1-40,3-3 902,-1 2-678,-1 1-459,-1 1-374,0 0 41,-1 0 38,1 0 34,-1-1 227,1-1 107,-1 1 73,-1-1 61,-2-6 1535,2 6-1266,0 1-465,0 1-35,0-1-44,0 1-50,0-1-25,-1 1-95,1 0-109,0 0-119,1 1 100,0 0 1,0-1-1,0 1 1,0 0 0,0 0-1,-1 0 1,1 0-1,0 0 1,0 0-1,0 0 1,0-1-1,-1 1 1,1 0-1,0 0 1,0 0 0,0 0-1,-1 0 1,1 0-1,0 0 1,0 0-1,0 0 1,-1 0-1,1 0 1,0 0 0,0 0-1,0 0 1,-1 0-1,1 0 1,0 1-1,0-1 1,0 0-1,-1 0 1,1 0 0,0 0-1,0 0 1,0 0-1,0 0 1,-1 1-1,1-1-28,-31 9 1274,19-6-895,-1 1-45,1 0-60,0 1-72,-3 2 64,1-1-60,-12 6 193,15-5-190,0 4 96,0 2 109,4-4-196,-1 1 63,-24 31 882,25-30-900,2-1-39,1 0-55,3-2-67,5 18 152,1-15-179,0-4-55,2 0-54,2-3-71,1-2-83,17-3 19,0-2-62,6-4-104,13-8-218,-2-9 30,-19 3 245,-6 0 114,-2-2 82,-12 13 91,0 1-35,9-24-151,-9 19 133,-1-1 70,0 0 107,-3 6-1,1 1 51,-1 0 55,0-1 63,0 1 67,0 0 76,-1-1 79,0 1 87,0 17-320,0 0-44,-1 0-38,1 0-36,-1 4 15,1 0-56,0 0-44,0 1-37,0-6-45,1-1-1,-1 1 1,1 0 0,1 0 0,0-1-1,0 1 1,0-1 0,1 0 0,0 1-5,4 9-5,-2 1-74,-2-4-33,1-2-50,1 0-57,3-2-61,-5-7 193,2 1-98,0 0-84,0 0-67,6 2-394,7 2-606,-9-7 788,0-1 431,8 0 84</inkml:trace>
  <inkml:trace contextRef="#ctx0" brushRef="#br0" timeOffset="13484.34">3863 643 2056,'3'-3'-81,"-1"-1"56,1 1 52,-2 0 50,1 0 45,-1-1 41,0 1 39,-1 0 35,-1-4 312,0 1 92,-2 0 16,-9-6 1292,5 8-1154,2 2-326,0 0-42,0 1-53,-1 1-61,-2 0 328,-1 1-34,-8 3 511,-1 2-121,1 2-111,1 2-101,-1 1-92,2 2-82,0 2-72,4-3-153,1 1-34,-8 14 265,6-1-130,9-19-338,1-1 1,0 1-1,0 0 1,1 0 0,0 0-1,0 0 1,0 6-150,3 13 266,7-8-127,-2-12-119,3-2-33,3-2-36,2-1-36,14-3-106,-2-5-65,4-6-109,12-16-225,-4-6 51,-16 9 269,-5 4 127,-1 1 99,-14 15 60,1 0 1,0 0 0,-1 0 0,0-1 0,0-2-17,10-33 204,-4 13 43,-9 28-205,1 0-1,-1 0 1,1 0 0,-1 0 0,0 0-1,1 0 1,-1 0 0,0 0-1,0 0 1,0 0 0,0 0-1,0 0 1,0 0 0,0-1-1,0 1 1,0 0 0,0 0-1,0 0 1,-1 0 0,1 0-1,0 0-40,-1 1 29,1 0 1,-1 0 0,1 0-1,-1 0 1,1 0 0,-1 0-1,1 0 1,-1 0 0,1 0-1,0 0 1,-1 0 0,1 0-1,-1 0 1,1 1 0,-1-1 0,1 0-1,0 0 1,-1 0 0,1 1-1,0-1 1,-1 0 0,1 0-1,-1 1 1,1-1 0,0 0-1,0 1 1,-1-1 0,1 1-31,-2 1 306,1 0-71,0 1-62,1-1-53,0 2-30,0-1-46,1 6-15,-1-6 11,1-1 58,-2 18 58,1 0-109,1-1-103,0 0-99,1 0-91,1-1-88,2 0-81,3-1-76,1 0-71,-7-15 475,-1 0-40,1 2-230,0 0-112,1 0-83,4 9-1552,-5-10 1695,-1-1 42,1 0 24,1 0 84,-1 0 103,0 0 117,1-1-65,0 0 41,0-1 26,3 0 27,-6 0 10</inkml:trace>
  <inkml:trace contextRef="#ctx0" brushRef="#br0" timeOffset="15429.12">4119 572 2056,'3'-7'194,"0"0"-53,5-14 153,-6 15-176,0 0 41,1-1 60,-1 1 78,0 2-48,0 1 49,0-1 53,1 0 58,-1 1-19,1 0 47,-1 1 50,1-1 54,0 1 57,1-1 59,-1 1 64,1 0 65,-2 1-209,0 0-35,2 1 443,-1 0-122,1 1-114,-1 1-102,0 1-92,0 0-82,0 0-71,-1 0-126,0 1-33,2 2 161,4 13 547,-2-2-506,6 30 650,-9-32-800,0-1-45,0 1-22,-1-1 14,0-1-38,0 9 110,-1-8-137,6 21 171,-3-16-228,-3-2-81,-2-15-40,1 0-1,0-1 0,0 1 1,0 0-1,0 0 0,0 0 1,1-1-1,-1 1 1,0 0-1,1 0 0,0-1 1,-1 1-1,1 0 0,0-1 1,0 1-1,0-1 1,0 1-1,0-1 0,1 2 2,-3-6-169,3-1 47,2-2 6,7-7-98,1-5-81,-6-4 84,4-8-32,2 5 130,-2 1 65,3-5 68,1 2 78,1 2 72,5 2 67,-17 21-106,0 1-50,6 6 62,-9-5-134,3 4 15,-1-1 1,0 1-1,0 0 0,-1-1 1,1 1-1,-1 0 1,1 0-1,-1 0 0,-1 0 1,1 1-25,11 32 184,-4-15-53,-4-4-81,-3-7-66,2 0-38,2 1-43,3 1-45,-4-6 55,1 6 32,1-1 13,-2-4-14,0-2-23,0 0-39,0-1-17,0-2-41,1 0-45,0 0-53,5-1-86,-1 0-112,1-2-99,0 0-87,2-1-228,0-1-84,1-2-276,7-5-711,-1-2 9,-7 2 716,-3 1 278,0-1 90,-3 1 229,1 0 89,-2 0 103,0-1 115,0-1-99,2 1 89,-1 1 84,1 0 83,-2 2 97,-1 0 37,1 0 35,-1 1 33,3-8 128,-2-1 119,-3 7-175,0 0 85,-1 0 75,1-1 63,0-3 217,1 1 76,1-23 1573,-3 27-1754,-1 1-35,0 0 277,-1 2-108,0 0-97,-1 1-85,0 1-75,0 0-64,0 1-52,-1 1-42,-10 5 466,10-5-430,1 1 63,2-2-148,-18 13 770,7-4-336,2 0-133,1-1-54,2 0-108,0-1-53,1 0-60,1 0-66,-7 11 340,-1-1-100,-3 8 9,9-15-175,0 0 0,1 0 0,0 0-1,-2 9-141,2 0 233,3 1 76,2-11-247,1 11 61,1-8-120,2-6-59,2-1-61,2-2-73,3-2-85,9-4-269,-2-6 77,-2-4 73,-1-4 74,-1-3 71,-1-1 69,-2 0 70,-1 1 66,-2 3 61,-2 4 24,-1-1 42,3-14 175,0 1 109,-4 17-20,3-2 244,-3 10-81,-6 12-30,-4 21 93,3 2-126,6 2-123,5 0-118,4-2-115,6-4-111,6-6-107,6-7-104,-18-15-59,0-3 52,23-14-319,-21 7 250,21-13-357,-7-7 109,-7-5 108,-5-3 109,-4-3 109,-4-1 108,-2 2 108,-1 2 110,-3 14 14,2-8-4,2-37 88,-6 27 4,-1 18-26,-1 0 63,-2-1 76,-1 0 90,0 11-94,-6-2 222,10 15-512,1-1 0,-1 1 0,1 0 0,-1 0 0,0 0 0,1-1 0,-1 1 0,1 0 0,-1 0 0,1 0-1,-1 0 1,0 0 0,1 0 0,-1 0 0,1 0 0,-1 0 0,1 0 0,-1 0 0,0 1 0,1-1 0,-1 0 0,0 0-18,-6 6 147,-2 5-49,2 2 133,1 0-53,1 1-47,1 1-40,0 4-23,1-1-33,-4 40-6,4-24 43,0 10-61,4 0 42,3-7 60,1 0-1,2-1 0,2 0 1,7 19-113,4-16-13,-1-17-65,-3-7-71,1-4-104,-3-11-23,-1-9 86,10-14-53,-19 17 160,10-8-190,-1-1 44,-1 0 40,-1 0 36,1-4 11,0 0 38,3-11 5,-1-3 46,-4 1 179,-2-5 33,1-6 97,4 7 102,-11 31 6,-2 10-77,-1-1-89,-1 0-26,0 1-100,-3 3-16,3-1 37,-3 14 4,1-4-66,1 0 1,1 0 0,0 4-32,4 9 108,-1-21-71,9 38 148,0-20-152,5-5-108,-6-10-8,3 0-35,-3-3 45,2 2-84,2 0-61,5-3-98,-16-7 276,1-1 0,-1 1 0,1-1 0,-1 0 0,0 0 0,1 0 0,-1 0-1,1 0 1,-1 0 0,1-1 0,-1 1 0,0-1 0,1 0 40,-2 1-9,11-4-126,12-7-9,-2-4-4,-14 2 5,-3-1 160,-2 0 108,-2-1 124,-5-8 217,1 1 570,3 20-528,1 13-60,-1 3-159,2-1-66,0-1-55,0 0-47,3 11 6,-2 18-49,-2 7-289,0 2 94,0 115-49,-3-129 91,0-1-42,-1-5-20,-1-1-45,-1-1-50,-2 0-58,0 0-64,-2-2-73,-1 0-78,-1 0-87,-14 9-698,4-15 485,2-7 190,-2-3 67,7-6 247,1-2 35,0-2 41,0-2 42,1-3 48,1-3 50,0-3 55,1-2 59,-1-10 23,4-1 57,2-5 77,4-17 158,7 0 12,0 15-151,-1 6-72,1 1-50,-5 20-74,14-45 148,3 3-63,3 3-59,3 0-54,2 3-51,2 0-47,1 1-42,1 0-39,7-11-100,0-1-48,34-48-386,-41 58 471,-1-1 48,0 1 61,0-2 76,11-17 127,-14 18 23,-4 6 34,-2 0 59,-3 6 29,-2 0 61,0 0 69,-2 0 79,-12 27-342,4-8 136,5-19 191,-8 18-204,-1 1 59,-2 1 82,-3 0 105,4 10-407,0-1 1,0 1-1,0-1 0,0 1 0,0 0 0,-1-1 0,1 1 1,0-1-1,0 1 0,-1 0 0,1-1 0,0 1 1,0 0-1,-1 0 0,1-1 0,0 1 0,-1 0 1,1 0-1,0-1 0,-1 1 0,1 0 0,-1 0 1,1 0-1,0 0 0,-1 0 0,1-1 0,-1 1 0,1 0 1,0 0-1,-1 0 0,1 0 0,-1 0 0,1 0 1,-1 0-1,1 0 0,0 1 0,-1-1 0,1 0-25,-8 5 436,1 5-48,0 2-63,1 1-79,1-1-94,0-2-108,4-6-65,-18 54 254,14-33-142,1 0-1,0 19-90,2 54 150,3-33 26,0-25-1,0-2 67,3 53 87,2-31-142,2-10-80,3 0-66,-9-38-68,0 0-49,0 0-42,0 0-37,1 14-289,0 34-761,-3-39 852,0-26-80,-1 0 58,0 1 53,-1-1 46,0 1 40,0-1 34,-3-4-124,-5-13-278,7 11 295,0-8 23,1 1 107,2 4 103,0-1 42,1-14 53,0-17 108,0 26-59,1-2 66,2-7 94,7-17 193,4 2 12,-2 18-182,0 8-89,1 4-60,-2 7-2,3 1 34,2 2 33,1 2 34,1 2 33,-2 3 33,-3 3 32,-2 4 34,3 15-84,-6 1-65,-5 2-55,-4 0-41,-4 7-22,-18 44 32,16-53-105,3-12-15,0-1-54,0-5-20,-1-1-46,-1 0-69,-1 0-37,-3 3-169,1-2-35,4-5 182,1 0-34,1 0-43,-2 0-387,0-2-81,0-1-38,-4-5-1205,4 0 856,3 2 544,-1 0 61,1-2-54,0 0 74,1-1-43,0-4-231</inkml:trace>
  <inkml:trace contextRef="#ctx0" brushRef="#br0" timeOffset="15679.41">6012 234 10408,'-7'-6'98,"2"2"-80,0 2-72,2 1-61,0 3-52,1 0-42,1 6-300,4 11-430,-1-11 578,1 1 38,-1-5 205,-1 0 35,6 9-281,-3-6 228,0-2 36,1 2 20,3 2 53,-7-8 27</inkml:trace>
  <inkml:trace contextRef="#ctx0" brushRef="#br0" timeOffset="16081.73">6367 489 4497,'0'-6'60,"0"1"48,-1 0 47,-1 0 43,1 0 43,-1 0 41,0 0 38,-1 0 36,-3-3 459,-1 0 123,-1 1 107,-1 2 91,5 4-524,1 1-67,-1 0-60,0 1-56,0 1-50,0 0-46,0 0-41,0 0-34,-2 3 93,0-1-56,-7 9 459,-17 33 764,15-18-807,2 1-32,1 1-37,3 0-37,3 0-38,4-2-42,2-25-499,0 0-1,0-1 0,0 1 0,1-1 0,-1 1 0,1-1 1,-1 1-1,1-1 0,0 1 0,0-1 0,0 1 1,1-1-1,-1 0 0,0 0 0,1 0 0,-1 1 1,1-1-1,1 0-25,-1 1 32,1-1 1,0 0-1,-1-1 0,1 1 1,0-1-1,0 1 1,0-1-1,2 1-32,15 3 115,1-2-55,1-2-67,-2-1-81,-13 0 27,0-1 0,0 0 0,0 0 0,0 0 0,6-3 61,17-7-253,-5-1-12,-2-1-69,10-12-308,-25 18 412,-1 0 0,0-1 1,-1 0-1,0 0 1,2-4 229,6-12-467,-1-7-23,-2 0 109,-7 16 243,0-1 43,0 1 47,-1 0 52,-3-11 184,-6 5 100,2 12-143,1 1 101,0 2-49,-2 1-9,-2 0 37,-1-2 33,5 4-48,-11-9 558,7 11-398,0 8-48,-1 12-98,6 1-45,2-15-137,0 0 0,0 0 0,1 0 0,0 0 0,0 0 0,1 3-42,10 22 128,13 15 0,-2-5-11,29 48-84,-28-51-60,-6-8-54,-1-1-79,-13-21 209,0-1-75,-1 1-69,-1 0-64,-1 0-59,0 0-54,-1-1-46,-1 0-43,-3 3-465,-4-2-102,6-6 775,0-1 1,0 1-1,0-1 0,0 1 0,0-1 0,0 0 1,0 0-1,0 0 0,0 0 0,-1 0 0,1 0 1,0-1-1,-1 0 153,-23-6-1694,14 3 1025,10 3 569,-6-1-298,-1-1 46,-1-1-27,-6-1-141</inkml:trace>
  <inkml:trace contextRef="#ctx0" brushRef="#br0" timeOffset="16820.34">6909 798 11950,'0'-2'-133,"0"0"45,0-1 45,0 1 42,0-1 39,0 0 37,0 1 36,0-1 33,0-1 69,1 1 40,-1-1 37,0 0 33,1 0 102,-1 0 36,2-2 280,-1 0 42,6-6 1423,-4 10-1521,0 1-54,2 1 53,-2 1-395,0 0-42,0 1-45,0 1-50,1 0-55,0 1-58,0 0 261,-1 1-47,1-1-45,-1 1-41,0-1-37,-1 1-34,2 4 6,-1 0-93,-1-1-59,-3 24-276,-3-18 229,-1-2 78,0 0-61,-1-1-62,-1 0-65,-1-1-64,-1 0-66,0-1-68,0-1-68,-2 0-70,1-1-71,-1 0-72,-1-2-73,1 0-75,-1-1-75,0-1-78,0-1-78,3 0 411,0-2 69,-2 1-48,-4-1-237,14 0 785</inkml:trace>
  <inkml:trace contextRef="#ctx0" brushRef="#br0" timeOffset="18619.68">7393 516 1670,'0'0'150,"0"0"-65,0 0 2,0 0 13,0 0 35,0 0 219,0 0-35,0 0 223,0 1-112,0-1-96,0 1-53,0 0-74,0 0-53,0 3 143,0-1-61,0-2-42,0 1 56,0 4 525,0-1-79,0 0-72,-1 1-68,1-1-62,0 0-56,-1 0-50,1 0-46,-1 4 177,0-1-96,0 1-71,-3 10 398,1-7-211,1 6 133,2-6-188,-1-5-202,-1 1 36,-1 0-46,1-2 86,-1 1-157,-1 2-78,-4 6-57,4-6-58,2-4-42,1 0-108,2-15-131,0 1 187,1 1 37,12-14 34,-3 4 15,1-6 27,-1-1-53,17-50-169,-18 46 153,0 2 64,-6 18 60,0 1 0,0 0 0,1 0 0,0 0 1,6-6-83,2-2 194,1 2 79,6 2 95,13 7 270,-23 8-263,-2 3-94,-1 3-75,-2 2-58,7 31 234,-7 2-39,-4-19-33,-1-1 0,-2 1 1,-1 8-311,-2-2 231,-1-2-65,3-16-98,-3 9-1,1-3-52,15-46-50,5-3-54,40-75-321,-30 59 265,-2 3 74,-12 21 58,13-17-78,-11 20 58,2 3 35,6 1 90,-21 15-89,1-1 0,-1 1 0,1 0-1,-1 0 1,1 0 0,-1-1 0,1 1-1,-1 0 1,1 0 0,-1 0 0,1 0 0,-1 0-1,1 0 1,-1 0 0,1 0 0,-1 0-1,1 0 1,-1 0 0,1 1 0,-1-1-1,1 0 1,-1 0 0,1 0 0,-1 1 0,1-1-1,-1 0 1,0 1 0,1-1 0,-1 0-3,9 16 142,-6 6 50,-2-4 36,-1 0-147,0 21 176,2 27 251,-1-38-318,2 5-29,2 0-108,-2-18-79,1 1-42,0-1-45,1 0-52,0-2-307,-1-3 101,0-1 1,-1-1-76,1-3 4,-1 0-75,0-3-85,-1 0-97,0-4 119,-1-6-147</inkml:trace>
  <inkml:trace contextRef="#ctx0" brushRef="#br0" timeOffset="19616.58">7991 530 7581,'0'0'371,"0"0"-75,0 0-64,1 0-54,0 0-30,0 0-43,3 0 114,-1 0-99,-1 0-18,0 0 33,4 0 328,-1 0-56,1 0-53,0 0-50,0-1-46,-1 1-44,1-1-39,0 0-38,2 0 0,0-1-57,-1 1-48,1-1-40,2-1-47,15-8-210,-15 5 180,-2 0 65,0-1 77,-4 0-206,-2-3 90,-2-3 76,-1-5 117,1 12-34,-2 0 156,-2 1-59,-19-10 244,9 11-186,6 3-89,1 1 35,-2 2 137,1 1 99,3 1-321,-1 1 0,1-1-1,0 1 1,1 0-1,-1 0 1,1 0 0,0 1-1,0 0 1,0 0-1,1 0 1,0 0 0,0 0-1,1 0 1,0 1-1,0 0 1,-1 4-116,-1 19 435,5-5-104,4-1-38,3-2-49,4-2-56,4-1-31,2-3-101,0-2-100,2-3-98,0-2-95,2-2-93,-1-3-93,1-1-89,1-3-89,-1-2-85,0-2-86,0-2-81,0-2-81,-2-2-79,0-1-76,-1-3-76,-6 4 341,-1-1 90,-1 0 88,0 0 87,-1-2 85,0 1 82,-2-1 81,1 0 78,-2-1 77,-1 0 75,0 0 71,-1 0 72,-1-1 68,-2 1 66,0-1 65,-2 0 62,0 5 238,0-2-65,-6-22 856,0 19-599,1 9-320,-1 2 50,-3-1 259,4 4-322,-1 1 37,2 0 15,-1 1-82,2 0-71,-1 0-64,0 1-16,1 1-60,-1 0-17,-1 3 31,-1-1 52,2-1-1,-12 9 320,1 2-46,2 0-44,1 1-39,2 0-37,0 1-33,-5 18 276,7-5-198,1 1-50,2 6 33,3 20 164,5-37-555,5-5-55,5-3-74,3-6-93,-5-4 1,1-3-56,0-3-62,0-2-68,8-8-269,-3-2 40,-2-3 57,-2 0 72,-5 4 205,-1 1 45,1-2 48,-1 0 54,-1 0-31,-1 0 41,0 0 36,-2-1 33,3-18 45,-1 1 90,0-2 71,5-17 140,-2 18-148,-1-49 108,-6 54-118,-1-2 90,0 16-78,-1 0 33,1-12 225,0 15-161,0-1 35,-4 2 351,4 11-628,0 1-1,0 0 0,0 0 0,-1 0 0,1 0 0,0 0 0,0-1 0,0 1 0,0 0 0,-1 0 0,1 0 0,0 0 0,0 0 0,0 0 0,0 0 0,-1 0 1,1 0-1,0 0 0,0 0 0,0 0 0,-1 0 0,1 0 0,0 0 0,0 0 0,0 0 0,-1 0 0,1 0 0,0 0 0,0 0 0,0 0 0,-1 0 0,1 0 0,0 0 1,0 0-1,0 0 0,0 0 0,-1 0 0,1 1 0,0-1 0,0 0 0,0 0 0,0 0 0,0 0 0,0 0 0,-1 1 0,1-1 0,0 0 0,0 0 0,0 0 1,0 0-1,0 1 0,0-1 0,0 0 0,0 0 0,0 0 0,0 1 0,0-1 0,0 0 0,0 0-13,-3 19 702,3-1-314,0 2-129,-1 40-22,1 4-6,0-21-107,1-9-56,2-2-42,2 15 13,-2-12 112,1-1 1,10 34-152,-8-48 0,14 27 69,-11-31-86,-1-4-38,1 0-49,0-1-63,1 0-73,-10-11 198,1 1-1,0 0 1,-1-1-1,1 1 0,0-1 1,-1 1-1,1-1 0,0 0 1,0 1-1,-1-1 1,1 0-1,0 1 0,0-1 1,0 0-1,0 0 1,-1 0-1,1 0 0,0 0 1,0 0-1,0 0 0,0 0 1,0 0-1,-1 0 1,1 0-1,0-1 0,0 1 1,0 0-1,0-1 1,-1 1-1,2-1 43,10-8-583,1-6 65,-1-2 84,-2-1 105,-6 10 210,-1 0 34,0 1 36,0 1 39,28-89-827,-18 55 575,-7 18 181,1 0 62,-1-1 72,0-1 87,-4 15-98,-2 0 40,0 0 59,2 1 69,2 3 83,3 3 95,-6 2-22,-1 1-90,1 0-77,-1 1-63,0 1-8,0 5-15,0-7-46,0 0 40,0 32 480,0-2-114,0 0-95,0-15-232,1 0-34,0-1-36,0 1-41,0-1-42,1 0-48,0 1-49,0-1-53,1 0-57,0-1-60,1 1-62,1-1-67,-2-7-385,0 0-63,0 0-64,1-1-66,0-1-67,0-1-72,1-1-71,0-2-74,-2-2 660,0 0 67,0-2-44,3-2-221</inkml:trace>
  <inkml:trace contextRef="#ctx0" brushRef="#br0" timeOffset="19862.92">8787 248 4497,'-2'-4'58,"0"-3"55,-1-2 75,-2-6 149,2 2 100,4 13-295,2 5-89,1 2-76,0 0-44,1-1-39,1 0-34,7 7-228,2-2-85,29 17-971,-27-18 886,-9-5 309,0-1 44,5 4-259,4 1-119</inkml:trace>
  <inkml:trace contextRef="#ctx0" brushRef="#br0" timeOffset="20095.54">9087 404 2570,'-4'-9'647,"-1"3"-134,-1 1 30,3 3-218,0 0 43,0 0-24,0 1 37,0 0 40,0 1 43,0 0 47,1 0 50,-1 0 52,0 1 57,-1 2-18,-1-1-34,-3 2 522,2-1-470,1-1-45,-1 1-43,1 0-41,0-1-35,0 1-35,-5 3 383,2 0-171,-1 0-62,-2 4 178,-15 22 997,19-20-1347,2 2-53,1 1-56,4-1-58,2 1-62,4-3-64,4-2-68,4-3-70,-10-6-21,5 2-29,0-1-35,7-1-161,0-8-109,0-12-88,9-22 32,-6 7 157,-7 15 179,-11 17 59,0 1-1,1 0 0,-1-1 0,0 1 1,1 0-1,-1 0 0,0-1 1,1 1-1,0 0 0,-1 1 0,1-1 1,-1 0-1,1 0 0,0 1 1,0-1-1,-1 1 0,1-1 1,0 1-1,0 0 0,0 0 0,0 0 1,0 0-2,16 3-15,-1 9-62,-6 5-95,-7-4-230,-2-4 83,0-1 2,0 0-57,0-1-68,0 0-82,-1-4 168,0 0-78,-1 0-67,0-1-58,-1 0-175,0-1-52,-7 2-1717,2-1 1116,2-1 700,-1 2 79,-1 0-47,-4 2-243</inkml:trace>
  <inkml:trace contextRef="#ctx0" brushRef="#br0" timeOffset="20730.66">7194 431 3726,'0'0'473,"1"0"-128,-1-1-25,1 0 42,1 0-22,-1-1 1,1 1-1,0 0 0,0 0 1,0 0-1,0 0 1,0 0-1,0 0 1,0 0-1,0 1 1,0-1-1,0 1 1,1-1-341,13 0 1855,-7 2-862,1 0-35,0 1-45,0 0-53,2 1 131,0 2-111,-6-3-486,0 0-33,0 1-35,-1 0-37,1-1-40,-1 1-40,0 0-44,-1 0-44,1 0-47,-1 0-49,-1 0-51,1 0-53,6 9 181,-1 1-87,-1 0-77,-1 0-63,2 2-126,-6-8 120,1-1-50,-2-1-42,0 1-40,0 0-96,0 1-40,-1 1-122,0 3-314,-1-7 545,0 0 34,0 5-398</inkml:trace>
  <inkml:trace contextRef="#ctx0" brushRef="#br0" timeOffset="22683.76">347 1476 771,'0'-12'23,"0"1"103,-1 6-9,1 2 44,-2-1 49,0 1 57,-1 0 61,-1-1 68,3 3-301,0-1 115,1 1 103,-1-1 90,1 0 183,0-1 91,0 0 228,-1-1 563,2 1 586,-1 2-1415,0 1-44,0 1 71,0 1-111,0-1-326,0 1-37,0 0-39,0 1-42,0 34 114,0 0 65,0 0 57,0 0 47,0 4 94,0 1 36,0 93 1291,0-77-1066,0 11 52,0-17-287,0 1-115,0-27-251,0 0-38,0 0-41,0 1-46,-3 11-55,-6-6-64,5-23-95,1-7 49,-3-15-31,3-25 36,3 4 43,1 2-104,0-3-106,5-47-495,-2 51 567,-2-1 75,-3-20-16,1-6-6,3 21 24,-1 25 116,13-67-216,-1 45 163,8 4 49,-21 29 39,0 0 0,0 0 0,0 0-1,1 0 1,-1 0 0,0 1 0,0-1-1,1 0 1,-1 1 0,0-1 0,1 1-1,-1-1 1,1 1 0,-1 0 0,0 0-1,1-1 1,-1 1 0,1 0 0,-1 0-1,1 1 1,-1-1 0,1 0 0,-1 0 4,2 1-2,1 0-1,-1 1 1,0-1 0,1 1 0,-1-1 0,0 1 0,0 0 0,-1 0 0,1 0 0,0 1 2,31 34-32,-20-15-53,-2 8 96,-6-1-63,-6 7-74,-1-28 73,0-1-1,-1 1 1,0-1 0,0 1-1,-3 5 54,1-5-57,0 0-1,0-1 1,-1 1-1,0-1 1,0 0 57,-20 20-163,1-8 66,-2-4 50,25-14 59,0 0 0,0-1 1,0 1-1,0-1 0,0 0 0,0 1 1,-1-1-1,1 0 0,0 1 0,0-1 1,0 0-1,0 0 0,0 0 0,-1 0 1,1 0-1,-1-1-12,2 1 5,-1 0 1,1 0-1,0 0 0,-1-1 1,1 1-1,0 0 1,-1-1-1,1 1 1,0 0-1,-1-1 0,1 1 1,0 0-1,0-1 1,-1 1-1,1-1 0,0 1 1,0 0-1,0-1 1,0 1-1,-1-1 0,1 1 1,0-1-1,0 1 1,0 0-1,0-1 0,0 1 1,0-1-6,4-16 71,6 2-99,-4 10 16,0 0 0,1 0 0,0 0 0,6-2 12,14-10-80,2-5-10,12-7 49,20-15 25,-41 27-22,0-1-34,-7 5 18,36-38-32,-46 48 80,0-1 0,-1 1 0,1-1 1,-1 0-1,0 0 0,0 0 1,0 0-1,-1 0 0,0 0 1,1 0-1,-1 0 0,-1-1 1,1-2 5,0 3 203,0 1-63,1 1-34,1 0-19,-1 0-9,-1 0 14,-9 7 484,6-5-535,1 1-1,0 0 1,0 0 0,0 0-1,0 0 1,0 0-1,0 0 1,0 0 0,0 0-1,1 0 1,-1 0-1,0 1 1,1-1-1,-1 0 1,1 0 0,-1 1-1,1-1 1,-1 2-41,0 10 169,0-5-106,-1-3-33,0 11 37,3-9 2,2 2 47,17 38 319,-15-36-378,1-1-35,-6-10-22,9 20-17,11 19-95,-15-30 105,-1 0-53,-1 4-65,-2 6-125,-5 0-10,-2-8 117,-2-3 60,-2-2 48,-6 5 335,2 1 47,1-1 41,-1-2 76,7-6-179,7-3-261,-1 0-1,1 1 1,-1-1 0,1 0-1,0 0 1,-1 0-1,1 0 1,0 0 0,-1 1-1,1-1 1,0 0-1,-1 0 1,1 0 0,0 1-1,0-1 1,-1 0-1,1 1 1,0-1 0,0 0-1,-1 0 1,1 1-1,0-1 1,0 1 0,0-1-1,0 0 1,-1 1-1,1-1 1,0 0 0,0 1-1,0-1 1,0 0-1,0 1 1,0-1 0,0 1-1,0-1 1,0 1-24,1 0 299,3-2-127,25-11 175,26-4 77,-29 8-383,2-3-42,1-1-46,-3 5-53,-11 3 48,-1 1-63,12-2-156,-10 2 162,-2 1 127,-7 2 43,0 0 43,-15 1 160,6-1-198,0 0-1,1 1 0,-1-1 1,1 1-1,-1 0 1,1-1-1,-1 1 1,1 0-1,-1 0 1,1 0-1,0 0 1,-1 0-1,1 1-65,-6 7 326,4 1-102,2 2-90,4 6 146,6-6-53,4-5-48,3-3-44,2-4-39,1-1-34,15-5-21,-18 3-55,8-1-36,-3-1-55,1-5-77,10-16-166,-24 17 238,-1 0-105,-2 1-27,-1 0-43,0-19-757,-6 14 633,-3 1 73,1 5 213,-1 1 37,-7-9-208,-3 4 74,-6 0 29,-13 0-11,-2 5 7,11 4 17,5 1-25,1 1-71,12 1 270,2-1-81,0 2-71,1 0-65,1 0-56,1 1-51,1 0-41,1 0-35,2 3-331,11 8-1078,-6-10 1283,0-1 34,10 3-876,-5-1 501,-2-2 200,0 0 69,-1 0 168,0-1 71,-1 0 85,0-1 93,1 0 39,0 0 57,1 0 38,5-1 37</inkml:trace>
  <inkml:trace contextRef="#ctx0" brushRef="#br0" timeOffset="23868.96">1400 1729 2056,'1'-9'293,"2"5"-50,0 3 30,2 1 96,-4 0-68,0 0 59,-1 0 60,0 0 62,0 0 408,-2 2 555,-2 1-819,-2 4 509,-1 0-87,0 1-88,0 0-94,1 0-98,-1 2-100,2-1-105,0 2-109,-4 9 302,-8 22 673,12-27-997,0-1-42,2-2-105,1 0-44,0-1-51,2 0-58,1 2 342,2-1-40,2 0-38,2-2-39,1-1-39,2 0-38,0-1-38,2-1-39,0-1-37,1-2-38,0 0-38,0-1-38,0-1-37,0-1-37,-1-1-37,-1-2-38,48-11-243,-36 4 168,1-4-97,-12 4 90,1 0-39,9-9-203,35-30-838,-35 25 792,-7 2 180,-8 10 191,-2 0 37,0-1 43,-2 0 46,-1-1 52,-1 0 56,-2-11 433,1 22-495,-1-1 1,1 1 0,-1 0 0,1-1 0,-1 1-1,0 0 1,0-1 0,0 1 0,0 0 0,-1-2-77,1 4 38,1-1 1,-1 0-1,0 0 0,0 0 1,0 0-1,0 1 0,0-1 1,0 0-1,0 1 1,0-1-1,0 1 0,0-1 1,0 1-1,0 0 1,-1-1-1,1 1 0,0 0 1,0 0-1,0 0 1,0 0-1,-1 0-38,-24 5 639,1 9-193,4 8-105,7 6-83,6 4-64,7-28-172,0 1-1,1 0 1,-1-1-1,1 1 1,0-1-1,1 1 1,-1 0-1,1-1 1,0 1 0,0-1-1,0 1 1,1-1-1,0 0 1,-1 1-1,1-1 1,1 0-1,-1 0 1,1 0-1,-1-1 1,1 1-1,0-1 1,1 1-1,-1-1 1,0 0-1,1 0 1,1 1-22,16 6-17,-1-2-36,21 1-146,2-10-102,4-9-72,-29 5 163,5 0-65,-8-1 19,-2 0-28,0-2-83,-2 0 93,0 0-36,22-23-786,-22 16 666,-5 5 208,-1 0 34,-1 0 42,-1-1 49,-1-1 57,-2 0 65,0 0 72,-3-2 79,2 10-113,-1-7 124,-1 2-4,1 2 32,-1 0 79,-1 2 25,1-1 80,-1 1 90,-1 0 103,0 1-306,2 3-37,0 4 145,5 5-119,2 5-102,1-1-93,0 1-43,1 0-33,2 3-46,10 13 38,4-1-72,0 0-60,-4 0-55,-14-20 168,1 2-38,-1-1-34,0 0-35,3 10-226,-3-1-119,-5-1-110,-5-3-98,-6-2-87,-9-4-78,11-6 436,0-1 59,0-2 56,1-1 53,0-2 51,1 0 48,0-1 44,1-1 42,-1-2 38,2-1 52,0-1 46,2-1 40,2-2 71,1-1 42,6-6 177,5 0 47,1 6-202,3-1-59,2 1-68,2 3-74,1 2-35,11-5-69,-14 5-24,2-4-45,23-17-140,-14 12 120,-10 5 98,-3 1 57,-1 0 58,-12 11-47,0 0 0,1 0 0,-1 0 0,0 0 0,0-1 0,-1 1 0,1 0 0,0-1 0,0 1 0,-1 0-1,1-1 1,0 1 0,-1-1 0,0 1 0,1-1 0,-1 1 0,0-2-24,0 2 199,0 1-45,-1-1-39,1 1-33,-2-1 7,-2 1-16,2 0-19,1 0 43,0 1 66,0-1 81,1 1 101,-1 0 117,2 3 24,0 0-70,0 1-66,1 0-57,2 2 50,0 1-95,1 0-76,0 0-55,9 17 127,-9-14-86,17 32-89,-16-33-73,-1 1 0,1-1-1,-2 1 1,0 0 0,0 0-1,0 6 5,3 16-100,-3-16 3,-1-1-41,-1 0-51,-1-1-58,-5 3-469,-7-8 122,-4-6 109,-3-6 96,-2-4 81,2-1 68,3-2 55,5 1 40,-3-9-32,7-2 63,5-5 40,12-12 32,9 1 2,-4 13-29,-2 7-39,-1 1-61,2 0-52,29-21-389,-30 26 448,0 0 32,5 0 27,-10 5 98,-1 2 37,-6 1 12,0 1 1,0 0-1,0 0 1,0 0-1,0 0 0,0 0 1,0 0-1,0 0 0,-1 1 1,1-1-1,0 1 1,0 0-1,0-1 0,0 1 1,-1 0-1,1 0 1,1 1-45,9 8 373,-6-4-117,-1 1 48,-1-1 59,-2 1 70,1 1-162,3 13 300,-5-9-332,-2 0-35,-5 16 148,3-9-180,1-3-94,1 1-80,1-7-47,0 0-43,1 0-47,0 0-52,1-1-56,0 0-61,1 0-65,0 0-70,-3-9 202,0 1 90,0-1 71,1 1 54,-1 3 101,1-2-87,-1-1-36,0-1-42,0 1-50,1 0-59,-1 0-20,0-1-53,0 1-59,1-1-64,-1 1-69,0-1-75,0 0-79,1 0-86,0 0 609,2 0 38,5 0 16</inkml:trace>
  <inkml:trace contextRef="#ctx0" brushRef="#br0" timeOffset="24130.35">2510 1673 2955,'-2'-4'112,"0"-1"-34,-4-17 123,4 16-100,0-1 64,0 1 89,0 0 115,0 3-47,0 0 71,0 0 77,0 0 85,0 2 74,1 0 908,1 1-1026,0 2-33,1 0-79,-1 1-73,1 0-70,0-1-65,0 1-58,0 0-56,0 0-49,0 0-43,1 0-35,1 2-141,1 2-134,0-2-6,5 6-502,-3-5 395,-3-3 285,0-1 36,-1 0 43,1 0 49,7 4-92,6 2 84</inkml:trace>
  <inkml:trace contextRef="#ctx0" brushRef="#br0" timeOffset="24739.29">2710 1785 9637,'-1'0'-132,"-1"0"60,1 1 56,-1-1 54,1 0 48,0 1 46,0-1 40,0 0 38,0 2 294,0-1 98,0 0 24,0 4 1241,1-2-1109,0-1-316,0-1-46,0 1-56,0 0-67,0 0-93,0 0-71,0 0-78,0 0-87,0 6 419,1-2-84,1 0-31,2 1 18,0 1-14,-2-1-37,-1 0 25,-1 3 81,0 2-168,0 27 283,0 4-318,0-40-268,0-8-64,1-1 159,0 1 0,0 0 0,0-1 0,0 1 0,1 0 0,0 0 1,0 0-1,0 0 0,1 0 0,0 0 0,0 0 0,0 1 0,0 0 0,2-2 55,28-27-357,3 8 48,-17 15 193,35-9-241,-34 16 273,1 1 59,-2 3 81,-1 3 106,-3 9 95,5 21 39,-10-15-100,-2-6-32,-3-4-94,2 0-47,5-1-32,-1-4-25,0-2-50,0-1-36,-6 0 56,-1-1 0,1 0 0,-1-1 0,0 1 0,1-1 0,-1 0 0,0 0 0,1 0 1,-1-1-1,0 1 0,1-2 64,9-6-148,-3-4 90,-6 5 54,0 0-1,0 0 1,-1-1 0,0 0 0,2-7 4,-3 5 26,-1-1 35,-2 2 25,0 0 39,-1 0 46,-2-1 51,0 1 58,-1-1 65,-1-1 72,-1 0 77,-1 4-59,-1 4 56,7 4-468,1 0 1,-1 0 0,1 0-1,-1 0 1,1 0 0,-1 0-1,1 0 1,-1 0 0,1 0-1,0 0 1,-1 1 0,1-1-1,-1 0 1,1 0 0,-1 1 0,1-1-1,0 0 1,-1 0 0,1 1-1,0-1 1,-1 0 0,1 1-1,0-1 1,0 1 0,-1-1-1,1 0 1,0 1 0,0-1-1,0 1 1,-1-1 0,1 1-1,0-1 1,0 1 0,0-1 0,0 0-1,0 1 1,0-1 0,0 1-1,0-1 1,0 1 0,0-1-1,0 1 1,0-1 0,0 1-1,1-1-23,-2 16 239,-1 0-81,0-1-65,0 0-48,-6 49-23,10 16-74,3-1-68,1-1-57,2 0-43,-2-15 18,-5-22 40,-4-14-22,1-6-48,-1 0-96,0-4-29,-8 29-1200,5-31 992,-2-2-48,-3 2-247,4-9 382,0-1-36,-2 0-41,1-2-44,-2-1-49,-1-2-52,3 0 93,-1-3 80,2 0 78,-1-2 73,2-1 69,-1 0 67,1-2 63,1 0 58,0 0 55,0-1 52,1 0 47,0 0 45,1 0 40,0 0 36,-3-6 253,2 0 25,1 0 45,1-35 1207,4 28-1005,3 1-77,-2 10-350,0 1-41,2-1-30,0 0-65,1 0-73,0 0-80,1 1-89,1 0-97,0 1-103,1 0-113,10-11-364,-12 11 488,1-2-28,1-5-67,-9 16 407</inkml:trace>
  <inkml:trace contextRef="#ctx0" brushRef="#br0" timeOffset="25067.58">3492 1984 15163,'-1'1'96,"-1"0"0,0 0 1,1 0-1,-1 0 1,1 0-1,-1 0 0,1 0 1,-1 1-1,1-1 0,0 1 1,0-1-1,-1 1 0,1-1 1,0 1-1,1 0 1,-1 0-1,0-1 0,0 3-96,-9 20 832,4-3-100,5-19-931,1 1 89,-1 0 76,1 0 64,0 0 49,-1 0 36,1 7 369,0-5-300,0 0-61,0-1-100,0-1-62,0-1-39,0 1-45,0-1-49,0 0-53,0 1-60,0-1-63,0 1-68,0-1-98,0 1-86,0-1-90,0 0-96,0 1-102,0-1-107,0 1-112,0-1-118,0-4 549,0 0 74,0-1-50,0-2-245</inkml:trace>
  <inkml:trace contextRef="#ctx0" brushRef="#br0" timeOffset="29237.38">4247 1843 2570,'1'-10'17,"0"1"34,2 1 34,-1 0 34,1 0 35,-1-1 33,0 0 36,-1-1 33,-1 7 136,0 0-68,0 1-57,1-1-49,0 0 87,4-5 252,-4 5-299,1 1 85,-1 0-129,-1 1 35,1-1 38,-1 0 44,1 0 186,0-1 95,-1 0 105,0 0 117,0-1-246,-1 1-40,-1 1-38,0 0-37,0 1-35,-1 0-32,-3 2 313,-2 1-111,1 2-96,-1 1-84,1 1-68,-4 5 85,0 2-50,-1 0-42,1 1-35,-11 16 226,-25 42 579,35-50-745,1-1 49,2-4-63,1 2-50,1 1-42,2 1-37,3 11 85,2-28-287,0-1 1,1 1-1,0-1 1,0 1-1,0-1 1,0 1-1,0-1 1,1 0-1,-1 0 0,1 0 1,0 0-1,1 2-33,9 9 99,1 0-96,1-1-80,1-2-65,11 1-182,-21-10 259,-1-1 0,0 0 0,0-1-1,0 1 1,1-1 0,-1 0 0,0 0-1,1 0 1,2-1 65,19-4-378,-18 3 201,-1-1-1,0 0 1,0 0 0,0 0 0,0 0-1,-1-1 1,5-4 177,11-11-476,-4-1 149,-10 9 212,1-1 39,29-55-973,-31 51 863,-1 0 41,0-1 48,-1-1 83,-2 1 101,-2 1 118,-1 13-276,-1-1 57,0 1 50,0 0 47,-1-2 116,-1 1 75,0 1 58,0 1 39,-7 0 734,6 4-671,0 3-33,2-2-244,1 2-37,-2 7 430,1 3-90,1 3-91,2 0-87,1 0-85,2-1-85,2-3-83,1-3-79,10 2 43,2-4-43,-5-6-17,0 0-35,9-2-162,-12 0 79,0-1-40,1-2-155,-2-2 77,-2-1 58,-7 4 208,0 0 1,0 0-1,0 0 1,0 0 0,0-1-1,-1 1 1,1 0-1,0 0 1,-1 0 0,1-1-1,-1 1 1,1 0-1,-1-1 1,0 1 36,0-12-370,-4 6 94,-1 0-60,0 2 116,1 0 35,-4-3-101,0 1 84,-10-7-194,12 11 240,-1-1-41,0 1-61,0 0-73,-2-1-87,-1 1-102,9 2 341,0 1 59,-1-1 35,0-1 30,-2 0-2,2 0-46,0 1-63,-1 0-100,1 0-53,-1 1-105,0-1-120,2 1 222,-1 0-37,-2 0-118,-3 0-95</inkml:trace>
  <inkml:trace contextRef="#ctx0" brushRef="#br0" timeOffset="29923.55">4673 1814 4883,'1'-3'32,"-1"-1"59,1 1 57,0 1 51,0-1 47,1 1 42,0-1 39,0 1 33,1 0 153,0 0 41,1 1 101,12 0 2060,-11 2-2038,-1 0-54,-1 1-126,0 1-70,-1 0-80,1 1-94,-1 1 359,1 1-64,0-1-59,-1 1-55,0-1-50,1 1-47,-1-1-43,0 1-37,1 4 124,0 1-85,-1-2-74,2 20 299,-4-16-263,4 32 299,0-20-304,-3 1-35,-3-5-77,0 0-47,4 1-55,0-4-35,-2 2 7,-1 1-19,5-6-59,-1-5-80,-2-3-64,-1-2-50,0-4-36,0-1 202,3-8-677,5-7 306,4-13-375,-7 7 320,-2 9 263,0 0 34,1 1 40,0-1 49,11-16-224,-4 7 151,0-1 52,-1 2 74,-1 0 95,1 1-9,-4 11 46,1 0 36,2-3 124,-2-1 104,-7 11-297,0 1 1,0 0-1,0 0 1,1 0 0,-1-1-1,0 1 1,0 0-1,0 0 1,0 0-1,0-1 1,1 1 0,-1 0-1,0 0 1,0 0-1,0 0 1,1-1 0,-1 1-1,0 0 1,0 0-1,0 0 1,1 0-1,-1 0 1,0 0 0,0 0-1,1 0 1,-1 0-1,0 0 1,0 0-1,1 0 1,-1 0 0,0 0-1,0 0 1,1 0-1,-1 0 1,0 0 0,0 0-1,0 0 1,1 0-1,-1 0 1,0 0-1,0 1 1,1-1 0,-1 0-1,0 0 1,0 0-1,0 0 1,0 1-1,1-1 1,-1 0 0,0 0-1,0 0 1,0 1-18,13 18 934,-7-5-496,0 0-41,-1-1-54,-2-2-71,2 7 104,0-1-92,0 0-83,0-1-73,3 3-56,0-2-72,4 4-73,11 7-123,-6-15 4,-2-9-65,3-7-118,7-16-260,-6-9-5,-8 7 257,-4 6 115,-3 2 63,0 0-58,1 0 38,-1 1 34,0-1 34,2-6-15,1 1 59,-1-1 53,-1 1 48,1-1 42,-1 1 36,4-20 156,-2 2 69,-5 18-37,0 0-1,-1 0 1,-1-12-254,-3-1 230,0 16-87,-2-18 122,1 12-10,1 13-103,1 0 37,-2 0 44,1 0 50,-3-1 281,2 7-37,1 5-46,1 4-58,0 3-66,2 0-79,0 1-87,0-3-99,0-3-92,0 8 130,0 21 141,1-4-109,1-5-77,9 44 59,-3-29-144,6 23 29,-2-20-90,-3-17-46,3-2-73,1-3-89,2-2-106,-11-15 97,-1 0 39,5 16-708,-7-17 723,0 1-34,0-2-45,1 1-53,-1-1-63,1 0-72,1-1-83,0-1-92,-2 0 249,-1 0 68,0-1 73,-1-1 76,-2 0 65,0-1 74,-3-4 43</inkml:trace>
  <inkml:trace contextRef="#ctx0" brushRef="#br0" timeOffset="30982.09">5157 1843 7581,'14'-6'-49,"1"1"108,4 2 122,10-1 222,2 4 28,-10 0-201,-4 1-110,0 0-92,-3-1-89,-1 1-88,0-1-101,-1 1-114,8-3-337,10-4-272,-2 1 5,-9 3 247,-18 2 734,-1-1-54,2-3-238,-2 2 202,0 1 74,0 0 45,0 0 55,0 0 66,0 0 77,-1 1 86,1 0 97,0 0 108,-3 11 537,-7 8 660,2-4-324,5-8-571,4-8-426,0 2-53,3 6 247,8 11 482,-7-14-653,-1-2 79,1-2-270,1 0-42,4 0 21,-1 0-73,1 0-62,-1-2-50,2-5-56,-10 7 16,0-1 0,0 0 1,-1 0-1,1 0 0,0 0 0,-1 0 1,1 0-1,-1 0 0,0 0 1,1 0-1,-1 0 0,0 0 0,1-1 1,-1 1-1,0 0 0,0 0 0,0 0 1,0-1 6,1-11-87,2 1 47,0 0 48,-4 1 60,-5 0 57,-8 2 58,3 5 61,-1 3-82,9 1-128,-1 0 0,0 0 0,1 1 1,-1 0-1,1 0 0,-1 0 0,1 0 0,-1 1 1,0 0-35,-10 6 207,-1 3-33,2 4 89,0 5 141,-1 16 302,9 2 9,8-13-294,4-5-136,4-1-84,-5-12 26,1 0-54,-1-1-52,1 0-51,1-1-46,-1 0-46,1-1-44,0 0-40,4 0-126,0 0-80,1-2-74,0-1-65,0-1-58,-1-1-52,1-1-43,0 0-37,11-7-665,-17 6 777,0 0 0,0-1 0,-1 0 0,1 0-1,-1-1 1,4-3 529,5-8-1082,-4 2 236,-2-2 70,-1-1 86,-2-1 104,-5 13 596,1-1 36,1-4 144,0 0 74,0 0 66,0-1 127,-2-7 281,0 10-524,0 1 102,0 2 10,0 0 42,7-9 939,-4 9-784,1-1-71,-2 4-270,0-1-37,-1 1 563,1 1-56,0 0-54,0 1-52,0 1-53,1 0-50,-1 0-50,0 1-48,0 0-47,-1 0-46,1 0-46,-1 0-43,0 0-43,0-1-41,-1 0-41,-1 0-39,6 12 602,-2 2-90,0-2-146,1 0-86,7 10-83,-1-1-53,2 3-87,-7-13-78,0 0-40,0 0-47,1 0-50,-1 0-57,0 0-61,-3-8 193,0-1-115,1 0-154,2 0-311,0-4-24,-3-2 293,-2 0 145,0-3 99,-1-1-175,1-1 43,1 0 41,-1 0 37,3-5-44,0 1 61,0-1 47,0 2 34,2-6-36,-2 7 219,1-3-27,-1 2 30,-1 4 61,-2 0 70,-1-1 114,0 7-16,1 0-72,0 1-63,0 0-52,0 0-33,1 0-47,3 2-31,-4-2 23,-1 0 70,2 5 120,-1 2 39,1 6 260,3-1-364,2 7 131,4 7 144,-2-10-193,0-3-104,4-2-86,0-1-108,3-2-102,3-1-136,11-1-282,0-8-51,-11-6 245,-5-1 116,-1-5 71,-6 4-80,-1-1 0,-1 1-1,0-1 1,0 0-1,-1-1 1,0-1 277,3-10-365,0 0 64,-2 1 85,0 3 107,-2 3-6,0 0 49,-1 1 42,-1-1 39,0-2 45,-2 0 38,-2-5 59,-3-10 125,-3-21 470,3 19-181,-2 1 112,3 18-288,-2 1 41,-2 1 47,-2 1 51,11 13-326,-1 0-42,1 1 60,-1 2-91,0 3-58,0-2 3,0-2 35,-3 18 249,0 0-67,1 1-60,2 0-55,0 1-47,0 0-42,2 22-6,1-6-85,7 49-79,-2-35 103,-7-50-23,10 46-116,-3-27 24,0 2-89,-3-12 46,0 1-34,2 4-162,0 1-107,-4-10 173,1 1-34,-1 0-35,0-1-37,-2-7 351,0 1-222,1 1 63,0 5-207,-1-4 182,0-2 37,0 1-48,0-1-83,-1 0-82,1-1-99,-1 1-111,-1-1 493,0 0 37,-6 0 15</inkml:trace>
  <inkml:trace contextRef="#ctx0" brushRef="#br0" timeOffset="31143.78">6098 1843 2056,'-3'-3'65,"1"-1"59,0 1 55,1 0 50,0 0 46,1 0 43,0 0 37,1 0 33,1-1 292,1 0 58,2-1 198,4-2 509,-3 3-591,0 1-37,4-2 177,-3 2-283,-3 1-406,0 1-38,2-1 81,-3 1-223,0 0-36,0 0-38,0 0-41,-1 0-42,1 0-45,49-10 1007,-35 9-661,1 1-49,-3 1-87,0 0-57,0 0-66,0 0-76,-3 0-48,0 0-59,5 0 37,8 0-28</inkml:trace>
  <inkml:trace contextRef="#ctx0" brushRef="#br0" timeOffset="32329.27">6781 1744 6553,'2'-3'-37,"1"0"101,-1-1 91,1-1 84,-1 2 12,1-1 46,0 0 41,-1 1 38,4-3 470,-1 1 98,1 2 23,-6 3-875,1 0 1,0 0-1,-1 0 0,1 0 1,-1 0-1,1 1 1,0-1-1,-1 0 1,1 0-1,-1 0 0,1 0 1,-1 1-1,1-1 1,-1 0-1,1 0 1,-1 1-1,1-1 0,-1 0 1,1 1-1,-1-1 1,1 1-1,-1-1 1,0 1-1,1-1 0,-1 1-92,5 6 789,-2-1-51,-1 0-114,1 0-104,-1 0-91,1 1-19,-1 0-94,1 2-33,1 4 17,0 2 18,0-5-37,3 14 126,-2 1-47,4 24 256,1 11-7,-3-22-352,-10-21-120,1-6-60,4 1-27,-2-11-50,0 0-1,0 0 1,0 0 0,0 0-1,0 0 1,0 0-1,0 0 1,0 0-1,0 0 1,-1 0 0,1 0-1,0 0 1,0 0-1,-1 0 1,1-1 0,-1 1-1,1 0 1,-1 0 0,-1 5-24,2-3-38,4-4-136,4-11-64,-6 0 144,-1-2-62,1 0-1,0 0 1,3-8 180,2-11-187,-3 12 88,1-1 50,2 0 44,0 0 39,3-5 52,1 1 39,4-4 66,8-9 147,-19 34-286,0 1 66,2 0 83,2 1 160,0 4-24,-3 3-177,-1 2-93,-2 1-78,3 73 503,0-58-406,-3-14-52,-1 1 0,1-1 1,-1 1-1,0-1 0,-1 1-34,7 48 15,2-19-115,-5-30 94,1-3-58,2-3-73,4-5-145,7-11-202,-14 7 370,-1 1 44,1-6-74,5-16-58,9-14 13,-8 19 109,7-12 15,-4 11 91,-3 12 32,1 2 41,0 4 48,2 3 53,-4 5-54,-2 1-39,6 8 10,-5 1-90,2 7-45,1 2 3,-11-20 13,28 37-249,-19-28 130,1-3-39,3 1-113,2-3-106,-6-3 143,0-1-36,2 0-38,1-1-42,15-2-161,-25 1 455,0 0 0,0 0 1,0 0-1,0 0 1,-1 0-1,1 0 1,0-1-1,-1 1 1,1-1-1,-1 1 0,1-1 1,-1 0-1,0 1 1,1-1-1,-1 0 1,0 0 57,6-8-272,1 0 66,-1 2 58,0-1 49,1 1 38,-1 0 35,-3 4 31,-1-1-1,0 1 1,-1 0-1,1-1 1,-1 0-1,1 1 1,-1-1-1,-1 0 1,1-2-5,1-3 113,7-36 241,-9 26-155,-4 6 37,-4 2 92,2 7-120,-2 2 32,-1 1 36,-2 1 40,0 3 225,0 3-107,3 2-93,0 2-79,2 0-99,1 0-34,0 1-8,-1 6 20,-1-1 18,0 2-26,2 0-35,0 2-39,1 0-43,2-1-47,1 1-52,2-2-57,2-1-62,-3-15 173,-1 0-1,1 0 1,-1 0-1,1 0 0,-1 0 1,1 0-1,0 0 0,-1 0 1,1 0-1,0-1 1,0 1-1,-1 0 0,1 0 1,0-1-1,0 1 0,0 0 1,0-1-1,0 1 1,0-1-1,0 1 0,0-1 1,1 0 29,0 1-61,1-1 1,-1 1-1,1-1 1,-1 0-1,1 0 1,-1 0-1,0 0 0,1-1 1,-1 1-1,3-1 61,25-12-560,-9-6 43,-12 6 409,-3 3 59,1 0 34,-1 1 46,2 0 53,-1 0 63,1 2 73,1 0 82,1 1 93,-1 3-28,-3 4-43,-1 2-42,-1 3-40,-2 1-41,0 1-38,-1 0-38,0 0-36,0 0-30,0-2-48,4 7 2,0 1-60,-3 2-69,-2-7-138,5 10-247,-2-13 268,0 0-96,-2-3 122,1 0-31,1 1-205,-1 0-102,0 1-119,-1-3 283,0 1-36,0-1-36,0 0-39,-1 1-42,1 0-42,-1-1-45,1 1-46,-1 0-49,0 0-51,0-2 261,0-1 58,0 1-35,0-1-179</inkml:trace>
  <inkml:trace contextRef="#ctx0" brushRef="#br0" timeOffset="33980.85">7720 1829 1285,'0'-16'338,"2"-7"91,0 13-221,0-1 110,0 1 36,1 1 110,-2 4-183,1 1 37,-1-1 40,1 1 43,0-2 240,1 1 42,5-3 772,3-3 778,-8 5-1101,0 2-94,0 2-94,1 1-98,0 2-98,0 2-101,1 1-103,0 3-104,1 3 94,-2 0-70,-2 1-65,0 0-56,-1 0-49,-1 0-42,-1 13 152,0-14-235,1 0 0,0 0-1,0 0 1,1 0 0,1 4-169,5 21 328,-5-12-166,0-4-108,-2 1-106,1-21-185,1 0 88,0-2 66,4-3-43,-5 5 36,8-17-126,-2 0 47,-2 1 42,0 0 39,4-11 21,2-3 70,-10 27 1,12-25 81,-10 21-40,1 0 1,1 0-1,0 0 1,0 0-1,0 1 1,1 0-1,3-3-45,3 4 190,-2 8 91,-8 0-219,0-1 1,0 1-1,0 0 0,-1 0 0,1 0 1,0 0-1,-1 0 0,0 0 0,0 0 1,1 1-1,-1-1-62,8 23 457,-4-8-232,-3-4-114,-1-3-90,0 11-1,1-5-44,1-3-35,1 1-50,-1-4-29,2 0-49,0-2-57,0-1-64,17 7-790,-18-13 916,0 0 0,-1 0-1,1-1 1,0 1 0,0-1-1,0 0 1,0 0 0,0 0 0,-1-1-1,1 1 1,0-1 0,0 0-1,-1 0 1,1 0 0,0-1 182,18-8-897,-12 4 488,0-1 33,-1-1 39,-1 0 44,0-1 50,-2 1 55,16-29-399,-16 25 428,0 0 39,-2 1 58,0 1 44,-1-1 50,0 1 56,-1 0 35,0 1 49,0-1 52,-1 1 58,0-1 61,0-1 66,-1 1 69,1-1 73,-1 11-536,0-1 0,0 1-1,0 0 1,0 0 0,0 0-1,0-1 1,0 1 0,-1 0 0,1 0-1,0 0 1,0 0 0,0-1-1,0 1 1,0 0 0,0 0-1,0 0 1,0 0 0,0-1 0,0 1-1,-1 0 1,1 0 0,0 0-1,0 0 1,0 0 0,0 0-1,0 0 1,0-1 0,-1 1-1,1 0 1,0 0 0,0 0 0,0 0-1,0 0 1,-1 0 0,1 0-1,0 0 1,0 0 0,0 0-1,-1 0 1,1 0 0,0 0 0,0 0-1,0 0 1,0 0 0,-1 0-1,1 0 1,0 0 0,0 0-1,0 0 1,0 0 0,-1 0 0,1 1-1,0-1 1,0 0 0,0 0-1,0 0 1,0 0 0,-1 0-1,1 0 1,0 1 0,0-1-1,0 0 1,0 0 0,0 0-15,-8 7 421,-2 3-42,0 2-50,1 0-58,1 1-66,3-3-74,-2 8-19,-20 60 545,21-51-527,5-13-110,0-1-39,1-11 4,0-1-1,0 0 1,0 1 0,0-1 0,1 0 0,-1 1 0,0-1-1,1 0 1,-1 1 0,1-1 0,-1 0 0,1 1 0,0-1-1,-1 0 1,1 0 0,0 0 0,0 1 15,0-1-22,1-1-1,-1 1 1,0 0 0,0 0 0,0-1 0,0 1-1,0 0 1,1-1 0,-1 0 0,0 1 0,1-1-1,-1 0 1,0 1 0,1-1 0,-1 0 22,2 0-47,-1 0 0,1 0 0,-1 0-1,1-1 1,-1 1 0,1-1 0,-1 1 0,1-1 0,-1 0 0,0 0 0,1 0-1,-1 0 1,0-1 0,0 1 0,0 0 0,0-1 0,1 0 47,4-5-203,1 1 57,7-4-27,15-12-19,-18 8 28,-8 7 141,11-16-106,-8 15 123,-1 0 46,3 1 102,-4 4-24,-1 2 37,1 0 41,-1 1 46,1 2 49,-1 2 53,12 24 181,-9-13-363,1-1-99,-4-9-103,-1 0-73,2 0-68,-1 0-58,2 2-117,1-1-61,1 0-146,4 3-366,11-2-655,-15-6 1096,0-2 41,-1-1 116,-1-1 44,1-2 54,-1 0 59,-2 0-330,0 0 80,-1-1 75,0 1 68,-1-1 60,0 0 56,0-1 49,0 1 41,2-7 25,-2 6 105,-1-2 100,-1-1 83,0 0 70,-2-4 171,-8-25 1056,4 25-928,-1 3-161,4 7-271,-1 0-39,2 2 708,-1 2-124,1 1-113,-1 1-102,1 1-91,0 0-80,0 2-70,0-1-59,0 3-20,0-1-51,0 14 188,2-13-123,7 23 139,-1 1-81,0 2-72,0 0-59,2 7-39,-2 0-50,8 73-39,-11-47-52,-3-22-54,-2-9-58,-2 1-91,0-7-43,-1 0-90,-1 0-104,-2-1-115,5-19 417,0 0-65,-1 0-56,-1-1-52,0 1-129,-1-1-53,-2 0-160,-6 2-419,-12 0-759,17-9 1300,-1-1 39,2-1 131,-1-1 43,0-1 48,0-1 57,-2-2-104,1-1 60,0 0 55,1-1 53,0 0 49,1-1 45,1-1 41,0 0 38,0-3 39,1 0 42,-4-16 154,6 2 62,3 17-148,1 0 0,0 1 0,0-1 0,1 1-1,0-1 1,1 0-119,6-22 482,1-1-1,4-6-481,2 2 274,1-1-53,-1 8-92,1 1-62,0 2-71,2 3-82,6-6-75,46-54-504,-40 48 432,-8 10 139,0 0 91,0 0 115,-12 13-6,1 1 39,21-24 417,-17 22-263,-6 7-79,0 2 56,-1 0 66,1 1 79,-1 3 314,-1 2-33,-6-1-546,1 0 1,-1 1 0,1 0 0,-1-1 0,1 1 0,-1 0 0,0 0 0,1 0-1,-1 0 1,0 0 0,0 0 0,0 0 0,0 0 0,1 1-157,4 7 966,-3 2 82,-1 0 94,-2 21-708,-5 55 1031,3-68-1179,-1 0-34,0-2-65,-1-1-43,0 1-53,-2 0-58,5-9-55,1 0-38,3 2-50,5 2-105,-8-13-141,1-1 95,1-1 39,4-2-14,-2 1 16,-3 3 16,4-11-120,7-17-252,10-15 125,-6 9 174,-6 19 175,1 3 33,13-6 46,-10 10 54,0 1 40,1-1 85,-8 5-76,-1 2 39,6 1 217,0 4 195,2 12 395,-7-4-376,-2-2-214,-2-1-86,-1-1-37,0 0-69,0-1-36,0 0-40,-1 0-45,7 17 197,-3-9-151,2 0-32,0-1-39,2-3-42,0-2-49,2-6-51,-9-2 96,0 0-1,0 0 1,1 0 0,-1 0 0,0-1 0,0 1 0,0-1 0,0 1 0,1-1 0,-1 0 0,0 0-1,0 0 1,0 0 0,-1 0 0,1 0 0,0-1 0,0 1 0,1-2 48,5-8-232,-3-2 66,3-5-100,2 1 88,4-5 49,9-8 32,-3 3-4,5 5 70,-13 12 56,-9 5 25,-1 0 35,-2 3 150,-1 2 6,0 0-98,-1-1-71,-4 3 14,4-1-7,0 6 98,4-1-111,2 0-34,1 4-7,2 13 44,-1-4-34,0-1-35,6 4-87,-1-11-35,2-2-65,3-3-74,4-4-85,-17-2 477,-1-2-98,0 0-91,0 0-86,0-2-78,-1 1-71,-1-1-65,1 0-59,-2-2-354,-1 0-104,-1 1-275,-6 1-680,8 4 1579,1 0 58,-1 0 53,0 0 46,1 0 35,-1 0 39,1 0 53,-2 0 140,2 0-157,-1 0-44,1 0-48,-1 0-59,1 0-71,-1 0-82,0 0-48,0 0-82,1 0-90,-1 0-98,0 0-107,0 0-113,0 0-123,0 0 426,0 0-33,0 0 168,-2 0 42,0 0-29,-2 0-144</inkml:trace>
  <inkml:trace contextRef="#ctx0" brushRef="#br0" timeOffset="35064.25">9300 1715 385,'2'0'-62,"1"0"54,1 0 51,-1 0 45,2 0 43,-1 0 39,5 0 271,-1 0 49,1 0 66,10 0 1441,-16 0-1195,-2 0-407,0 0-42,0 0-38,0-1-37,1 1 176,-1-1-118,1 0-63,-1 0-112,1-1-69,0 0-43,-1 1 12,0 0 32,-1 0 33,1 1 57,5-3 343,-2 0-75,0 0-68,0-1-59,-1 1-52,-1 0-44,3-5 123,7-8 220,-10 13-380,-1 0-50,-1 0-45,-1 0-36,-1-2-19,-6-5-72,6 7 90,-1-5 80,0 0 89,0-2 220,3 9-406,-1 0-1,1 1 0,-1-1 0,1 0 1,-1 0-1,1 1 0,-1-1 1,0 0-1,0 1 0,1-1 0,-1 0 1,0 1-1,0-1 0,1 1 1,-1 0-1,0-1 0,0 1 1,0 0-1,0-1 0,0 1 0,0 0 1,0 0-1,0 0 0,0 0 1,0 0-1,1 0 0,-1 0 0,0 0 1,0 0-42,-9 1 255,-1 1 112,2 2 48,-14 13 877,15-7-786,4-3-232,2 1-50,0 0-65,1 1-75,0 8 270,1 2-63,1 0-41,-1-17-224,0-1 1,1 1-1,-1 0 1,1 0-1,-1-1 1,1 1-1,0 0 1,-1-1-1,1 1 0,0-1 1,0 1-1,0-1 1,1 1-1,-1-1 1,0 0-1,0 1 1,1-1-1,0 1-26,11 5 52,1 0-87,12 7-175,-18-9 128,1-2-41,9-1-222,6-5-206,10-12-428,-4-9-3,-14 4 428,-6 4 204,-6 8 226,-2-1 38,1-2 107,0 0 35,1 0 37,-1 0 39,0 1 39,1-1 42,1 1 43,-1 1 44,-2 5-221,-1 2 114,0 0 94,0 1 71,-1 1 138,-1 4 736,1-1-882,0-1-42,-1 1-54,1 0-69,0 0-107,0-1-41,0 0-45,0 1-50,0 23 634,0-12-338,0 0-35,0 0-38,0 0-39,0-1-41,0 0-43,2 2 11,3-1-79,4-2-76,3-3-74,1-2-71,1-3-66,1-5-65,0-3-61,-12 3 350,-1-1 0,1 0 1,0 0-1,0 0 0,-1 0 0,1-1 0,-1 1 0,2-3 89,7-9-306,0-2 35,1 0 11,-2 4 52,0 2 125,-2 0 57,-1 1 54,-1 0 56,0 0 49,0 1 51,1-1 49,2 0 49,0 2 380,-1 3-108,-2 4-92,-1 2-76,2 8 116,1 13 115,-6-17-480,3 8-8,1 6 0,3-2-90,6-2-106,7-4-120,22 1-54,-23-11 98,-4-3-30,-1-4-69,-2-4-87,-1-5-107,-2-3 6,-1-1 66,-2-1 62,-1 0 60,-1-1 55,-1 0 53,-1 0 50,-1-1 46,-1 1 42,0-1 41,-1 0 35,-1 0 33,0-20 199,0 0 93,-1-13 267,1 48-545,0 0 0,1 0 0,0 0 0,0 0 0,0 0-1,1 0 1,-1 1 0,2-2-127,-1 1 142,5-7 474,-2 15-101,-1 9-122,-4-4-247,1 1-39,-2 22 139,-3 2-41,0 0-38,-1 1-32,-2 9-5,2 0-43,3-25-60,2 0-1,0-1 1,1 14-27,5 6-58,-2-4-23,-2 2-37,0-8-39,1-10-30,0-3-81,-1-6 81,0-1-42,-1-4 168,0 0-87,-1 0-78,0 0-68,0 0-136,0-1-69,-1 1-165,0 0-410,-1-2-5,1 0 404,-1 0 164,1 0 64,0-1 136,-1 0 66,1 0 76,-1 0 84,0-1-637,0-1 66,1 1 64,-1-1 60,0-1 55,0 1 52,1-1 47,-1 1 44,0-2-14,0 0 50,1-1 44,-1 1 37,-2-9-193,-2-6-84,4 12 256,0-1-52,0 4 55,1 0-42,0 1 9,0 1-40,-1-1-42,1 1-49,-1-3-441,-1 0 63,1 0 63,1 0 64,-1 1 61,1 0 63,0 0 61,0 0 63,1 0 60,-1 0 61,1 0 61,0 0 60,0 0 59,0 0 61,0-1 59,0 0 58,0-1 77,0 0 70,0-3 205,2 1 103,0 1 89,1 1 73,0 2-17,1 0 37,-2 3-322,0 0-1,0 0 0,0 0 1,0 1-1,0-1 0,1 1 1,-1-1-1,0 1 1,3-1-392,5-1 1197,-5 1-637,1 1-34,-1 0-39,1 0-46,0 1-52,-1-1-58,3 1 9,-4 0-218,0-1-33,-1 1-36,1 0-38,0 0-39,-1 0-41,2 0 199,-1 0-40,1 1-38,0-1-35,4 0-77,0 1-113,-2-1-3,-1 0-39,7 1-301,24-3-1480,-30 1 1612,0-1 55,-3 0 241,0 0 33,5-6 14</inkml:trace>
  <inkml:trace contextRef="#ctx0" brushRef="#br0" timeOffset="35527.99">10226 1785 14906,'0'2'75,"0"0"0,-1 0 0,1 0 0,-1 0 0,1-1 0,-1 1 0,1 0 0,-1-1 0,0 1-1,0 0 1,0-1 0,-1 2-75,-10 12 547,6-7-310,0 0-43,1 0-52,2 0-62,0 3-19,1-3-66,0 0-39,0 1-47,-4 2-90,-8 4-114,8-11 234,-2-1 34,0-1-6,-1-1 23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7:43.205"/>
    </inkml:context>
    <inkml:brush xml:id="br0">
      <inkml:brushProperty name="width" value="0.05" units="cm"/>
      <inkml:brushProperty name="height" value="0.05" units="cm"/>
      <inkml:brushProperty name="color" value="#008C3A"/>
    </inkml:brush>
    <inkml:brush xml:id="br1">
      <inkml:brushProperty name="width" value="0.05" units="cm"/>
      <inkml:brushProperty name="height" value="0.05" units="cm"/>
      <inkml:brushProperty name="color" value="#FFFFFF"/>
    </inkml:brush>
    <inkml:brush xml:id="br2">
      <inkml:brushProperty name="width" value="0.05" units="cm"/>
      <inkml:brushProperty name="height" value="0.05" units="cm"/>
      <inkml:brushProperty name="color" value="#F6630D"/>
    </inkml:brush>
  </inkml:definitions>
  <inkml:trace contextRef="#ctx0" brushRef="#br0">16110 854 2570,'-1'0'-106,"-1"0"4,0 0 59,1 0 62,-1 0 66,1 0 70,0-1 73,0 1 78,1-1 81,-1 1 85,1-1 89,-1 0 93,1-1 96,0 1 101,-1-1 104,1 0 108,0-1 112,0 3-605,0 0-63,0 0-60,0 0-57,0 0-51,-1 0-48,1 0-45,-1 0-40,1 0 83,-1 0-102,0 0-90,0 0-39,-1-1 40,1 1-6,0 0 94,1-1-44,0 1 39,0-1 114,1 0-61,0-1 24,2 0 268,-2 1-356,-1 1 33,1 1 44,0 0 52,0 1 63,-1 0 73,0 0 82,0 2 92,0 15-24,0 2-60,0-1-54,0 0-52,0 1-45,0-1-43,0 1-38,0 0-34,0 16 137,0 1-71,0 85 548,0-70-434,0-53-439,1 1 1,-1-1 0,0 0 0,0 1-1,0-1 1,0 1 0,0-1-1,0 1 1,0-1 0,0 1-1,-1-1 1,1 1 0,0-1 0,0 0-1,0 1 1,0-1 0,-1 1-1,1-1 1,0 0 0,0 1-1,-1-1 1,1 1 0,0-1 0,-1 0-1,1 0 1,0 1 0,-1-1-1,1 0 1,-1 1 0,1-1 0,0 0-1,-1 0 1,1 0-1,-1 0 0,1 0 0,-1 0 0,1 0 0,-1-1 0,1 1 0,0 0 0,-1 0-1,1-1 1,0 1 0,-1 0 0,1-1 0,0 1 0,-1 0 0,1-1 0,0 1 0,0 0 0,-1-1 0,1 1 0,0-1 0,0 1 0,0-1 0,0 1 0,0 0 0,-1-1 0,1 1 0,0-1-1,0 1 1,0-1 0,0 1 0,0-1 0,0 1 0,1-1 0,-1 1 0,-2-22-184,-3-2 0,2 11 77,0 0-44,2 2 13,1-2-40,-6-78-1015,-1 30 481,2 22 321,1 1 51,1 0 60,2 0 69,1 25 185,1 1 0,0-1 0,0 0 0,2 0 0,0 0-1,1-4 27,0 8-3,-1 0 1,1 1-1,1-1 0,-1 1 0,3-3 3,-6 9 0,1 0 0,0 0 0,0 0 0,0 0 0,0 1 0,0-1 0,0 0 0,1 1 0,-1 0 0,0-1 0,1 1 0,-1 0 0,1 0 0,-1 0 0,1 1 0,2-1 0,7-3 0,24-7-41,-31 10 26,0 0 0,0 1 0,0-1 0,0 1 0,0 0 0,0 1-1,0-1 1,0 1 0,0 0 0,0 0 0,0 0 0,0 1 0,0 0 0,-1 0 15,17 10-34,-1 5 41,-3-1-68,18 21-24,-27-23 4,-2 2-56,-5-9 118,0-1 0,-1 1 0,1-1 0,-1 1 0,0 0 1,-1-1-1,-1 7 19,0-4-32,0 0 0,-1-1 1,0 0-1,-1 1 1,1-1-1,-2 0 0,1-1 1,-6 7 31,1-1-52,-1-2 0,0 1 1,-1-1-1,-11 8 52,-25 15-50,44-32 52,1-1-1,0 1 1,-1-1 0,1 1 0,0 0 0,0 0-1,0 0 1,0 0 0,0 1 0,0-1 0,1 1 0,-1-1-1,1 1 1,0 0-2,0-2 3,1 0 0,-1 1 1,1-1-1,0 0 0,0 1 0,0-1 0,0 0 0,0 1 0,0-1 0,0 0 1,0 1-1,1-1 0,-1 0 0,0 1 0,1-1 0,-1 0 0,1 0 0,0 1 1,-1-1-1,1 0 0,0 0-3,2 3 12,0-1 1,1 0-1,0 0 1,-1 0-1,1 0 1,0 0-1,0-1 1,0 0-1,1 0 1,-1 0-1,0 0 1,1-1-1,-1 1 1,1-1-1,1 0-12,23 8 175,2 4-57,-1 3-55,-3-1-55,-22-12-8,-1-1 0,0 1 0,-1 0 0,1 0 0,0 0 0,-1 1-1,0-1 1,0 1 0,0 0 0,0 0 0,-1 0 0,3 4 0,-4-7-5,-1 1 1,1 0-1,0 0 0,-1 0 1,0 0-1,1 0 0,-1 0 1,0 0-1,0 0 0,0 0 1,0 0-1,-1 0 1,1 0-1,-1 1 5,-6 12-76,-9 0-39,9-10 113,-1 0 0,0-1 0,0 0 0,0 0 0,-4 1 2,-5 1 29,-1-2 0,0 1-1,0-2 1,-16 1-29,-11-2 24,30-2-47,1-1-42,0-2-39,0 0-35,-7-2-127,1-2-56,-21-8-443,-5-2-185,36 13-701,7 1 602,2-1-169,2 2 658,0 0 41,1 0 45,0 0 50,1 1 54,0-1 61,0 0 64,0 0 70,0 1 75,0-1 79,-1 2 47,3-3-173,0 0 59,2 0 37,3-2 37</inkml:trace>
  <inkml:trace contextRef="#ctx0" brushRef="#br0" timeOffset="442.54">16584 693 7581,'0'-2'32,"0"2"40,0-1 37,0 0 35,1-1 239,-1 1 111,1 0 217,-1 0 97,1 1-27,0 0 1098,0 0-1234,0 1-37,-1-1-51,1 1-66,-1 0-207,1-1-40,-1 1-44,1 0-49,-1-1-64,1 1-40,-1 0-41,0 0-45,1-1-45,-1 1-50,0 0-50,1 0-55,1 5 616,-1 1-46,0 0-41,0 0-38,-1 3 64,0 1-61,-1 12 130,0 7 48,2-12-74,2 3-9,2 19 271,-1 20 229,-4-32-433,2 0-48,0 1-41,2-1-37,0 6 17,2-1-36,13 66 420,-17-75-694,-2-17-94,-1-4 3,0 0-39,1 0-12,-1-1-34,0 0-38,0 1-41,-1-1-46,1 0-48,0-1-53,-1 1-55,1-1-312,0-1-1161,1-1 1294,0-1 71,0 0 60,0-1-41,0-1-207</inkml:trace>
  <inkml:trace contextRef="#ctx0" brushRef="#br0" timeOffset="1291.58">17086 814 4497,'7'-8'274,"0"1"122,-1 2 59,-1 0 108,-1-1 115,0 1 121,-3 2-352,1-1 34,-1 1 32,0-1 36,0 0 34,-1-1 37,0 0 37,1 0 38,-1 4-599,-1 1 0,1-1-1,0 0 1,0 0 0,0 1 0,0-1-1,-1 0 1,1 1 0,0-1 0,-1 0-1,1 1 1,-1-1 0,1 1-1,0-1 1,-1 0 0,1 1 0,-1-1-1,1 1 1,-1-1 0,0 1-96,-11-7 1174,4 4-514,-2 0-75,0 0-91,0 1-104,4 1-205,1-1-52,0 1-55,0-1-59,-1 1 198,0 1-38,-6 2 84,1 2-105,-12 9 103,17-9-154,-1 0 36,-3 2 80,0 0-33,-11 11 105,2 1-84,-19 29 187,28-32-250,2-2 36,-9 22-51,3 3 52,10-23-83,1-1-1,0 1 0,1 0 1,1 0-1,0 0 0,1 1 1,0 0-102,1-4 81,1-1 1,0-1-1,0 1 1,1 0-1,2 4-81,16 26 209,3-12-95,8-4-73,-22-20-62,0-1-40,13 2-166,-4-5-21,-1-1-52,18-7-412,-33 6 613,1 0 0,-1-1 1,1 1-1,-1-1 0,0 0 0,0 0 0,0 0 1,0-1-1,0 1 0,0-1 0,0 0 99,6-13-439,-5-5 5,-8-4 86,2 21-139,-1-1 37,0 0 38,0 0 36,-1 0 38,0 0 36,0 0 36,0 0 36,-3-3-102,2 2 120,-6-7-221,-3 0 92,3 3 156,1 0 104,7 4 86,0 1 32,1 0 36,1 0 38,2 2 98,1-1-48,4-2 48,15-11 90,13-2-264,27-6-122,-50 22 65,0 1 0,0-1 1,0 2-1,10-1 22,20 6 32,-38-3-28,1 0 0,-1 0 0,0 0 0,0 1 0,1-1 1,-1 1-1,0-1 0,0 1 0,0 0 0,0 1 0,-1-1 0,1 0 0,-1 1 0,1-1 0,-1 1 0,0 0 0,0 0 0,0 0 0,1 2-4,-1 0 16,0 0 0,0 0 0,-1 0 1,0-1-1,0 1 0,0 0 0,-1 0 0,1 2-16,-2 24 149,-4 1 75,-2-1 90,0-3 110,3-13-92,3-10-397,0-1 56,-1 6 115,-1 7 202,1-9-233,1-4-71,-1 0-36,1 0-42,-1 0-51,0 0-111,-1 0-102,0-1-117,2-1 180,-1-1-34,0 1-36,0-1-37,0 0-40,0-1-41,0 1-43,0 0-44,-1-1-46,1 0-47,-1 0 111,1 0 58,-1 0-40,-2 0-194</inkml:trace>
  <inkml:trace contextRef="#ctx0" brushRef="#br0" timeOffset="1675.65">17369 720 7196,'-1'-2'745,"-1"0"-43,1 1-43,1 0-42,-1-1-39,1 1-38,0 0-37,1 0-35,0-1 367,1 1-124,1 0-112,1 0-100,-1 1-164,1 0-50,0 0-46,0 0-38,1 0-3,1 0-36,10 1 207,-8 0-167,-3-1-38,-1 0 3,-1 0 35,18-1 244,0 0-65,0-2-67,1 0-67,4-1-43,1 0-104,61-13 55,-57 10-137,1 0-45,0 3-61,-1 2-77,-23 2-6,4-1-22,-6 2 85,0 0-61,0 0-75,-2 1-33,0 0-84,0 1-96,-2 1-112,-2 6-2552,-3-8 2131,0 0 51,-1 1-142,1-2 588,0 0 37,0 0 40,1 0 45,-1 0 47,0 0 52,0 0 2,0 0 101,0 0 107,1 0 117,-4 1-233,1 1 71,-1 0 45,-3 2 45</inkml:trace>
  <inkml:trace contextRef="#ctx0" brushRef="#br0" timeOffset="1895.26">17519 773 8481,'-3'4'195,"0"-1"47,2 0 44,0-1 37,1 1 107,1 0 36,5 4 1061,-1-2-602,-2 0-335,-1-1-129,0 0-38,2 6 329,-1 0-107,1-1-95,0 0-81,1 3 29,-1 0-82,1-1-62,3 17 405,-5-10-233,2 22 300,-1 0-100,-3-21-413,1 1-40,-1 0-44,0 0-50,0 7-26,-1 1-108,1 0-120,-1-14-11,0 1-35,0-15 122,0 5-40,0-2-32,0 0-42,1-1-52,0 1-58,0-1-66,0 0-72,0 0-81,1-1-88,1 0-95,0 0-102,0-1-111,1 0-116,0-1-125,-1 0 490,0 0-34,1 0-43,1-1 70,1-1-51,4-2-249</inkml:trace>
  <inkml:trace contextRef="#ctx0" brushRef="#br0" timeOffset="2379.21">17816 1028 11565,'0'0'6,"0"1"1,0-1-1,0 1 0,0-1 1,0 1-1,0-1 1,0 1-1,0-1 0,0 0 1,0 1-1,0-1 0,0 1 1,1-1-1,-1 1 1,0-1-1,0 0 0,0 1 1,1-1-1,-1 0 1,0 1-1,0-1 0,1 1 1,-1-1-1,0 0 1,1 0-1,-1 1 0,0-1 1,1 0-1,-1 0-6,3 3 115,1 1 56,-1 4 352,-2 1-53,0 0-49,-2 1-44,0 1-39,-1-1-33,-3 12 220,1 0-82,0 7 160,4-4-68,0-23-299,0-2-65,0 0 4,0-1-79,0-1-52,0-5-18,0 4 19,1-8 116,1 0-58,0 1-45,1 0-34,5-18-28,-4 12 2,0-1-58,1 0-48,0 0-41,7-18-228,17-44-630,-20 57 754,0 1 68,6-9-120,0 3 78,-1 2 106,-1 0 110,-8 14-1,2-2 72,2 0 77,1 0 82,2 3 85,0 3 91,1 4 96,-1 6 99,-4 4-234,-3 3-69,-1 2-60,0 1-50,3 12 61,-2-10-140,-1 1 42,2 18 227,6 22 313,1-1-127,-3 3-60,-1-8-140,1-1-81,0-23-190,-6-19-63,-1 0-39,-2-3-25,-1 1-33,0 4-143,-2-4 61,0 0-38,0-2-230,1 0-33,-1 6-1042,0-4 390,1-2 414,0-1 164,-1-1 59,1-1 216,-1 1 33,1-1 37,-2 0 39,1 0 45,-1-1 47,0 1 51,0-1 56,-3-1-183,1 0 53,-1-1 34,-3-2 34,8 5 14</inkml:trace>
  <inkml:trace contextRef="#ctx0" brushRef="#br0" timeOffset="2610.98">17763 1028 10794,'12'-5'34,"1"0"51,-1 2 45,2 0 42,2 0 81,0 1 43,8 0 211,0 0 50,18-1 514,-25 1-655,0 0-75,0 0-65,-1 1-58,4-1-16,-1 1-53,38-1 155,-53 2-35,1 0-89,0 0-82,0 0-78,-1-1-71,1 1-68,0-1-61,0 1-55,0-1-31,0 1-39,4-2-407,2 0-208,-3 0 79,11-4-1184,-8 2 864,-7 3 690,0-2 41,0 1 47,0 0 55,0 0 151,-1-1 69,1 0 46,1-1 45</inkml:trace>
  <inkml:trace contextRef="#ctx0" brushRef="#br0" timeOffset="3180.43">18332 907 8481,'-5'1'590,"2"1"44,3-1-457,-1 0-1,1 0 0,-1 0 0,1 0 1,-1 0-1,1 0 0,0 0 0,-1 0 1,1 0-1,0 0 0,0 0 0,0 0 1,0 1-1,0-1 0,0 0 1,0 0-1,0 0 0,1 0-176,0 10 1057,0-6-575,0 0-41,1 1-48,-1-1-54,1 0-63,-1 0-69,0-1-80,0 0-79,0-1-84,0 0-92,3 17 765,7 32 1014,-5-30-1007,-3-11-328,1 0-41,1-1-49,-1-2-56,3 4 35,2 0 201,-5-12-260,1-8-89,-1-6-28,-4-24 120,-1 23-135,1-28-311,3-27-300,0 41 375,-1 0 58,1 1 95,0 7-59,1 0-1,0 0 1,2 0 128,7-18-149,3 0 41,-14 34 88,1 0-1,-1 0 1,1 1 0,1-1 0,-1 1 0,1-1-1,0 1 1,0 0 0,3-3 20,-1 3-17,-1 0-1,1 0 0,0 1 1,0-1-1,0 1 1,1 1-1,5-3 18,-6 3-4,-1 1-1,1 0 1,0 0-1,-1 0 1,1 1-1,0 0 1,-1 0-1,1 0 1,2 1 4,-5 0 5,1 0 0,0 0 0,0 0 0,-1 0 0,1 0 0,-1 1 1,1 0-1,-1 0 0,0 0 0,1 0 0,-1 0 0,0 0 0,1 3-5,-2-4-16,-1 1 0,1 0 0,0 0 0,-1 1 0,0-1 0,1 0 0,-1 1 0,0-1 0,0 0-1,0 1 17,0 1-38,0 0-1,-1 1 0,1-1 0,-1 0 0,0 0 0,0 1 0,0-1 0,0 0 0,-1 3 39,0-1-57,-1 0-1,1 0 1,-1-1-1,0 1 1,-1 0-1,-1 2 58,-12 14-150,3-10 77,0 1 26,1 2 60,0 0 24,10-14-34,1 0-1,0 0 1,0 0-1,0 0 1,0 1-1,0-1 1,0 0-1,0 1 1,0-1-1,0 1 1,1-1-1,-1 1 1,1-1-1,-1 1 1,1-1-1,0 1 0,-1 0 1,1-1-1,0 1 1,0-1-1,0 1 1,0 0-1,0-1 1,1 1-1,-1 0 1,0-1-1,1 1 1,0 1-3,4 9 31,1 1 53,3 2 68,5 7 134,6 11 106,-14-23-301,-1 0-35,3 10-13,11 32-15,-18-49-31,0 0 0,-1 1-1,0-1 1,1 0 0,-1 0-1,0 1 1,-1-1 0,1 0-1,-1 1 1,1-1 0,-1 0-1,0 0 1,0 0 0,0 0-1,-1 0 4,-14 23-134,-6-8-62,17-14 132,0-2 0,0 1 0,-1 0-1,1-1 1,0 0 0,-3 0 64,-37 4-456,34-6 319,0 0 0,0-1-1,-1-1 1,1 0 0,0-1 0,0 0-1,-1-1 138,-16-7-290,4-3 35,19 10 297,1 1-120,2-1-105,0 1-92,1-1-158,1 0-91,1 0-191,3-2-452,2 0 6,-1 2 457,-1 1 194,1 1 94,-2 0 159,1 0 94,0 0 108,-1 0 122,3 0-192,-1-1 49,2 0 32,2-1 32</inkml:trace>
  <inkml:trace contextRef="#ctx0" brushRef="#br0" timeOffset="3746.14">18859 734 3341,'0'-5'-55,"0"1"112,1-1 100,-1 0 92,0 2-8,1-1 42,-1 1 39,1 0 34,1-4 443,0 1 89,7-8 1803,-3 10-1574,-2 2-537,0 1-40,0 0-50,1 0-60,-3 1 597,-2 0-427,0 1-145,0-1-105,0 0-90,0 1-78,0 0-52,0 0-60,0 3-20,0-1 8,0-2 19,0 1 48,0 7 298,-1 1-62,1-1-54,-2 0-49,1 1-3,-1 1-49,-1 2-7,-1 5 42,-1 3 16,2-7-49,1-3 12,0 1 57,-2 22 445,1 0-68,-3 16 214,-1 0-115,-2 0-88,-5 0-65,9-32-468,3-9-42,0 0-1,1 0 1,0-1-1,0 1 1,1 0-1,0 0 1,2 7-90,2 4 111,4-1-60,-7-17-51,0 0 0,0-1 0,0 1 0,1 0 0,-1-1 0,0 0 0,1 1 0,-1-1 0,1 0 0,-1 0 0,1 0 1,0 1-1,1-1 0,1 1 7,0-1 0,1 1 1,-1-1-1,1 0 1,-1-1-1,1 1 1,-1-1-1,1 0 1,3 0-8,43-7 56,-24-1-73,2 0-131,-11 4 18,-3 1-9,0 0-34,-3 1-3,0 0-33,1 0-38,-1 1-41,-2-1 11,1 1-35,5-3-329,20-9-749,-25 6 848,-2 1 43,0-1-61,-2 0-74,0-1-90,-3 3 110,-1 0-62,1-2-195,1-3-502</inkml:trace>
  <inkml:trace contextRef="#ctx0" brushRef="#br0" timeOffset="4164.58">19292 773 9380,'1'-1'-196,"0"1"42,0-1 41,0 0 39,0 0 36,0 0 36,0 0 95,1 0 20,-1 0 39,1-1 254,0 1-23,-1 0 53,2 0 553,2 2 1142,-3 0-1472,-1 1-71,0 0-170,-1 1-82,0 0-98,1 1-113,-2 7 159,-4 7 7,2-3-74,0-4-24,-1 19 257,0 0-35,0 7 833,2 31-1248,4-23 561,6 7 191,-5-23-126,-1-8-181,9 2-124,-1-10-284,1-6 40,24-3 109,-18-4-123,25-1 0,-35 1-63,0 0 1,0-1-1,0-1 0,0 1 1,-1-1-1,1 0 0,0 0 1,-1-1-1,13-4 56,-7 3-131,-2 1-76,-2 0-107,-3 1 82,-1 0-35,0 0-38,0 0-41,0 0-44,0-1-46,-1 0-49,1 0-53,-1-1-54,0 0-59,0-1-60,0 0-63,-2 2 38,-1 0 71,0 0 69,-1 0 67,0 0 63,-1 1 62,0-1 58,0 0 57,0 0 33,-1 0 64,0-1 21,1-1 45,-2-1 30,0-3 29</inkml:trace>
  <inkml:trace contextRef="#ctx0" brushRef="#br0" timeOffset="4427.33">19306 935 8224,'0'0'163,"2"0"-26,21 0 1249,-1 2-106,-10-1-689,-1 0-37,1 0-42,0 1-43,-1-1-38,1 0-55,0 0-58,1 0-63,-1 0-66,0 0-71,0-1-74,0 1-78,-3-1 184,2 0-91,1 1-81,1 0-69,1-1-63,-2-1-51,6-2-212,-17 3 373,1-1-1,-1 1 1,0 0-1,0-1 1,0 1 0,0-1-1,0 0 1,0 1-1,0-1 1,0 0-1,0 1 1,-1-1 0,1 0-1,0 0 1,0 0-1,-1 0 1,1 0 44,1-5-67,-1-2 48</inkml:trace>
  <inkml:trace contextRef="#ctx0" brushRef="#br0" timeOffset="4693.06">19252 747 3341,'1'-2'820,"-1"-1"-55,0 1-53,1 0-51,-1 0-49,1 0-46,0 0-45,0 1-42,0 0-40,0-1-38,0 1-35,0 0-35,2-1 241,1 1-110,0-1-26,1 2-101,-1-1-89,10 1 319,-7 0-283,-3 0-23,1 0 62,15-1 336,1 0-91,1-1-88,2-1-85,1 1-65,0-1-88,-1 2-85,0 0-80,5 2-44,-9 0-87,-6-1-46,0 1-64,0-1-79,0 0-89,0 0-103,0-1-116,-7 0 230,-1 0-34,1 0-35,0 0-37,6-3-217,3-3-158,-16 7 798</inkml:trace>
  <inkml:trace contextRef="#ctx0" brushRef="#br0" timeOffset="5911.57">15691 424 6939,'2'-4'28,"-1"0"52,1 1 46,-1-1 39,1-2 225,2-14 943,-4 10-821,0 8 53,0 2 326,0 0-170,0 0-50,0 0-151,0 1-119,0-1-104,0 2-87,0-1-81,0 0-51,0 2-26,-1 1-47,1-2 21,-1-1 46,1 0 66,-4 15 219,2 0-60,0 4 1,1 10 75,0 9 60,-2-13-92,-2 21 102,0 0-55,2 0-49,0 1-47,0-1-52,0-1-36,-5 61 159,-9 101 415,9-138-548,-3-1-38,-3 9 63,-2 4 17,9-29-135,2-14 12,-1 0-68,-1-3-82,-3-2-99,10-31 96,-3 6-9,-2-7 45,-3-1 38,-3-1-27,7-1 71,1 0-68,-2 2-22,1 13 6,4-2-137,0-10 39,0-2 51,2 0 50,2 0 56,14 0 344,-15 0-260,18 0 152,-3 1-85,0 0-74,-2 1-63,4 1-45,-1 0-53,47 14-110,-46-12 104,0-1-1,0-2 1,6 1 1,70-1 61,-14-7 139,15-6-200,9-4 342,-2-1-75,176-23 370,-186 31-358,2 6 81,-49 2-162,2 0-37,-1 0-37,48-1 25,19-1-108,-28-2-81,0-1-36,102 1 54,-19-6-53,37-3 12,-69-2 94,-63 7 41,2 2-41,66-7-27,149-17-4,-143 16-9,-21 2-89,-58 6 74,148-9-72,-73 11 66,-94 3 13,3 0-36,1 3-37,-3 6-36,-4 9-38,-45-15 12,0 0-57,-2 0-51,-1-1-46,0 1-38,-1-1-33,-4 2-454,-16-1-1665,16-2 1999,0-1 37,-2-1-46,0 0 58,-2-1-35,-5-2-178,14 5 660</inkml:trace>
  <inkml:trace contextRef="#ctx0" brushRef="#br0" timeOffset="7454.54">15852 384 1670,'-8'0'43,"-1"0"77,0 0 65,-1 0 54,-9 0 340,-10 0 486,17 0-644,1 0-59,1 0-99,6-1 337,0-1 64,-8-13 1681,8 8-1394,3 5-444,0 0-55,0 1-66,1 2-80,0-4-85,1 1 50,0 0 44,0 1 36,1-1 112,1 2 35,7-1 1094,-3 2-653,-2 0-358,-1-1-140,0 1-50,0 0-112,-1 0-48,1 0-56,-1 0-60,1 0-66,0 0-120,-3 0-12,1-1-35,-1 0-35,1 1-38,39 3 457,25-5 33,-26 0-50,8 0 75,1-2-39,8-3 20,29-4 102,22-2 91,-37 7-132,62-2 331,10 0-42,-72 3-376,0 0-36,0 0-42,1-1-43,0-1-50,0-1-51,96-3-33,-43 3 8,-36-2 41,50-3-69,71 1-54,88-7-11,108-8 61,-208 14 0,92 10 0,-169 2 0,8 7-27,0 0-96,117-7-639,-193 0 623,0 0 33,11-6 20,-51 3 77,0 2 1,0-1 0,0 2-1,0 0 1,5 1 8,11 4 0,25 1 0,-39-5 0,-1 0 0,0 1 0,12 3 0,-16-2 0,-6-3-1,0 1 1,0-1-1,0 0 1,0 0-1,0-1 1,0 1 0,0-1-1,0 1 1,0-1-1,0-1 1,0 1 0,31-6 26,-33 7-23,39-2 77,-15-7-56,-13 6-24,-12 3-1,-1 0-1,0 0 1,1 0-1,-1 0 1,1 0 0,-1 0-1,0 0 1,1-1-1,-1 1 1,1 0-1,-1 0 1,0 1-1,1-1 1,-1 0 0,1 0-1,-1 0 1,0 0-1,1 0 1,-1 0-1,1 0 1,-1 1-1,0-1 1,1 0 0,-1 0-1,0 0 1,1 1-1,-1-1 1,0 0-1,0 1 1,1-1-1,-1 0 1,0 1 0,0-1-1,1 0 1,-1 1 1,-7 8-71,4-7 64,2-1 7,1-1 0,0 1 0,0-1 0,0 0 0,-1 1 0,1-1 0,0 1 0,0-1 0,0 0 0,0 1 0,0-1 0,0 1 0,0-1 0,0 0 0,0 1 0,0-1 0,0 1 0,0-1 0,0 1 0,0-1 0,1 0 0,-1 1 0,0-1 0,0 1 0,0-1 0,1 1 0,0 1 4,0 1 0,0-1 0,-1 1 0,1 0 0,0-1 0,-1 1 0,0 0 0,0 0 0,0 1-4,4 21 114,0 2 182,-4 42 541,-1-49-627,0-2-54,0 7-2,0-2-46,-4 19 12,-1 15-30,5-30-27,-2 54 421,-7 33-484,0-17 214,6-1-34,4-61-186,0 0 34,0 127 250,-2-128-213,-3 0-33,-2 44 0,7-66 9,0 5 14,0 7 63,0-21-117,1-1 1,-1 0 0,0 0-1,1 0 1,0 0 0,-1 0-1,1 0 1,0 0 0,0 0-1,0 0 1,0 0 0,0 0-1,1-1 1,0 2-2,0-1 0,-1 0 0,1 0 0,-1 1 0,0-1-1,1 0 1,-1 1 0,0-1 0,0 1 0,-1-1 0,1 1 0,0-1-1,-1 1 1,0 0 0,1 2 0,-1 1 0,-1-1 0,1 1 0,-1 0 0,0 0 0,0-1 0,-1 1 0,1-1 0,-1 1 0,-1-1 0,1 0 0,-1 1 0,0-1 0,-2 3 0,1-2-59,0 1-91,-2-11 102,4-2 48,-1 15-21,-11 10-189,13-18 181,-1 0 0,1 0 0,-1 0 0,1 0 0,-1-1 0,0 1-1,1 0 1,-1-1 0,0 1 0,1-1 0,-1 1 0,0-1 0,0 0-1,1 0 1,-1 0 29,-29-5-422,8-3 240,12 4 141,0 1 39,0-1 45,1 2 51,-65-8-499,-5 4 405,10 0-132,4-1 48,23 1-25,1 1 69,-94-7 108,78 8-97,23 1-50,-1 1-65,1-1-80,0 0-97,-35 1-771,43 2 716,-14 0-105</inkml:trace>
  <inkml:trace contextRef="#ctx0" brushRef="#br1" timeOffset="-79124.52">7903 1351 5911,'0'0'572,"0"0"-95,0 0-82,0 0-44,0 0-42,0 0-38,0 1-36,0-1-33,0 0 113,0 1-112,0 0-71,0 0-45,0 3 12,-1-2-22,0 0 58,0 0 95,-3 7 371,0 2-102,0-1-94,1 1-83,0 0-75,1 0-63,1 1-56,-1 0-45,1 11-16,0 31-44,1-35 64,0-2 71,0-1 101,4 241 2382,-1-172-1847,-1-43-438,1-1-35,-2 36 246,-7 30 164,1-24-159,3-23-129,2-27-240,-1 2-41,-1 38 62,-3-6-101,-1 3 86,-6 10-209,3-10 22,6-42-22,-2 1-1,-5 19 1,8-42-52,0 0 37,-2 13 70,2-11-57,0 1-89,1-1-95,1-5 44,0 1-39,0 0-41,-1 0-47,1 0-51,0 1-54,0-4-124,1-1-96,0-1-97,2-2-96,0 0 57,8-8-1051,-8 6 1264,0 0 33,1-2-86,-1 0 65,1-2-40,1-6-200,-5 15 711</inkml:trace>
  <inkml:trace contextRef="#ctx0" brushRef="#br1" timeOffset="-77894.83">7794 1377 5911,'0'0'-232,"-1"-1"42,1 1 41,-1-1 39,0 0 27,0 0 50,0 0 46,0 1 44,0-1 42,0-1 37,0 1 38,-1 0 33,1 0 82,-1-1 40,0 0 435,-2-2 294,0-2 693,2 2-270,2 2-546,0 0-217,0 0-78,1 1-288,0 0-43,1 0-48,-1 1-53,1-1-58,0 1-63,1 0-67,0-1-73,10 0 427,-1-1-66,1-2-52,-1-1-41,33-8 388,-24 11-316,1 1-35,23 3 157,1 4-107,0 1-80,7 0-35,24-1 38,116-6-113,257 0 220,-312 0-265,-1 0-42,11 7-20,-85-2-19,1-4 1,13-2 13,59-12-62,-48 4 61,-16-1 40,0 0 47,-11 2 28,0-1 46,0-1 50,2 0 58,25-1 168,3 3-93,-26 2-137,25 5-87,-54 1-104,-1 0 1,4-3-16,23-3 0,39 2 0,75-10 0,52 0 0,-215 16-19,1 3-59,-11-4 63,0 0-1,0 0 1,0 0 0,-1 0-1,1 0 1,0-1-1,0 1 1,0-1 0,3 0 15,4 0-11,8-1 5,0 2-1,-1-1 1,1 2-1,0 1 1,14 3 6,-13-3-96,4-3 63,-9 3-23,-12 3 12,-2-5 37,9-1 29,-4-6 161,-3 3 63,5 2 96,-12 1-158,0 6 351,5-4-403,1-1-39,1 0-59,0 0-34,0 0-39,1-1-44,-2 1 7,0 3 53,0 7 87,0 0 100,2-4-87,0-1 1,-1 1-1,0 0 1,-1-1-1,0 1 1,0 0-1,0 0 0,-1 1-77,-1 62 512,0-28-230,0-3-91,0-2-39,-4 37 52,0-2-103,3 2-63,1-25 20,-12 61 15,0-40 31,-1 33 88,9-54-134,-3 0-51,-19 155-7,21-163 9,1 4-64,2-16-23,-1-1-43,0 0-50,-1-3-55,-4 30-278,6-38 308,0 0-60,0-1-87,-1 0-113,0-5 76,0-1-70,-1 0-78,-1 0-86,3-6 349,-1 0 48,0-2 49,0 0 47,-5 0 20,-7-2 74</inkml:trace>
  <inkml:trace contextRef="#ctx0" brushRef="#br1" timeOffset="-76839.02">7794 3015 2955,'-1'0'-135,"0"0"55,0 0 52,0-1 48,0 1 47,0 0 43,0 0 39,0-1 38,-1 1 81,1-1 43,0 1 38,-1-1 33,-1 0 638,-2-1 646,1 0-296,1 1-550,1 0-230,0 1-111,1-1-184,-1 1-110,2 0-137,-1 0-34,0 0-34,1 0-37,-1-1 436,1 1-111,-1 0-94,1-1-78,0 1-61,0-1-43,-1-2-123,1 1 122,0 1 94,0 0 7,0 0 41,0 0 51,0 1 55,1-1 60,-1 0 67,0 0 72,1 1 80,-1-1 85,1 1 91,5-5 307,1 1-124,1 2-113,0 0-104,2 2-93,-1 0-82,2 0-72,-1 0-61,1 1-43,-1-1-41,22-2 396,4-4-382,2 3-85,9 1-47,23 2-33,9 0-20,-29-3 24,-23 1-94,76-6 49,-69 7-63,0 1 0,1 2-13,87 2-56,60-14-114,-96 3 117,-1 0-22,-4-2 44,65-6 52,-62 9 50,92-6 178,-101 9-168,9 0-58,0 2-105,-59 1 44,18 0-78,2-1-50,163-7-820,-144 1 767,-32 2 151,0 0 34,38-7 38,-1 4 40,-7 3 143,20 2-187,-51 3-1,42 0 116,-47 0-143,2 0-102,-14 0 12,0 0-41,2 0-74,-1 0-64,0 0-73,1 0-80,-1 0-87,0 0-94,1 0-101,-1 0-109,-6 0 578,-3-2 93,-1 0 79,-1-1 63,3-1 70,8 2 104,-12 1-55,-1 0-95,0 0-36,0 0-36,0 0-40,0-1-41,0 0-43,0 0-45,-1 0-47,1 0-48,-1 0-51,0 0-52,0-1-55,-1 1-55,0 0-59,0-1 250,0 0 42,0 0-25,0-2-127</inkml:trace>
  <inkml:trace contextRef="#ctx0" brushRef="#br1" timeOffset="-76056.91">11234 2626 2955,'0'0'279,"0"0"-45,0 0 3,0 0-40,0 0 42,1-1 45,0 0 45,3-3 288,2-1 394,-4 3-208,-2 1-64,0 1-509,1 0 44,-1 0 39,1 0 33,3 0 518,5 0 1306,-6 0-1464,-1 0-229,-1 0-75,0 0-90,0 0-110,-2 0 0,0 0-110,-2 0 59,2 0-70,0 0 38,0 0 31,0 1 51,1 0 59,0 0 69,0 21 708,0-10-540,1 1-34,-2 0-38,1 0-42,-2-1-44,0 0-49,-1 0-52,-2-2-55,4-2-52,0 28 246,1-23-283,0-3-53,-6 0-81,-16-1-92,9-4 68,10-4 52,0 0 1,0 0-1,0 0 1,0-1-1,0 1 0,-1-1 1,1 0-1,0 0 0,0 0 1,0 0-1,0 0 0,-1-1 1,-1 0 11,-26-7-134,15 4 12,-18-4-129,-1 0-79,-3-2-934,-38-4 1264,38 12-342,0 4 109,5 2 53,-8 1-71,13-1 20,5 1-29,-1 2-81,8-2 153,-9 3-53</inkml:trace>
  <inkml:trace contextRef="#ctx0" brushRef="#br0" timeOffset="-51711.21">805 1458 6939,'0'0'222,"0"0"-44,1 2 71,-1-1-105,-1 4 66,0-3-113,0-1 45,-2 2 294,1 0 111,0 0 39,-1 9 1433,3-1-1195,0-5-409,0 1-45,1-1-42,-1 0-37,1 4 84,0-1-63,1 1-48,-1-1-35,3 20 373,-3-16-317,0 1 100,-1 1 106,2 23 384,3 1-86,0 1-50,-3 1-58,-2 63 819,0-60-922,-2-19-343,2-24-227,-1 0-1,1-1 1,0 1-1,0 0 1,-1-1-1,1 1 1,0 0-1,-1-1 1,1 1-1,-1-1 1,1 1-1,-1-1 1,1 1-1,-1-1 1,1 1-1,-1-1 1,1 1-1,-1-1 1,0 0-1,1 1-7,-3-16 196,3-2-102,0 10-63,1-22-84,0-1-103,0-4-100,5-45-444,-3 52 495,-1-5-44,0 0-34,-2-117-1185,-1 102 1072,0-1 93,3 29 157,3 0 80,6-5 68,11-6 110,-20 29-101,-1-1 0,1 1 1,0-1-1,0 1 0,0-1 1,0 1-1,0 0 0,0 0 1,0 0-1,0 0 0,0 1 1,0-1-1,1 0 0,-1 1 1,0 0-1,0-1 0,1 1 1,-1 0-12,20 8 50,-1 14-77,-15-12-26,-1 0 1,-1 0-1,1 0 0,-1 1 1,-1-1-1,0 1 1,-1 0-1,1 9 53,1-2-72,-4-15 60,1 1 0,-1 0 0,0-1 0,0 1 0,0 0-1,0-1 1,-1 1 0,0 0 0,0 1 12,-13 34-21,2-9 44,-5-8 62,15-21-84,1 0 0,-1 1 1,0-1-1,1 1 1,-1-1-1,1 1 0,0 0 1,0 0-1,0-1 1,0 1-1,0 0 1,0 0-1,0 0 0,0 0 1,1 0-1,-1 1-1,1-1 0,0 0 0,-1 0 0,1 1 0,-1-1 0,1 0 0,-1 0 0,0 0 0,0 0 0,0 0 0,-1 1 0,2-2 0,-1 0 0,0 0 0,1 0 0,-1 0 0,0 0 0,1 1 0,0-1 0,-1 0 0,1 0 0,0 0 0,-1 1 0,1-1 0,0 0 0,0 1 0,0-1 0,0 0 0,0 0 0,0 1 0,1-1 0,-1 0 0,0 0 0,1 0 0,0 2 0,2 2-1,0 1 1,0-1-1,1 0 0,0 0 1,0 0-1,2 1 1,6 6 48,1-2 0,0 0 0,4 2-48,32 25 158,-21-5-92,-26-29-85,0 1-1,0 0 0,0 0 1,0 1-1,-1-1 0,0 0 1,0 1-1,0-1 0,0 0 1,-1 1-1,0 2 20,0-5-3,0-1-1,0 1 1,0 0 0,-1 0-1,1-1 1,0 1-1,-1 0 1,0-1 0,1 1-1,-1 0 1,0-1-1,0 1 4,-12 12-68,-4 0 36,7-8 30,0-1 1,0 1-1,0-2 0,-10 4 2,-23 2-12,0-7-110,10-4-28,1-2-40,-31-9-278,57 11 338,-10-7-87,10 4 80,3 2 20,-1 0-41,1 0-49,0 0-57,-1 0-67,1 1-75,0 1-84,-1-1-94,4 1 67,-1 0 60,1 0 56,-1 0 52,1-1 50,0 1 45,0-1 41,0 0 40,0 0-62,0 0 99,0 0 80,0 0 39,1-3 65,0 3-63,-1 0-80,0 1 5,0 0-35,2-3 20,0 0 42,1 0 27,2-2 26</inkml:trace>
  <inkml:trace contextRef="#ctx0" brushRef="#br0" timeOffset="-51299">1132 1458 7453,'4'-6'1,"-1"0"89,-1-1 101,1 0 114,-2 3-74,0 0 45,0 1 46,1-1 50,-1 1 50,1 0 55,1 1 56,0 0 59,0 0-20,1 0-34,1-1 266,1 0-63,1 0 88,3 0 340,0 4-12,-5 2-352,-1 2-92,-1 2 54,0 3-288,1 0-75,-1-2-129,-1 0-35,3 8 151,-1-2-111,0 27 286,-4 73 567,0-37-432,0-12-183,0-1-86,-1-48-415,-3 22 134,2-27-168,0 0-73,0-5 0,0 0-33,1 0-37,-1 0-43,0-1-44,-1 1-51,1-1-53,0 0-59,0 0 35,1 4-106</inkml:trace>
  <inkml:trace contextRef="#ctx0" brushRef="#br0" timeOffset="-50624.14">1700 1499 3726,'0'-4'355,"0"0"96,0 0 86,0 0 74,0-1 204,0 0 70,0-2 242,0-3 624,0 5-1179,-2 1-46,0 1-44,-1 0-42,-1 1-40,-1 1-38,0 0-37,0 0-35,-6 1 193,0 2-120,0 1-104,2 0-92,0 2 120,0 1 0,1-1-1,-1 1 1,-4 5-287,-17 18 707,8-5-187,2-2-88,-5 12 189,5 0-67,3 5 10,12-24-313,1 0-1,0 0 1,1 1-1,1-1 0,0 7-250,1 17 478,3-16-206,4 0-37,3-1-44,5-2-52,3-5-60,4-4-65,4-6-74,3-8-82,-8-4-279,-2-3-34,-13 6 295,-1 0 0,1 0 0,-1 0 0,0-1 0,0 1 0,-1-1 0,1 0 0,-1-1 0,0 0 160,11-23-682,-3-2 82,-4 10 267,-1 0 70,-1 2 86,1 1 88,-1 1 100,2 2 112,-7 15-116,1 0-1,-1-1 1,0 1-1,1-1 1,-1 1 0,1-1-1,-1 1 1,0 0-1,1-1 1,-1 1-1,1 0 1,0-1-1,-1 1 1,1 0 0,-1 0-1,1 0 1,-1-1-1,1 1 1,-1 0-1,1 0 1,0 0 0,-1 0-1,1 0 1,-1 0-1,1 0 1,0 0-1,-1 0 1,1 0-1,-1 1 1,1-1 0,0 0-1,-1 0 1,1 0-1,-1 1 1,1-1-1,-1 1-6,12 6 187,-5 1 97,-3-2-96,0 0 1,-1 0-1,0 0 1,-1 1-1,2 4-188,2 19 538,-4-4-181,-2 1-109,-1-11-160,-1 1-57,-1-1-64,0 0-70,-1 0-76,0-1-83,0 0-87,0-1-94,2 2-1099,2-11 1030,0 4-132</inkml:trace>
  <inkml:trace contextRef="#ctx0" brushRef="#br0" timeOffset="-50214.68">1917 1444 5911,'-16'-1'7,"12"0"22,-1-2 94,3 1-10,-1-1 43,3 3-327,-1-1 93,0 1 85,0 0 76,0-1 92,0 1 76,-1-1 63,1 1 52,-1-2 460,1-1 635,1 1-870,2-1-56,0 0-98,5-1 586,19-5 1484,-17 7-1781,1 0-53,-3 1-234,0 0-42,0 0-51,0 0-56,-1 0-56,0 0-75,-1 0-84,0 0-90,7-1 469,1 0-57,0 1-54,-1 0-48,7 1 70,0 0-77,0 1-60,0 0-40,33 1 295,-21-2-308,-1-1-80,4-2-62,18-5-79,-43 7-78,12-1-31,-14 2 44,0 0-98,-4 1 57,1-1-38,0 0-100,0 0-72,1 0-81,-1 0-91,-5 0-469,1 1 118,-1-1 108,0 1 100,0 1 93,-1-1 82,1 0 76,0 1 67,-1 0 86,1-1 42,-2 3-134,-1-1 96,-3 4-276,5-6 334,-1 1-49,-3 0 113,-1 1 59,-2 0 37,-5 2 37</inkml:trace>
  <inkml:trace contextRef="#ctx0" brushRef="#br0" timeOffset="-49980.23">2161 1458 2570,'-2'0'1141,"1"1"-80,0-1-77,0 1-72,1 0-70,0 1-66,0 0-62,0-1-58,1 2-55,-1-1-50,1 0-49,0 1-43,0-1-39,0 1-38,1 3 289,0-2-294,-1 0-34,2 3 176,1 9 611,-3-11-752,-1 0 38,0 0-197,0 8 326,0 1-50,0 0-47,0-1-45,0 1-41,0 0-38,-1 13 221,1-11-275,-1 1-36,-1 16 144,0-4-109,-8 41 272,5-48-454,-2 0-40,-3 12-53,8-27-39,-1 6 2,0-5-37,3-5-6,-1 1-42,0 0-127,1 0-116,1-1-44,0 0-110,0 0-124,0-2 274,0 0-37,0 0-451,1-2-1264,0-1 1434,-2 2 692,1-2-392,0 0 35,0-1 34,0 0 34,1 0 34,0 0 35,-1-1 33,1 1 34,1-2-23,-1 0 69,2-2 46,1-2 45</inkml:trace>
  <inkml:trace contextRef="#ctx0" brushRef="#br0" timeOffset="-49508.29">2431 1673 9894,'0'0'246,"0"0"-42,0 1 131,0 2 80,-1 6 227,1 0-62,-2 0-57,1 0-53,-1-1-49,-1 1-42,1 0-39,0-1-34,-2 6 128,0 1-54,-1 27 627,2-18-214,-1-5-88,-1 0-120,3 2-119,4-12-233,3-6-96,0-6-78,-3-6-60,-1-5 128,1-1-72,2-1-63,1 0-51,0-3-70,2-11-135,0-23-143,3-2 40,-4 29 166,1 0 0,0 1 1,2 0-1,1 0 0,2-1 201,3-8-254,-5 5 127,-2 6 120,3-3 95,0 12-45,-2 7 21,0 2 41,-1 4 69,-3 2 6,0 4-44,4 7 47,-2 7 5,-6-15-83,11 40 622,1 0 110,2 0 91,3-2 71,-11-28-808,-2 1-40,0 2-11,0 8 24,4 11 64,-1-11-10,0-6-136,3 8 36,-6-10-134,-2-2-105,-3-6 12,0 0-37,0-6 35,-1-1-97,0 0-90,-1 0-79,0 0-169,-1-1-84,-3 1-441,0-2-101,-7 0-1260,9-1 1655,0 0 43,0 1 168,1-1 50,0 0 60,1-1 70,-3 0-192,1-1 68,0 0 68,-1-1 69,1 0 70,-1 1 67,0-1 38,0 1 77,-2-1 52,-3-1 50</inkml:trace>
  <inkml:trace contextRef="#ctx0" brushRef="#br0" timeOffset="-49262.59">2418 1726 6939,'-2'0'202,"2"-1"96,1 0 83,1-1 69,3-2 384,7-3 574,7-3 304,-12 7-1185,-1 0-41,0 1-121,-1-1-42,1 1-51,-1 1-56,8-3 252,2 0-51,2 1-54,0 0-53,0 0-56,1 1-57,-1-1-57,0 1-60,-3 1-60,13-2 22,0 1-98,-7 0-46,0 0-49,0 0-46,-2-1-46,12 1-164</inkml:trace>
  <inkml:trace contextRef="#ctx0" brushRef="#br0" timeOffset="-48721.99">2905 1552 8224,'0'0'245,"0"0"-40,0 0 200,0 0-80,1 0-68,-1 0-59,1 0-48,0 0-36,4 1 273,-3-1-210,-1 2 80,2 4 1104,-3-2-817,0 0-157,0 0-53,1 0-66,0 0-78,1 0-51,0 1-38,1 3 67,0 0-15,-2-1 38,-1 2 85,1 1-77,0 1 101,2 0 79,-1 1 60,5 33 1499,-7-28-1166,0-4-286,0-5 59,0-22-99,0-10-256,0-11-31,0 0-93,1-1-62,6-48-69,1 33 96,-6 41-25,1 1 0,0 0 0,0 0 0,4-6-6,-1 3-15,1 1 0,0 0 1,0 0-1,1 0 0,6-5 15,19-14-19,2 6 54,-10 12 34,0 5 46,-22 6-72,1 0 0,-1 1 0,1 0 0,-1 0 0,1 0-1,-1 0 1,1 1 0,0-1 0,-1 1 0,0 0 0,1 0 0,0 0-43,12 8 169,-6 1-94,-3 2-88,-4 3-111,-3-8 14,-1 1-38,-15 34-247,-6-7-72,8-14 155,0 2-34,4-6 223,-1-4 40,-1 3 27,2 3 39,4 7 41,6-23-16,0 0 0,-1 0 0,1 1 0,1-1 0,-1 0 0,0 1-1,1-1 1,0 0 0,-1 0 0,1 0 0,0 1 0,1-1 0,-1 0-1,1 0 1,-1-1 0,2 3-8,21 21 68,0 1-29,-3 5-32,3 4-12,-15-8-40,-8-13 77,-1 0-49,-1-2-48,-1 0-46,-2-1-46,-1-1-44,-1 0-44,-1-1-42,-2-2-41,0 0-41,-2 0-40,-1-2-38,-1-1-37,0 0-36,-2-1-36,0-2-34,-2 0 124,-1 0 112,-4-2 34,-12-3-46,1-6-15,13 1 35,4-2-41,8 4 151,1 0-35,5 2-2,0 1-42,0-5-422,2-4-283,6-6-645,0 6 675,-2 4 366,0 2 139,0 0 41,0 1 111,-1 0 40,1 0 46,-1 1 49,3-3 73,0-1 48,3-1 34,5-6 31</inkml:trace>
  <inkml:trace contextRef="#ctx0" brushRef="#br0" timeOffset="-48195.36">3474 1432 2955,'-1'0'134,"1"-2"-49,1-4 70,1 3-36,1 0 115,0 1 92,-1 1-33,-1 0 37,1-1 214,-2-3 42,0 3-62,1 0-99,-1 1-88,1 0-78,0 0-34,0 0-77,0 1-46,1-1-36,0 0-8,0 0 30,-1 0 43,0 0 72,-1 0 35,1 0 74,-1-1 85,0 1 95,0 0-428,0 1 1,0-1-1,0 1 0,0-1 1,0 1-1,0 0 1,0-1-1,0 1 0,0-1 1,0 1-1,0 0 0,1-1 1,-1 1-1,0-1 1,0 1-1,0 0 0,1-1 1,-1 1-1,0 0 1,1-1-1,-1 1 0,0 0 1,0-1-1,1 1 0,-1 0 1,1 0-1,-1-1 1,0 1-65,6-1 810,-3 1 667,-3 0-42,0 0-596,0 0-307,0 0 78,0 0-64,0 16 170,0 0-72,-1 0-69,1 0-62,0 0-58,0-1-53,-1 1-48,0-1-43,0 13 157,-1 0-93,-2 3-32,-8 40 370,6-45-414,2-5-163,0 2-1,1-1 0,2 0 0,0 7-135,1 21 133,0-32-121,0-15-14,0 0 0,0-1 1,0 1-1,1 0 0,-1 0 0,1-1 1,0 1-1,0-1 0,0 1 1,0 0-1,0-1 0,1 0 1,-1 1-1,2 1 2,15 15-87,-11-12 26,-6-7-185,0 0 44,2-1-94,1-1 103,2-3-144,-5 4 195,-1 1-48,3-2-300,0 0-64,-1-1-56,0 0-49,0-1-182,-1-1-42,2-11-1878,-3 7 1406,0 0 84,0 2 493,-1 1 73,0 1 183,1 0 68,-1 0 78,0 1 85,-1-3 72,0 0 85,-1-3 58,-2-4 55</inkml:trace>
  <inkml:trace contextRef="#ctx0" brushRef="#br0" timeOffset="-47692.2">3474 1928 1670,'2'0'-235,"4"0"302,0 6-83,-7-3 80,1-1 52,0-1 83,1 0 103,-1-1-106,2 0 32,-1 0-492,1 0 90,-1 1 83,0-1 81,0 0 74,0 1 70,0-1 64,0 1 61,-1-1 125,1 1 70,-1 0 64,0 0 54,0 0 174,0 0 51,0 0 209,-1 2 547,0-1-341,1-1-431,0 2 434,0-1-321,0-1-498,0 0-40,0-1-92,0 1-34,0 0-34,1 0-38,-1-1-40,1 1-42,-1 0-44,1 0-48,-1-1 458,1 0-40,-1 0-35,1 1-36,1-1 237,0 0-113,0 0-34,1 0-109,1 0-38,1-1 37,-1 1-69,-2 0-36,0 0 11,0 0 53,30-1 252,48-6 878,-51 3-986,-14 1-238,0-1-41,0 0-49,-1-1-56,3 1-89,-9 2-27,1 0-49,-1 1-55,1-1-65,-1 0-70,-1-1-81,-1 1-237,-2-2 63,-2-1 67,0 0 68,-1 0 73,-1-1 74,-1 1 77,0 0 80,0-1 37,-1 1 40,-1-2 28,-1-2 26</inkml:trace>
  <inkml:trace contextRef="#ctx0" brushRef="#br0" timeOffset="-46611.24">3975 1552 4883,'0'-9'292,"0"2"-49,0 2 37,0 1 104,0 3-62,0 0 66,0 1 68,0 0 70,0 0 95,0 0-44,0-1-44,0 0-39,0 1-36,0-1-34,0-2 334,0 0-27,0 0-92,0-7 1200,0 9-1419,1-1 34,0 1 146,-1 1 83,1 0-622,0 1 1,0-1-1,-1 0 1,1 1 0,0-1-1,-1 1 1,1-1-1,0 1 1,-1-1 0,1 1-1,-1 0 1,1-1-1,-1 1 1,1-1-1,-1 1 1,1 0 0,-1 0-1,0-1 1,1 1-1,-1 0 1,0 0 0,0-1-1,1 1 1,-1 0-1,0 0 1,0 0 0,0 0-1,0-1 1,0 1-1,0 0 1,0 0-62,0 20 856,0-10-484,-1-1-51,1 0-55,0-1-71,0 19-17,-1 0 99,1 0 68,0 1 51,2 56 899,2-44-718,-1-20-337,0-1-43,3 6-19,2-1-113,-7-23-62,0 1 0,0-1 1,0 0-1,1 1 0,-1-1 1,1 0-1,-1 0 1,1 0-1,0 0 0,1 0-3,1 2 17,0-1-1,0-1 1,0 1-1,0-1 1,1 1 0,-1-1-1,1 0 1,4 0-17,-1 1 36,0-1 0,0-1-1,0 1 1,9-1-36,12-3 55,-25 2-66,15-4 8,28-5 62,-30 5-81,3-3-85,-10 3 8,-1 0-36,0 0-42,-1-1-47,-1 0-52,0-1-57,-4 3 270,-1-1-56,0 0-50,-2 0-45,0-2-185,-1-1-75,-1 0-62,-1 0-45,-14-18-1874,12 19 1709,1 2 98,0 0 261,-1 0 41,-1 1-29,-3-2-144</inkml:trace>
  <inkml:trace contextRef="#ctx0" brushRef="#br0" timeOffset="-46359.04">4016 1726 5140,'7'0'210,"1"0"46,-1-1 42,-1 0 38,8-1 430,-1-1 94,24-3 1680,-21 6-1510,-4 0-431,0-1-49,0 1-46,-1-1-43,1 0-40,0 0-40,0 0-35,-1-1-34,3 0 22,0 0-41,14-3 188,-12 1-248,0 0-33,3-1 6,8-4 63,-23 8-262,-1 0-44,-1 0-43,1 0-39,-1 0-38,-1 0-36,2-1-288,-1 0-113,0 0-95,-2 0-76,-1 0-57,-5-6-2116,1 5 1721,2 1 583,0 0 42,-1-1 51,0 1 62,0-1 10,-1 0 111,0 0 191,1 1 65,-3-2 44,-2 0 42</inkml:trace>
  <inkml:trace contextRef="#ctx0" brushRef="#br0" timeOffset="-46193.36">3961 1485 6939,'-5'-5'-59,"1"1"100,1 0 89,1 1 80,0 0 73,2 0 62,-1 2 54,2-1 45,2 0 501,11 1 1419,-7 1-1583,1 0-61,-4 0-411,1 0-42,-1 0-46,1 0-52,0-1-56,0 1-64,8-2 408,0-1-52,1 1-47,-1 0-45,0 0-42,0-1-36,13-1 139,6 0-62,-8 3-146,2 0-37,43 2 26,-47 0-137,1 0-35,-5 0-33,1 1-38,-1 0-45,1 0-52,19 0-565,-30-2 495,2 0-68</inkml:trace>
  <inkml:trace contextRef="#ctx0" brushRef="#br0" timeOffset="-45411.7">183 1122 7581,'0'-7'74,"2"-3"39,-1 7-40,1 1 22,0 0 40,0 0 50,1-1 61,-2 1 53,0-1 91,-1 0 74,0 0 57,2-10 1510,-1 11-1888,0 0 58,0 1 49,0-1 43,1-1 110,-1 1 39,3-7 1781,-5 6-1527,1 2-399,-1 0-44,-1 1-51,0-1-57,0 1-66,-1 0-73,2 0 386,1 1-92,-1 1-79,1 1-66,0-1-61,0 1-32,0 11 71,0-10-51,0-2 64,4 36 381,4 2-104,0-6-154,-3 0-75,0 39 239,-4 1-39,-3 76 294,0-20-168,2-29-151,-1 2-94,-9 199 344,7-253-538,0 21-24,0 21-5,-2-31 37,5-52-218,-1 0 61,1 0 53,-1 1 41,1 3 56,-1 22 262,1-20-230,0-1-74,0-1-84,0-1-116,1-6 28,-1-1-39,0 1-43,0-1-47,0 0-49,0-1-54,0 0-71,0-1-65,0 0-68,0-1-73,0-1 641,0-6-397,0 0 72,1-2 72,0-1 72,1 0 87,0 0 37,6-23 15</inkml:trace>
  <inkml:trace contextRef="#ctx0" brushRef="#br0" timeOffset="-44257.59">102 1095 6553,'3'0'117,"-1"0"82,0-1 72,0 0 62,-1 0 133,0-1 55,2-3 1192,-1 2-936,0 0-86,-1 2-302,1-1-75,-1 1-120,1-1-72,0 1-79,1 0-89,7-2 725,0 0-108,1-1-91,0 1-78,0 0-88,-1-1-42,20-5 415,-17 5-374,0 0-52,0 1-47,0 1-40,3-1-9,0 1-40,30-3 120,-30 4-157,-1 0 52,0 1 0,-1 0 0,1 1 0,1 1-140,9 1 154,2-2-33,33-2 90,3-2-77,71-1 78,-25 2 41,-1-2-37,111-8 119,9 0-111,86-11 162,-221 19-242,0 1-48,361-18 147,-357 15-137,1-2 54,14-1 1,207-21 41,-182 16-51,-40 4-27,1 2-45,50-2-25,-1 1-50,93-6-29,-78 10-66,5 7 91,-20-1-16,0 12 16,-129-13 0,0-1 0,0-1 0,0-1 0,7-2 0,-9 5 27,10-4 53,-3-2-53,3 3 123,-12 2-25,1 0 36,0 1 38,0 0 38,-12 0 140,1 0-48,-1 0-45,1 1-41,-1 0-39,1 0-33,3 1 80,-1 1-106,-1 1-58,-4-3-76,0 0 0,1 0 0,-1 0 1,0 0-1,0 0 0,-1 0 0,1 0 0,0 1 0,0-1 0,-1 0 0,1 1 0,0-1 0,-1 1-11,2 8 121,0 4-35,3-2-62,-4-9-24,0 0-1,0-1 1,0 1 0,-1 0-1,1-1 1,0 1 0,-1 0-1,0 0 1,0 0 0,4 34 57,7 21 147,0-7-37,6 45 319,-2-15-78,-8-23-188,-1 14 28,-1 2-52,-1 1-47,-1 1-43,-1 1-37,-2-2-34,-6 71-46,1-88 88,-13 66 281,10-86-297,-1 1-64,-32 93 7,14-49-51,19-59-25,-7 27-108,0 0-85,7-25 88,2-1-35,0-2-40,1-1-46,4-17 163,1-1-40,-1 4-276,1-1-224,2-5-480,2-7 677,4-9-94</inkml:trace>
  <inkml:trace contextRef="#ctx0" brushRef="#br0" timeOffset="-42963.58">34 2707 6168,'-2'0'-71,"0"0"35,-1 0 61,-1 0 120,1 0 108,0 0 0,0 0 49,1 0 44,0 0 38,-2 0 479,1 0 93,0 0 1402,4 0-1390,2 0-226,1 0-82,1 0-107,-2 0-324,1 0-36,2 0 232,-1-1-44,1 1-40,-1-1-34,4-1 217,1-1-91,19-3 627,-15 5-547,7 2 98,-1 0-85,1 1-83,0 1-78,2-1-61,0 1-80,0-2-76,1 0-71,34-2 98,1 0-74,119-9 9,-15 6-110,-98-1 41,-1 2 68,148-1 426,-120 4-366,-23 0-124,53-7-50,0 1 32,-76 6-16,70 0 83,-1 0 71,260 7 562,-215 2-482,163 2-224,6-22 108,134 6-127,-249 7-26,-129-2-71,-36-3 83,34-5 12,25 4 0,-102 3 251,1 0-43,-1 1-42,0-1-40,1 0-37,-1 1-38,1-1-34,-1 0-33,7 0-102,-1 0-103,1-1-92,0 1-81,-2 0 9,0 0-44,11-1-531,-1 0-71,30-2-1443,-36 3 1771,0 0 55,0 1 65,0-1 96,0 1 117,-8 0 234,1 0 37,20-2-8,8-3-108,-2-1 43,-8 5 130,-19 1 42,1-1 0,-1 0 0,1 0 0,-1 0 0,3-2 0,-3 1 0,1 1 0,0-1 0,0 1 0,0 1 0,3-1 0,61-1-4,-27-7 30,-33 6 35,2 3-20,3-1-15,-4-3 19,3 0 55,7 1 98,-14 2-69,4-5-28,-9 4-25,1 0 74,0 0 108,-1 2-78,0 0 39,4-2-83,-10 0-62,0 1-63,0-1-38,0 0-45,1 1-53,0-1-64,-2 12-107,0-9 172,-1 0-34,3-1-160,0 0 65,1 1 56,0 0 47,-1 2-30,2 3-51,-1-6 153,0 0-36,0 2-159,0-2-54</inkml:trace>
  <inkml:trace contextRef="#ctx0" brushRef="#br2" timeOffset="14658.54">4896 2049 7581,'0'0'230,"0"0"-75,-1 0-63,0 0-52,0 0-45,-3 0-139,3 0 129,-1 0 81,1 0 107,1 0-33,-1 0 42,1 0 45,0 0 49,0 0 54,0 0 59,0 0 62,1 0 68,2 0 222,2 0 61,13 0 1986,-10 0-1642,-3 0-601,-1 0-36,-1 0-44,1 0-51,-2 0 378,0-2-21,2-1-271,1 0-61,1 1-57,0 0-51,1 1-48,1-1-42,8 1 135,-2 0-158,1 2-51,28 0 223,-23 0-136,-12 0-84,0-1 41,25 0 152,0 0-85,1 0-74,-1 0-63,5 0-44,0 0-48,85 0-42,-70 0 22,-22 0 22,0 0 37,6-2-3,2-3-48,32-2-31,7 9-6,-37 0 0,0-2 0,0-2 0,6-2 0,47-5-56,0 5 0,42 5 56,-42-1-16,-81 0-25,0-1-77,1 0-68,-1-1-62,1 0-54,-1 0-47,14-2-458,-5-1 39,32-2-1087,-37 6 1323,0 0 41,-12 1 30,-1 0 58,1 1 52,0-1 51,-1 0 46,1 0 43,0 0 39,-1 0 36,1 1 22,1-1 37,4 1 9,1 0 90,15 2 133,-17-2-166,-2 0-70,1 1-91,10 0 84,0 0 39,32-3 38,-12 0 9,-11-1 25,-2-2 67,31-3 204,-32 8-188,30 3 198,-38-2-244,-1 2-38,2-2-41,1 0-1,-1-1 0,0 0 1,0-1-1,8-2 20,29 0-30,-4 2 97,37 0 174,-50 0-164,44-13 309,-12 13-290,-5 0-64,-51-1-74,-12-2-63,-1 3 101,-1 0 1,1-1-1,0 1 0,0 0 0,0 0 1,0 0-1,0 0 0,0-1 0,0 1 1,0 0-1,0 0 0,0 0 0,0 0 1,0-1-1,0 1 0,0 0 0,0 0 1,0 0-1,0 0 0,0-1 0,0 1 1,0 0-1,0 0 0,0 0 0,0 0 1,1-1-1,-1 1 0,0 0 0,0 0 1,0 0-1,0 0 0,0 0 1,0-1-1,0 1 0,1 0 0,-1 0 1,0 0-1,0 0 0,0 0 0,0 0 1,1 0-1,-1 0 0,0 0 0,0 0 1,0 0-1,0 0 0,1 0 0,-1 0 1,0 0-1,0 0 0,0 0 0,0 0 1,1 0-1,-1 0 0,0 0 0,0 0 1,0 0 3,54-3-154,-52 3 99,9 0-32,-8 0-21,-21 0-6,-8-2 335,1-2-68,-3-3-33,-13-6 3,8 2-5,10 4 4,-58-17 18,-50-24-140,83 29 10,11 1-15,29 13 10,0 0 0,-1 1 1,1 1-1,-1-1 0,-4 0-5,0 0 38,-2-1 52,1-1 60,4-1 65,7 5 20,4 2-112,0 0-54,8 0 0,-6 0-30,9 2 207,1 1-74,1 1-55,-1 1-40,16 5 39,-14-6-103,1-1-12,0 2 1,0-1-1,-1 2 1,0 0-1,0 1 1,1 1-2,-11-5 0,1-1 0,-1 0 0,0 0 0,1 0 0,-1-1 0,4 1 0,30 11 0,-19-4-21,13 6-61,9 3-39,-17-5 88,-1 2 35,-16-9-5,0-1-1,1 0 1,0 0 0,0-1-1,0 0 1,1-1-1,1 0 4,4 1-37,-11-4 27,0 1 0,1 0 0,-1 1 0,0-1 0,0 1 0,0-1 0,3 3 10,21 8-32,-25-12 26,-1 1 1,0-1-1,0 1 0,0 0 0,1 0 1,-1 0-1,0 0 0,0 0 0,0 0 0,-1 1 1,1-1-1,0 1 0,0-1 6,12 9-63,-8-7-10,-1 0-48,-5-2 116,0-1 0,1 0 1,-1 0-1,0 1 0,0-1 0,0 0 0,0 0 0,0 1 1,0-1-1,1 0 0,-1 1 0,0-1 0,0 0 0,0 1 1,0-1-1,0 0 0,0 0 0,0 1 0,0-1 0,0 0 1,0 1-1,-1-1 0,1 0 0,0 0 0,0 1 0,0-1 1,0 0-1,0 1 0,0-1 0,-1 0 0,1 1 5,-11 1-107,-4-2 105,6 1 95,6 6 4,-25 9-49,1-12-48,4 7 38,0 0 67,-12 5 150,-1-1 80,-50 23 527,58-25-631,0 2-66,-18 9 218,9-5-131,3 1-86,12-4-124,2 1-71,17-12-19,-4 11 21,5-10-22,0 0-48,0 2-112,1-5 58,-1 1-35,1 0-40,0-1-43,-1 0-48,1 0-50,-1 0-55,1-1-58,-1 1-63,0-2-66,0 1-70,-1-1-74,1 0-77,-1-1-82,2 0 261,0-2 74,1 0-43,0-3-231</inkml:trace>
  <inkml:trace contextRef="#ctx0" brushRef="#br2" timeOffset="19858.16">11411 1861 3341,'-3'0'-84,"0"0"47,0 0 45,0 0 41,1 0 40,-1 0 36,-3 0 227,3 0-83,-1 0 38,-2 0 404,-1 0 273,-3 0 633,8 0 396,2 0-1539,0 0-59,0 0-56,0 0-51,-1 0-47,1 0-44,-1 0-39,1 0-36,-1 0 50,0 0-90,-1 0-61,0 0-13,0 0 63,2 0 11,-1 0 52,1 0 62,-1 0 73,1 0 167,0 0-177,0 0 37,0 0 38,0 0 43,0 0 43,1 0 46,12-1 175,0 1-63,0 0-60,0-1-55,-1 1-52,1-1-50,0 0-44,0 0-43,2-1 9,0 1-49,0-1-43,1 0-38,2 0-5,0 0-34,37-6 167,-16 3-64,-12 2-11,-5 0 29,1 0 78,5 0-101,0 0-39,30-4 97,0 0-108,-5 3-81,72-2 57,-62 2-56,-23-3-78,0-2 0,20-8-24,-27 9 49,0 2-1,1 1 1,16 1-49,1 0 68,15-1-7,-7 1 19,-17-3-71,-11 2-10,0 1 1,11 2 0,-13 0 7,1-1 1,0-1 0,5-2-8,60-10 118,-16 4-1,-63 9-82,64-14 211,-41 13-83,6 2 36,-4 0-40,1-2-81,52-3-58,-92 7-21,194-4-137,-113-4 148,14 4-10,-8-9 0,1 5 0,29 3 0,-53 5 0,0-3 0,5-4 0,-39 4-1,0 1 1,3 2 0,32 2-63,9-1-108,-30-7 144,-38 3 28,1 2 0,-1-1 0,0 1 0,0 1 0,2-1-1,137-12 0,-94 15-29,-31-1 5,0 0-1,0-2 0,0 0 0,15-4 25,-26 3 0,3-1 0,1 1 0,-1 0 0,8 0 0,-12 2 4,0-1 0,0 0 0,0-1 0,0 0 0,0 0 0,1-2-4,2 1 0,-1-1-1,1 2 1,0 0-1,0 0 1,0 1-1,4 1 1,-15 0-361,0 0 113,0 0 101,0 0 88,0 0 70,0 0 45,2 0 167,-1 0-21,6 0 447,-5 0-399,0 0-75,0 0-66,0 0-87,0 0-110,-1 0-5,-1 0-35,0 0-39,0 0-41,0 0-15,0 0-36,1 0-39,-1 0-41,0 0-42,0 0-45,0 0-46,0 0-48,1 0-50,-1 0-53,0 0-53,0 0-56,1 0-57,-1 0-61,0 0-61,1 0-63,-7 0 990,2-1 62,-6-5 310,6 4-287,-1-1-36,0 1-54,0 0-70,-53-32 55,9 5 41,13 11 80,11 8-7,-1-2-40,-25-15-15,-54-26-33,25 16 272,30 13-28,-2 4 73,36 16-125,16 5-220,1 1-99,18 9-482,-15-9 498,1 0 41,6 1-29,-1 3 61,2 1 56,7 5 85,1 1 7,-7-5-100,120 46 157,-44-25-143,-71-23-43,1 1-1,16 8-2,7 8-26,1-1-130,-3-7 79,11 4 96,-30-11 45,19-3 86,-29-4-125,3 3-73,-3 0-38,-11-3 68,0-1 0,-1 1 0,1 0-1,0 0 1,-1 0 0,1 0 0,-1 0-1,1 0 1,-1 0 0,0 1 0,0-1-1,1 0 1,-1 1 0,1 1 18,-1 3-85,-12 5-194,4-7 181,2 2 67,-9 11 9,-7-2 77,-34 12 179,5-3-30,-9 15-120,-2 2 18,18-19 12,8-6 25,-1 1-43,-21 10-17,-2-4-72,49-19-145,-17 8-16,16-6 21,6-3 31,0 0-37,0 0-42,0 1-49,-1-1-92,1 1-77,0 0-88,0 0-95,0 0-106,0 1-114,0-1-123,3-2 414,0 0-35,-1 1 40,0 0 58,0 0-35,-2 2-179</inkml:trace>
  <inkml:trace contextRef="#ctx0" brushRef="#br1" timeOffset="113454.75">8241 1767 8224,'0'0'407,"0"0"-96,0 0-23,0 0-59,0 0 40,0 0 41,0 0 39,0 0 284,0 0 383,0 0-216,0 0-79,0 0-92,0 0-81,0 0-238,0 1-59,0-1-51,0 0-46,0 1 18,0 1-83,0 3-27,0-3 35,0-1 7,0 0 51,0 0 62,0 0 71,0 7 91,0-1-36,0 9 244,0-1-113,0 1-89,0 4-12,0 34 473,0-31-421,-2 2-147,-3-2-79,1 0-67,2 1-55,-5 35 82,2-29-90,3 1-40,3-20-29,-1 2 0,-13 17 0,11-49 75,4-16 64,7-12-87,-6-29-61,-1 50-17,1 0 0,1 0 0,1 0 0,2 0 0,0 1 0,8-16 26,-6 13 6,-9 23 8,1-2-9,14-10 19,-4 5 52,-8 9-67,-1 1 1,1-1-1,-1 1 1,1-1-1,0 1 1,0 0-1,0 0 0,2-1-9,8-1 68,3 2 55,-14 2-122,0 1 0,-1-1 0,1 1 0,0 0 0,-1-1 0,1 1 0,-1 0 0,1 0 0,-1 0 0,0 0 0,1 0-1,-1 1 1,0-1 0,0 0 0,1 0 0,-1 1 0,0-1 0,-1 1 0,1-1 0,0 1 0,0-1 0,-1 1 0,1 0-1,11 9 0,3 0 98,-5 7-54,-7-11-48,0 0 0,-1 0-1,0 0 1,-1 1 0,1 4 4,1 58-88,-4-25 78,0-9 94,1 5-58,0 15-31,0-51-24,-1-1-75,0 0-101,0-2 56,0 0-35,-1 0-121,1 0-76,0-1-83,-1 1-92,1-1-81,0 0-1296,1-1 1162,0 1 356,1-1 44,-1 1 42,1-1 41,-1 0 37,1 0 36,0 0-117,0 0 116,0-1 98,0 0 80,0-1 63,0 1 60,1-4 193,-1 3-177,-1 0-118,0 1-109,3-24 454,3 0-121,3 1-106,2 0-90,2-7-107,-2-1-91,-11 30 166,7-24-273,-1 13 29,1 0-37,3-2-101,-7 9 303,-1 1-36,6-16-372,-3 9 225,-2 4 141,0 2 69,0 1 51,6-10-89,0 2 64,-1 2 73,3 2 65,5-1 57,2-2 2,-3 3-52,7 5-67,-10 4 64,-2 4 159,-7 0-177,1-1-54,-1 0-56,3 0-165,0 0-4,-3-1 101,-1 0 61,0 1 58,11 32 93,-5 2 99,-1-2 90,-3-8 50,-2 1-81,-3 0-69,0 1-57,-1 23 8,2-47-280,0 1 77,0 1 56,0 11 70,0-11-90,0-2-32,0 0-40,0 0-51,0 0-58,0-1 14,0 0-37,0-1-41,0 1-45,0-1-48,0 1-52,0-1-53,0 0-59,0 2-10,0 4-122</inkml:trace>
  <inkml:trace contextRef="#ctx0" brushRef="#br1" timeOffset="114068.16">8891 1888 385,'3'0'921,"0"1"-101,0 0-37,-1 0-34,1 1-34,-1 0-32,2 3 587,-1 0-118,-1 2-111,0 1-102,0 1-94,-1-2-230,-1 0-52,0 1-46,0 0-42,0 4 168,0-1-71,-1 1-57,1-1-42,-2 18 892,2-18-849,0-2-78,0 3 66,0 0-98,0 4-5,0 19 139,0-45-483,0-4 44,-1-46 383,1 32-301,1 10-97,1 1-54,3-12-42,-1 5-20,0 1 0,1 0 1,2 0-1,7-19 30,-9 31 10,0 1 0,0-1 0,1 1 0,0 0 0,1 0 0,0 1 0,4-4-10,-10 11 2,0 1 0,1 0 0,-1-1 0,0 1 0,1 0-1,-1 0 1,1 0 0,0 0 0,-1 1 0,1-1 0,0 0 0,-1 1 0,1-1 0,0 1 0,0-1 0,0 1 0,-1 0 0,1 0 0,0 0 0,1 0-2,-1 1 0,0-1-1,0 1 1,1 1 0,-1-1 0,0 0 0,0 0 0,0 1 0,0-1 0,0 1 0,-1 0 0,1-1 0,0 1 0,-1 0 0,0 0 0,1 0 0,-1 0-1,0 0 1,0 1 0,0-1 0,0 0 0,7 17-68,-2 10-169,-2-12 103,-1-6 73,0-2 38,0 0 32,4 7-115,-1 0 75,5 40 116,-9-32-135,-2-12-33,0 1-53,1-1-63,-1 0-73,-1-5-73,0-2-110,0-1 55,0 0-41,-2 4-531,-3 6-970,5-9 1327,1 0 45,0-1 8,0 0 99,0 0 100,0 0 102,0-2 125,0 1 54,0 0 35,0 2 34</inkml:trace>
  <inkml:trace contextRef="#ctx0" brushRef="#br1" timeOffset="114450.67">8878 1995 10151,'16'-3'840,"0"-2"107,-5 1-219,2 1 34,10-2 397,-7 0-427,3 0 84,1 0-113,-10 3-404,1 0-40,-1 1-45,1 1-48,-4 0-170,1 0 38,4-1 81,15-2 241,-18 2-281,-1-1-43,2 1-62,-1 0-88,1 0-108,-5 0 67,0 1-35,0-1-36,0 1-39,0-1-42,0 1-44,0 0-46,1-1-49,-1 1-51,1 0-54,-2 0 229,1 0 38,11 0-448</inkml:trace>
  <inkml:trace contextRef="#ctx0" brushRef="#br1" timeOffset="119153.97">9351 1835 4497,'1'0'-363,"-1"0"50,1 0 48,0 0 46,-1 0 46,1 0 43,-1 0 41,1 0 40,-1 0 38,0 0 37,1 0 34,-1 0 33,1 0 184,0 0 111,-1 0-81,1 0 38,0 0 441,-1 1-44,1-1 55,0 1 1970,0 0-1619,-1 0-73,0-1-591,1 1-44,-1-1-91,0 1-45,0-1-50,0 1-55,0 0-60,0-1-64,0 1-69,0 0-74,0 1 512,0-2-203,0 0-106,2 2 116,6 9 189,-2 10 282,-1-2-124,1-7-260,5 4 127,-2 0-87,-1 0-74,0 0-58,3 13 87,3 20 91,-8-27-218,-4 14 140,-2-20-226,0-3-72,-2 0-48,1-13 1,1 0-1,0 0 1,0 1-1,0-1 1,-1 0-1,1 0 1,0 0-1,0 0 1,-1 0-1,1 0 1,0 0-1,0 0 1,0 0-1,-1 0 0,1 0 1,0 0-1,0 0 1,-1 0-1,1 0 1,0 0-1,0 0 1,-1 0-1,1 0 1,0 0-1,0 0 1,-1 0-1,1 0 1,0 0-1,0 0 1,0-1-1,-1 1 1,1 0-1,0 0 1,0 0-1,0 0 1,-1-1-1,1 1 1,0 0-1,0 0 1,0 0-1,0-1 1,0 1-1,0 0 1,-1 0-1,-3-22 82,5-23-6,0 22-20,5-115-32,-1 94-62,0 1-55,-2 30 45,0 0 0,1 0 1,0 0-1,6-11 48,4-10-173,-11 25 132,0 0 1,1 1 0,0-1 0,0 1 0,3-2 40,7-8-57,5 0 59,6 0 104,-6 9 1,1 9-83,-2 8-69,-2 6-59,5 16-152,-19-26 201,0 1 0,0 0-1,0 0 1,-1 0 0,0 0 0,0 1-1,0-1 1,0 0 0,-1 2 55,-3 24-180,1-25 156,1 1 0,-1-1 0,-1 1 0,1-1 0,-1 0 0,0 0 0,-1 0 0,1-1 0,-1 1 1,-2 1 23,-15 13-160,19-18 139,-12 9-131,-1 0-88,7-5 76,1-1-35,-1 0-40,0 1-44,-2 0-172,-1 0-98,1-1-108,-1-1-119,-8 4-1110,13-5 1295,1 0 39,-2 0-36,1 0 94,0-1 117,3-1 241,1 0 37,-2 0-43,1 0 57,-1 0 38,0-1 37</inkml:trace>
  <inkml:trace contextRef="#ctx0" brushRef="#br1" timeOffset="120470.11">8648 2397 1285,'-5'-4'525,"2"1"-150,1 1-23,1 1 45,0 0 53,0 0 45,1 1 1130,0 0-262,0 0-49,-1 0-768,1 0-64,0 0-60,0 0-56,0 0-52,0 0-49,-1 0-44,1 0-42,-1 0 61,0-1-103,1 1-83,-1 0-40,-2 1-66,2-1 76,-1 1 91,2 0-10,-1-1 40,0 2 104,1-1 48,1 2 108,2 0 255,1 2 54,-1-1-281,-2 0-122,0 0-61,-1 13 183,1-1-53,1 9 113,1 0-60,3 29 441,-5-35-550,-1 0 37,0 29 410,0 8-52,0 0-49,0-5-46,0-45-590,-2 1-25,-5-7 13,10-12 34,3-14-5,-6-1-93,-1 1-70,0-9-111,5-44-370,0 55 462,3 0 54,1-18-159,-5 23 103,2-1-62,1 6 12,1 0-55,1 0 90,1-2-34,19-32-384,-19 33 407,1 4 36,-9 11 118,0-1 1,0 0-1,0 1 0,0 0 1,0-1-1,0 1 1,0-1-1,0 1 0,0 0 1,0 0-1,0 0 1,0 0-1,0 0 0,0 0 1,0 0-1,0 0 1,0 0-1,0 0 1,1 0-1,-1 1 0,0-1 5,14 5-32,-6 16 11,0-9-37,-2-3-37,2 12-95,-6-11 120,5 32-120,-7-24 74,-5 2-98,0-10 58,-2 0-40,2-5 102,-16 22-395,9-18 237,-4-1-106,7-6 137,-2-1-36,3-1-85,1 2 88,0 0 70,0 0 50,-13 4-167,9-5 124,1-1 32,4 0 76,5 0 71,0 0 0,0 0 0,0 0 0,0 0-1,-1 0 1,1 0 0,0 1 0,0-1 0,0 0 0,0 0-1,0 0 1,0 0 0,0 0 0,0 0 0,0 0 0,0 0-1,0 0 1,-1 0 0,1 0 0,0 0 0,0 0 0,0 1 0,0-1-1,0 0 1,0 0 0,0 0 0,0 0 0,0 0 0,0 0-1,0 0 1,0 0 0,0 1 0,0-1 0,0 0 0,0 0-1,0 0 1,0 0 0,0 0 0,0 0 0,0 0 0,0 0 0,0 0-1,0 1 1,1-1 0,-1 0 0,0 0 0,0 0 0,0 0-1,0 0 1,0 0 0,0 0 0,0 0 0,0 0 0,0 0-1,0 0 1,0 0 0,0 0 0,1 0 0,-1 0 0,0 1 0,0-1-1,0 0 1,0 0 0,0 0-2,4 4 105,3 2 42,1 1 50,0-1 58,0 0 68,0 0 74,2 1 138,1-1-51,-1 1-50,0-1-46,0 0-46,1 0-45,-1-1-42,1 1-42,0-1-39,0 0-38,0 0-37,0-1-34,12 4-34,1-1-122,-13-3-29,-4-1 12,0 0-10,-1 0-34,0 0-27,-1 0-44,0-1-49,0 0-55,-1-1 44,-2 0-88,1-1-27,-1 1-55,-1 0-48,0-1-42,0 2-154,0-1-38,0 7-1580,-1-6 1700,0 1 71,0 0-42,0 2-218</inkml:trace>
  <inkml:trace contextRef="#ctx0" brushRef="#br1" timeOffset="120907.08">9068 2478 5525,'0'-3'-91,"0"1"116,1 0 105,0 0 94,0 0 153,0 1 101,0 0-67,1 1 37,1 0 527,3 3 1053,-4-2-1400,0 1-56,-1 0-152,0-1-65,1 1-75,-1 0-87,2 4 399,-1 0-73,1 1-67,0-1-64,-1 0-57,0 1-54,0-1-50,0 0-43,-1 1-43,1-1-33,0 7 23,0-1-84,-1 22-54,-3-19 55,1-6 32,-1 0 54,0 0 67,0 0 80,-4 18 300,6-2-112,6-3-99,4-3-84,2-6-109,2-4-37,13-2 16,4-8-44,1-6-55,2 1 25,-12 1-59,-3 0-44,0 0-54,-3 0-40,-1 0-57,0-2-66,0 0-74,0 2-286,-7 3 244,0 0-44,2-1-236,0 0-109,-6 1 325,0 0-33,0-1-35,0 0-36,-3 2-201,0-1 46,-1 1 46,0-1 43,0 1 42,-1-1 39,0 1 39,0-1 36,0 1 34,-1-1 33,-1 0-272,-1-1 110,1 1 97,0 0 118,0 0 56,1 0 46,1 1 35,0-2 61,0 1 44,1-1 30,-1-2 29</inkml:trace>
  <inkml:trace contextRef="#ctx0" brushRef="#br1" timeOffset="121188.3">9095 2573 6168,'0'-1'262,"0"1"-62,0 0-53,0-1-44,0 0-30,0 0-34,-1-3-3,1 3 9,1-1 96,-1 1 62,1 0 109,-1 0-107,0 1 37,1 0 39,-1 0 43,5 0 290,0 0-66,-1 0-62,1-1-59,0 1-51,-1 0-49,1-1-44,0 1-38,3-1 115,0 0-83,0 0-58,11-3 236,-7 1-104,0 1 32,1 0-50,1 1-46,-1 1-42,1 0-40,0 0-35,14 2 77,-9-1-135,0 0-41,4-1-25,8-3-24,-11-1-274,-12 2 108,0-1-98,-4 2 75,0 0-38,0 0 0,-1-1-33,0 1-36,1 0-42,-1 0-42,0-1-47,0 1-50,1-1-54,-1 0-310,0 1 108,-1-1 94,0 0 83,-1-1-18,0 0 77,-1-1-25,0-2-188,0 0 166,0 0 88,0 1 50,0-2-30,0-3-153</inkml:trace>
  <inkml:trace contextRef="#ctx0" brushRef="#br1" timeOffset="121407.87">9109 2371 385,'-2'-1'280,"1"-1"-190,-1 1 41,1-1 40,0 0 273,0 0 115,1 1 22,1-1 52,4-2 1572,-1 2-1315,-1 0-401,0 0-52,0 0-64,1 0-74,2-2 251,0 0-41,0 1-38,1 0-37,6-2 331,1 1-123,1 1-105,-1 1-91,1-1-74,0 2-57,21-5 298,-17 4-313,-2 1 31,21 1 518,-26 1-620,-1 0-36,0 0-62,-1 1-49,0-1-58,1 0-66,0 1-90,0-1-102,1 0-113,-1 0-126,-5 0 187,-1-1-37,1 1-36,0-1-39,-1 0-41,1 1-40,0-1-44,0 0-44,-1 0 144,1 0 44,0 0-31,4 0-156</inkml:trace>
  <inkml:trace contextRef="#ctx0" brushRef="#br1" timeOffset="121656.31">9664 2318 10151,'-7'7'755,"3"2"-50,1-1-56,3 2-59,0-1-66,2 1-70,0 0-75,1-1-80,-1 2-61,0-1-119,4 17 360,0 1-71,4 16 106,-2 18 162,-5-39-551,1-8-112,-2-8-52,0-1-41,-1 0-50,-1 0-58,0-3-57,0-2-73,0 0-71,0-1-73,0 0-44,0 0-743,0 0 841,0 0-34,0-1 81,0 1 80,0-2 80,0 1 96,0-1 42,0-1 27,0-2 26</inkml:trace>
  <inkml:trace contextRef="#ctx0" brushRef="#br1" timeOffset="121991.79">9636 2304 9123,'1'0'69,"11"0"715,0 0-59,0 1-58,1-1-56,-1 1-57,0 0-54,0 1-53,-1 0-52,0 1-51,0 0-51,0 2-48,-1 0-47,0 1-47,-1 1-46,-1 1-43,0 2-44,23 40 332,-16-20-131,-1 0 0,-2 1 0,-1 2-219,-7-17 59,-3-12-34,0 0 0,-1 0 0,0-1 1,1 1-1,-2 0 0,1 0 0,0 0 1,-1 0-1,0 0 0,0 1-25,-6 13 83,-4-2-55,-4 0-65,-21 13-88,5-12-43,12-8-13,-2-3-82,2-3-101,1-5-119,7 0 145,1-1-81,2 1-31,-1 0-56,0 1-51,0 0-43,-3 1-107,2-2-84,0-2-87,1-4-87,3 3 487,-2-3-94</inkml:trace>
  <inkml:trace contextRef="#ctx0" brushRef="#br1" timeOffset="123084.54">9148 2397 385,'0'0'287,"0"0"-87,1-1-56,-1 1-46,0-2-6,0-2-54,0 3 24,0 0 69,-1 0 97,1 0-70,0 1 35,-1-1 36,1 1 42,0 0 43,-1 0 47,1 0-49,-3 0 1133,1 0-521,1 1-192,1-1-44,0 1 98,1 1-100,1 1-118,-1-2-333,1 1-36,0 5 1064,4 25 399,0-10-750,-4 0-38,-2-9-447,0 2-78,0 0-106,0-8-169,0 0-38,0 3-51,0-1-80,0 0-87,0-2-98,0-7 280,0 6-298,-2 2-453,-2-6 410,-4-2-68</inkml:trace>
  <inkml:trace contextRef="#ctx0" brushRef="#br1" timeOffset="124124.92">10016 2330 5525,'0'0'249,"0"0"-42,0 0-40,-1 0-35,1 0 37,-1 0-107,1 0-71,-1 0-38,-3 0-321,3 0 333,0 0 70,0 0 48,1 0 58,-1 0 65,1 0 80,-1 0 87,0 1 96,1-1 104,0 0 113,-1 1 124,1-1-357,0 0 34,0 0 36,0 0 36,0 6-41,0 0-35,-1 6 389,0-1-116,0 1-104,-1-1-92,0 1-79,0 0-66,0 1-55,-1 18 605,4-7-355,1-2-142,2-1-48,0-3-117,1-3-51,0-1-58,2-2-65,5 1 86,2-5-56,0 2-19,7 3 24,1-4-83,8-4-62,-21-5-31,-1 0-1,1-1 1,-1 0-1,9-2 13,-9 2 23,1-2-58,-1 0-54,1 0-50,0-1-50,0-1-45,0 0-42,0-1-40,-1 0-38,0-1-34,6-8-478,-3-2-104,-5-2-80,-4 10 786,-1-2 37,0-10-127,-1-1 112,-1-1 91,1-7 40,-4-4 116,0 16 36,0-2 80,2 9-18,2 0 34,-4-7 459,-1 6-162,2 5 188,3 10-267,2 4 37,1 5-57,0 0-46,-1 1-43,0 0-38,1 14 109,0 1-109,-1-7-98,1 9-3,-1-14 56,-1 0 0,-1-1-1,-1 17-162,-1 18 329,7-13-161,-4-30-275,1 0 96,-1 0 63,2 10 133,-2-6-159,0-5-89,0 1-81,-1 0-123,1-3 83,-1-1-37,0 1-41,0-1-44,0 1-46,0-1-50,0-2-181,0 0-108,0-1-113,0 0-116,0 0 61,0 0-1248,0-1 1493,0 0 39,0 0-112,0-2 79,0 1-47,0-3-243</inkml:trace>
  <inkml:trace contextRef="#ctx0" brushRef="#br1" timeOffset="124639.23">10693 2318 3726,'4'-5'110,"0"-1"87,0 0 77,-1 0 68,-1 2-13,1-1 35,2-2 440,-4 6-379,1-1-34,-1 0 293,0 0-119,-2 0-106,0 0-92,0 1-81,-1 0-67,-1 0-55,-2 0 23,-6 0 132,8 1-166,1 0 65,1 0-7,-7 0 244,0 1-40,1 0-37,0 0-33,-7 2 252,1 2-102,2 1-119,0 1-50,-19 22 594,19-12-494,2 2-75,1 2-81,1-2-91,-1 0-37,0-2-29,2 0 97,0 1 59,-4 23 434,5-16-349,3-5-24,5-2-55,2-1-48,4-2-44,5 0-13,3-3-44,5-2-19,-18-9-94,0-1 0,0 1-1,0-1 1,0 1 0,-1-1 0,1-1 0,0 1 0,3-1-13,8-1-30,2 0 42,32-6 66,-32 5-91,-2-1-46,-2 0-38,-1-1-51,-1 1-63,-1-2-71,-6 4 27,-1 0 54,0 0 46,0 1 37,1-1 7,6-1-102,-5 2 89,-1 1-43,-1 0-76,1 0-110,-2 0 129,0 0-35,1 0-39,-1 0-42,0 0-46,0 0-47,2 0-321,-3 0 329,1 0-33,0 0-34,0 0-37,0 0-37,0 0-40,2 0-394,0-1 63,-2 0 89,-1-1 115,0 0 321,-1 0 71,1 0 78,-1-1 86,0 0 50,0 1 43,0-2 14,0-1 51</inkml:trace>
  <inkml:trace contextRef="#ctx0" brushRef="#br1" timeOffset="125004.3">10829 2344 385,'-2'0'1072,"0"0"-207,1 0-53,0 0-54,0 1-50,0-1-49,0 1-47,0-1-47,0 1-43,1-1-43,-1 1-41,1-1-38,-1 1-38,1 0-36,0 1 227,0-1-199,0 1-71,0 0-65,1 0-57,-1 0-33,1 0-62,0 2-53,1 0-70,2 7-119,-3-7 179,0-1 64,0 1 55,-1-1 71,0 0 85,1 0 96,-2 8-280,1 1 89,0-2 26,-1 2 36,-2 26 656,1-22-546,0-1-63,-1-2-108,-1 15 466,3-23-461,1 0 0,0 1 0,0-1 0,0 0 0,1 0 0,0 1 0,0-1 0,0 0 0,2 4-189,5 5 527,-2-9-305,2-1-34,0-1-41,2-2-46,1-1-52,1-3-57,-6 2-84,0-1 41,7 0 52,0-1 95,17-5 238,-20 5-270,-1 0-49,-2 1-43,0-1-39,-1 1-46,1-1-52,0 0-87,0-1-80,-1 0-90,1 0-97,-1 0-106,1-1-115,-1 0-123,-3 2 382,-1 0-34,1 0 94,0 0-113,-1 0-211,0-2-470,-2 2 499,-1 1 268,0 1 104,-1-1 33,-1-1-114,1 2 265,-1 0 40,0-1 26,1 0 37,-7-5 15,9 6 42</inkml:trace>
  <inkml:trace contextRef="#ctx0" brushRef="#br1" timeOffset="125255.43">10801 2452 7581,'-3'-3'-100,"1"0"87,0 1 80,1 1 70,1-1 63,0 1 53,1 1 46,0 0 36,1 0 286,8 2 911,-7-1-1100,1 1-43,0-1 18,-2 0-247,1 0-35,-1-1-38,0 1-42,0-1-45,0 1-50,7 0 471,0 0-46,0 0-42,0-2-40,9 0 189,0-1-118,-3 1-129,-1-1-50,-7 2-115,-1 0-1,0 0 1,1 1-1,-1-1 1,0 1 0,1 1-70,-2-1-47,11-2 55,-10-1-50,0 1-74,0-1-108,-3 0 21,0 1-59,1 0-66,-1 0-75,1 1-80,-1-1-90,0 1-95,1-1-103,-3 1 309,-1 0 78,0-1 79,-1 0 85,-1-1 102,0 0 48,-1-1 33,-2-1 26</inkml:trace>
  <inkml:trace contextRef="#ctx0" brushRef="#br1" timeOffset="125455.92">10746 2304 6553,'0'-1'68,"1"0"0,-1 0-1,0 0 1,1 0 0,-1 1 0,0-1-1,1 0 1,-1 0 0,1 0-1,-1 0 1,1 1 0,-1-1-1,1 0 1,0 0 0,0 1 0,-1-1-1,1 0 1,0 1 0,0-1-1,0 1 1,-1-1 0,1 1-1,0 0 1,0-1 0,0 1-1,0 0 1,1-1-68,19-4 1114,-5 2-324,-1 1 169,22-4 258,-24 4-839,0 1-36,-2 0-98,0 1-44,0-1-53,0 1-63,-1 0-66,-1-1-55,0 1-58,0 0-64,0 0-68,0 0-74,0 0-78,0 0-83,-4 0 198,-1 0-449,0 0 102,0-1 93,0 1 84,-1-1 10,1 0 89,-2 0 134,0 0 34,3-1-91,4-1-193,-5 2 326,-1 0 49,1 1 32,1 0 32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7:26.063"/>
    </inkml:context>
    <inkml:brush xml:id="br0">
      <inkml:brushProperty name="width" value="0.05" units="cm"/>
      <inkml:brushProperty name="height" value="0.05" units="cm"/>
      <inkml:brushProperty name="color" value="#AB008B"/>
    </inkml:brush>
    <inkml:brush xml:id="br1">
      <inkml:brushProperty name="width" value="0.05" units="cm"/>
      <inkml:brushProperty name="height" value="0.05" units="cm"/>
      <inkml:brushProperty name="color" value="#FFFFFF"/>
    </inkml:brush>
    <inkml:brush xml:id="br2">
      <inkml:brushProperty name="width" value="0.05" units="cm"/>
      <inkml:brushProperty name="height" value="0.05" units="cm"/>
      <inkml:brushProperty name="color" value="#F6630D"/>
    </inkml:brush>
  </inkml:definitions>
  <inkml:trace contextRef="#ctx0" brushRef="#br0">15101 1962 385,'0'-1'0,"1"0"0,-1 0 0,0 0 0,0 0 0,1 0 0,-1 1 0,1-1 0,-1 0 0,0 0 0,1 1 0,-1-1 0,1 0 0,0 1 0,-1-1 0,1 0 0,0 1 0,-1-1 0,1 1 0,0-1 0,-1 1 0,1 0 0,0-1 0,0 1 0,0 0 0,0-1 0,-1 1 0,1 0 0,0 0 0,0 0 0,1 0 0,24-13 0,10-11 0</inkml:trace>
  <inkml:trace contextRef="#ctx0" brushRef="#br0" timeOffset="-5241.63">16077 726 4112,'-1'0'-194,"1"-1"42,-1 0 41,0 0 39,1 1 38,-1-1 35,0-1 101,-1 1 54,1-1 62,0 1 56,1-1 49,-1 0 44,0 1 37,-1-2 493,0-6 1866,2 5-1658,1 2-559,-1 1-66,1-1-82,1 1-95,-2 0 103,1 0-51,0 0-44,0 0-36,1-1 212,4-3 485,-4 4-629,0 0 63,0 0 145,-1 0-227,0 1 39,1-1 42,-1 1 46,0 0 49,1 0 54,-2 0-9,0 1-122,0 0-105,0 0-89,0 1-52,0 0-80,0-1-57,0 3-5,0-2 39,0-1 7,0 0 42,0 23 305,0 0-110,1 1-63,-2 37 239,0-43-309,-1 1 41,-1 31 228,6 74 669,-1-73-700,-1 0-46,-1-43-393,0 7 29,0 21 71,0-15-98,0-10-48,0 0-55,0-1-66,0-1-79,0-8-228,-1-1 35,-1 1-364,0-2 275,0 1 47,-3-2-397,-5-2-784,8 2 1061,1 0-70,-1-3 37,1-2 126,0 1 161,0 0 101,-1 1 115,0 1 59,-1 0 37,-1-2 37</inkml:trace>
  <inkml:trace contextRef="#ctx0" brushRef="#br0" timeOffset="-4824.45">16063 995 385,'0'-4'-1,"0"1"100,1 0 108,-1 0 96,0 0 16,1 1 52,0-1 44,-1 0 36,2-1 509,4-6 1399,-4 7-1686,1 1-60,0-1-70,0 1-105,-1 1-265,0 0-35,0 0-36,0 1-41,1-1 197,2-1 163,0 0-36,4-1 287,1 0-119,0 0-103,2-1-23,0 0-97,3 0-24,10-2 69,-4-1-253,0-4-66,18-6-42,-24 13-31,-11 4-4,0-1 1,0 0-1,-1 0 0,1 0 1,0-1-1,-1 1 1,1-1-1,-1 0 1,1 0 20,-3 1-9,1 0 0,-1 0 0,0-1-1,0 1 1,0 0 0,0 0 0,-1-1 0,1 1 0,0-1 0,0 1 0,-1 0 0,1-1 0,-1-1 9,3-18-44,-3 13 3,0 0 50,-1 1 42,0 1 35,-3-5 134,-16-14 398,16 21-423,1-1 61,-1 0 51,0-1 44,0-1 115,1 0 37,-2-12 1081,5 17-578,0 2-588,0 0-94,0 1-80,0-1-70,0 1-63,0 0-39,0 0-27,0 4 39,0-2-11,0-1 53,0 19 332,0 1-75,0-1-64,0 0-55,0 3-21,0-1-42,0 53 338,0-42-276,0-14-74,0 0 36,2 17 61,3 1-113,-1-2-98,-2-2-74,-2-27-14,1 38 3,1-28-41,-1-7-18,1-1-39,1 1-49,0-1-56,-3-8 55,0 0 40,0 0-18,1 1 98,-1 1 91,1-2-94,-1 0-46,0 0-67,0-1-80,0 1-98,0-1 90,0 0-42,0 0-43,0 0-48,0 0-49,0 0-52,0 0-57,0 0-58,0-3 121,0-1 53,0-2-31,0-3-166</inkml:trace>
  <inkml:trace contextRef="#ctx0" brushRef="#br0" timeOffset="-4103.75">16483 955 2955,'0'0'727,"0"0"-147,0 0 125,0 0 496,0 0-690,0 0-56,0 0-52,0 0-51,0 1-45,0-1-42,0 0-40,0 0-35,0 1-16,0-1-35,0 1 53,0 0-75,0 3 55,0-2-44,0 0 57,0 0 90,0 2 235,0-1-70,0 0-62,1 0-57,0 0 0,0 0-61,0 0 40,1 1-72,2 3 178,-3-4-246,0 1 35,-1-1 3,1 0 40,-1 2 49,0-1 55,1 5 13,-1 1-35,0 28 753,-3-22-580,-2-6-91,-1-1 60,-2-1-206,3-2 86,-1 2 280,2-5-382,-2-2-22,-3 0-76,8-2 20,0-2-73,1-7-2,0 8-39,0-18 64,1 0-33,1-20 1,0 20-78,1 0-1,0 1 0,2 0 1,0-1-1,2-1-1,1 0-3,0 1-1,1 0 0,0 1 1,2-1-1,1 2 1,9-12 3,3-2-87,-17 22 58,-1 2 0,1-1 0,1 1 1,0 0-1,2-2 29,19-6 4,-24 15 12,0-1 1,0 1-1,0 0 1,0 1-1,0-1 0,4 1-16,-8 0-4,15 0-1,-12 0 12,0 0 0,0 1 0,0-1 1,0 1-1,-1 0 0,1 0 0,0 0 0,1 1-7,4 5-11,-4 2-46,-3 5-64,-6 5-80,1-12 156,-1-1 1,1 1 0,-1-1 0,0 0-1,0 0 1,-1 0 0,0 0 0,-4 3 44,2-2-72,1 1-1,-1-1 1,2 1 0,-6 8 72,11-14 1,-1 0-1,0 0 1,0 0-1,1-1 1,-1 1 0,1 0-1,0 0 1,-1 0-1,1 0 1,0 0 0,0 0-1,0 0 1,0 0-1,1 0 0,0 2 16,0 0 1,0 0-1,1 0 0,0 0 0,-1-1 0,1 1 0,1-1 1,-1 1-1,0-1 0,3 3-16,34 31 210,-15-19-115,-15-10-77,32 30 173,-23-14-143,-4 1-37,-6 1-41,-7-1-44,-10 0-49,-12-3-50,15-18 106,1-1-1,-1 1 1,0-1 0,0-1 0,0 1-1,0-1 1,-1 0 0,1 0 0,-1-1 67,-43 4-332,19-7 172,1-3 47,2-4 54,4-4 64,18 10 49,1-1-52,0 0-54,1 0-58,0 1-61,0-1-64,2 1-68,0-1-70,1 1-73,0 0-77,2 0-81,1 0-82,0 0-87,2 1-89,1-1-94,2 1-95,-2 1 492,1 0 96,1 0 112,0 0 97,-2-1 120,0 0 52,2-1 34,2-1 33,-8 3 15</inkml:trace>
  <inkml:trace contextRef="#ctx0" brushRef="#br0" timeOffset="-3592.88">16984 1036 8224,'0'13'978,"0"1"-78,0-1-74,0 1-71,0-1-66,0 0-63,0 1-59,0-1-55,0 4 35,0-1-66,0 0-59,0 0-54,0 3 13,0 0-55,0 3 10,0 12 95,0-32-338,-2-1-39,-7-6 34,6-2-66,0 1 0,1 0 0,0-1 0,0 1 0,0-6-22,-2-37 32,13-53-64,-5 70 29,-3 25 0,7-61-87,-2 30-154,9-29 244,-11 50-56,2 0-1,0 0 1,1 1-1,8-15 57,-10 22-11,1 0-1,0 1 0,0 0 1,1 0-1,3-3 12,-1 2 23,8-7 125,-17 16-137,1-1-1,0 1 1,-1-1 0,1 1 0,0 0-1,-1-1 1,1 1 0,0 0-1,-1 0 1,1 0 0,0-1 0,0 1-1,-1 0 1,1 0 0,0 0 0,0 0-1,-1 0 1,1 1 0,0-1 0,0 0-1,-1 0 1,1 0 0,0 0 0,0 1-11,6 3 277,0 0-37,5 5 149,-1 1-92,8 20 300,-13-19-382,-1 2 40,27 59 1038,-21-48-966,-6-14-215,0 0-45,8 36 453,-7-3-74,3 16 87,-3-40-439,2 8 96,1 3 41,-4-10-114,-1-3-64,0 0-57,-2-3-53,0 1-59,-1 0-68,-1 1-76,-1-11 80,0-1-83,-2-2-75,0 0-68,-1-2-61,-1-1-55,0 0-47,0-1-41,-2-1-165,0-1-36,-13-9-1940,14 9 1598,-1-2 471,0 0 117,0-1 120,0-1 124,2 1 154,0 0 66,-2-3 43,-3-4 41,10 14 17</inkml:trace>
  <inkml:trace contextRef="#ctx0" brushRef="#br0" timeOffset="-3330.56">16957 1036 7581,'6'0'627,"-1"0"-44,1-1-42,-1 1-40,1-1-38,-1 0-37,0 0-35,0 0-33,6-1 266,-1 0-111,0-1-99,0 0-85,3 0-18,0-1-82,4 1-25,10-2 50,-16 4-77,1-1-77,1 0-70,0 0-64,8-2-123,0 0-106,0 0-86,0 0-63,42-8-1079,-51 10 1393,4 2 68,-15 0 30</inkml:trace>
  <inkml:trace contextRef="#ctx0" brushRef="#br0" timeOffset="-2875.97">17620 766 6553,'7'-6'289,"11"-9"272,-13 11-362,0 0 39,-1 1 31,1-1 57,-1 1 70,0-1 82,0 1 93,0 0 105,-1-1 118,-1 3-350,-1-1 34,2-4 541,-10 2-123,2 3-499,-1 1-37,-1 1-38,0 0-40,-7 3 10,-1 2 38,-38 16 739,28-10-583,3-3-93,19-8-322,0 0 0,1 1 0,-1-1 0,0 1 0,1 0 0,-1 0 0,1 0 0,0 0-1,0 0 1,0 0 0,0 0 0,0 1 0,0-1 0,1 1 0,-1 0 0,1-1 0,0 1 0,-1 1-71,-3 21 517,9 4-16,2-16-292,4-1-36,15 13 34,39 34 152,-42-40-207,0-1 51,-8-6-78,2 4-35,0 3-48,-4 1-60,-5 0-73,-8-2-85,-12-2-97,-13-5-111,10-8 3,0-1 38,-18-1-250,-6-5 9,-19-9-149,54 11 659,-8-1-51,-17-6-61,21 6 105,0 0-36,-1-1-71,0 0-79,0-1-98,0 0-117,10 5 428,-1 0 0,1 0 0,0 0 0,0 0 0,-1 0 0,1-1 0,0 1 0,-1 0 0,1 0 0,0 0 0,0 0 0,-1 0 0,1-1 0,0 1 0,0 0 0,-1 0 0,1 0 0,0-1 0,0 1 0,0 0 0,-1 0 0,1-1 0,0 1 0,0 0 0,0-1 0,0 1 0,0 0 0,0 0 0,0-1 0,-1 1 0,1 0 0,0-1 0,0 1 0,0 0 0,0-1 0,0 1 54,7-3-1210,0 1 513,1 1 57,1 0 69,1 0 80,-3 1 191,-1-1 53,-1 0 54,0 1 61,2-2 38,1 0 37,16-6 15</inkml:trace>
  <inkml:trace contextRef="#ctx0" brushRef="#br0" timeOffset="-2511.34">18013 780 11051,'-5'-7'33,"0"0"65,3 3-2,0 1 36,-1 1 41,1 1 47,0 1 52,0 2 57,-1 1 63,0 2 69,0 0-267,1 0-42,-3 6 49,0 2-100,-2 8-98,2-6-5,1-5 39,1-2 35,-1 1 48,-2 8-70,0 0 120,0 1 105,0 1 90,1 4 169,0 0 80,2-2-15,-1 26 863,6-23-851,3-1-109,4-1-99,2-2-87,5-3-75,2-4-63,4-5-52,3-5-40,-16-3-39,0-1-1,0 0 1,0 0 0,7-3-47,17-6 84,-7-1-60,0-1-57,-1 0-69,0 2-80,-20 8 29,0 0 33,13-3-163,-6 2 54,-6 1 67,0 1-44,2-2-155,-5 2 136,1 0-34,-1-1-116,1 0-62,-1 0-70,0 0-74,-1 0-81,-1-1-86,0 1-93,0-1-98,-1 2 477,-1 0 78,1 0 79,-2-1 85,0 0 72,-1-1 80,-3-3 48</inkml:trace>
  <inkml:trace contextRef="#ctx0" brushRef="#br0" timeOffset="-2291.34">18013 941 6168,'25'0'1302,"-1"0"-109,0-1-121,-13 0-586,1 1-36,0-1-36,-1 0-39,1 0-41,-1 0-41,1 0-43,0 0-46,0-1-47,0 1-48,40-3 408,-31 2-376,0 0-78,-2 0-102,-10 0-27,0 0-36,-6 1 101,1 1-54,-1-1-50,-1 0-46,1 1-49,-1-1-41,0 1-37,0-1-34,0 0-100,-1 1-35,0-1-276,0 1-40,-4-2-795,-1 0 571,0 1 242,-2-1 105,3 1 372,-1-1 37,0 1 74,-1-1 62,-1-1 41,-4-2 39</inkml:trace>
  <inkml:trace contextRef="#ctx0" brushRef="#br0" timeOffset="-2110.78">17986 726 13235,'12'0'-38,"1"0"68,0-1 58,0-1 51,2 1 81,1-1 44,30-6 649,-23 4-477,0 1-88,-8 1-192,0 0-77,4 1 28,26-2 210,-30 3-241,-1-1-34,0 0-47,1 0-60,-6 0-17,1 0-36,-1-1-39,1 1-44,-1 0-452,-5 1 395,0 0-45,-1 0-65,1 0-76,0 0-92,-1 0-105,0-1-121,-2 1 330,1 0-35,-1-1-39,0 1-39,0-1-42,0 0-43,0 0-119,-1-1 83,1-1-54,-1-2-272</inkml:trace>
  <inkml:trace contextRef="#ctx0" brushRef="#br0" timeOffset="-1398.63">15414 150 8224,'0'-3'-54,"0"1"43,0-1 39,0 1 36,0-2 164,-1 0 125,1 1 110,-2 0 98,0 1 84,-1 1 72,-1 1 58,3 0-331,0 0-69,1 0-55,0 0-45,0 2 688,0 2-617,0-1-50,-1 1-45,1-1-41,-1 1 39,0 0-67,0-1-51,0 1-36,-3 10 146,3-8-122,0 1 53,-3 21 194,2 0-55,-1 1-48,2 0-42,-1 7-2,1-1-41,0 72 232,0-39-147,0-23-41,0-7 11,-1 0 58,-5 91 351,8-65-360,-4 119 464,-4-44-325,4-66-255,1 0-40,-1 25-34,2-3-104,1-84 5,3 32 18,1-29-37,3-1-38,-3-8-41,1-1-78,0-3-63,-1-1-46,-3-1 238,0 0 1,0 1-1,-1-1 0,1 0 0,0 0 0,-1 0 0,1 0 0,0 0 0,-1 0 0,1 0 0,-1 0 0,0 0 0,1 0 0,-1 0 0,0 0 0,1 0 0,-1 0 0,0 0 0,0 0 1,0 0-1,0-1 0,0 1 0,0 0 0,-1 0 54,1-12-84,0-11 61</inkml:trace>
  <inkml:trace contextRef="#ctx0" brushRef="#br0" timeOffset="-365.03">15237 324 2570,'0'-5'52,"0"1"96,1 0 88,-1 0 78,1-1 151,0 0 82,1 0 192,0-3 481,1-5 841,-2 8-1421,0 1-49,0 0-149,-1 0-54,1 0-65,-1-1-72,0 3 761,0 2-97,1-4-87,0 1-68,1 0-66,1 0-62,-1 1-57,1 0-54,1 0-51,-1 1-46,1 0-43,0 0-39,4 0 240,0 0-113,1 0-81,19-2 706,-14-2-717,6 0 108,3 6-84,4 3-116,1 1-69,12 2-24,-1 1-114,-10-3-62,1 0 0,-1-2 0,1-2 0,0 0 0,5-2-16,12 0 49,34-1 17,-1-4 1,21-6-67,28-9 88,1-4 76,-54 10-14,84-8 517,69 1-667,-134 14 211,28-1-7,0 5-76,25 2-51,72 4-64,56 0-50,-92-7 59,11-2-68,179-10-133,-215 3 147,68-3-26,-114 9-12,-28 4-46,-46 3 43,0-1-58,-12-1-5,0 1-51,-11 0 95,0 1-48,37-4-429,-32-1 364,-9 3 88,-24 9 69,3-2-44,7-4 153,1-2-27,1 2-12,0 2 63,0 3 98,0-6-22,-2 1-66,0 1-41,-2 0-39,1 0 3,3-1 25,-4 12 225,5 17-36,0-17-133,-1 11 4,0 55 229,-2 0-41,-2 1-48,-4 1-55,2-30-115,-26 242 282,28-197-171,-3 43 47,-2-46-46,0-30-87,-7 75 168,14-117-254,-2 0 1,0 0 0,0 0-1,-3 1-12,0 0-30,-1 0-40,-1 2-69,-1-1-77,-1-1-95,0-2-108,2-5-2,3-5 89,2-2-7,-1-1-77,1-1-6,0-1-80,0 1-93,0-1-105,0-4-879,1-3 952,-2-1 132,-2-3 73,-4-4-160</inkml:trace>
  <inkml:trace contextRef="#ctx0" brushRef="#br0" timeOffset="990.49">15345 1666 385,'0'-21'-23,"0"21"60,0-3 57,0 2 6,0 0 41,0 1 39,0 0 41,0 0 78,0 0-35,0-1 166,0 1-114,0-1-94,0 0-78,0 0-55,0-3 36,0 3-39,0-1 96,0 1-40,0 0 43,0 0 100,0 0 82,0 0 91,0 1 103,0-2-467,0 0 77,0 0 70,0 1 66,0 0 58,0 0 53,0 1 47,-1 0 41,1 0 374,0 1 66,-1 3 2047,1-2-2119,0 0-43,0 1-60,0-1-78,1-1-283,-1 1-48,0-1-53,0 1-57,1-1-91,-1 0-47,0 0-49,1 0-54,-1 0-56,0 0-59,1-1-62,-1 1-65,7 6 730,-1 0 82,10 8 1282,-8-10-1151,-2-4-377,0 0-57,2 0-69,1-1-81,4 1 258,-1 1-55,0 0-47,0 0-42,6 2 72,10-1 56,11-1 134,-2 3-93,-1 0-120,-18-4-192,1 0-33,80-8 170,10 0-65,-24 7-161,1-5 1,9-4-11,54-5 44,77 6 100,-35 2-75,-124 2-69,-7 0 0,57 3 0,-57 5 0,-10 0-11,0-2 1,13-3 10,296-10-214,-44-3 192,-247 11 33,45-8-11,-44 4-54,46 1 54,-40 1-229,40-10-70,-2-1-58,-39 12 22,-42 5 202,13 5 39,-2-1 9,-14-3-32,-23-4 26,0-3 79,0 0 30,20 3 67,0 0-42,6-5 26,-20 6-16,0 0 1,0 0 0,0 1 0,12 1-54,21 8 80,-34-7-75,1-1-34,25-2-140,-16 1 105,-20 0 69,1 0 0,0 0 0,-1-1 0,1 1 0,-1 0 0,1-1 0,-1 1 0,1-1 0,-1 0 0,0 1 0,1-1-1,-1 0 1,0 0-5,1 0 5,-1 0 0,0 1 0,1-1 0,-1 0 0,1 1 0,-1-1 0,1 1 0,-1-1 0,1 1 0,-1 0 0,1-1 0,-1 1 0,1 0-5,-1 0 0,1 0-1,-1 0 1,1 0 0,-1-1 0,1 1 0,-1 0 0,0-1 0,1 1 0,-1-1-1,0 0 1,1 1 0,-1-1 0,0 0 0,0 0 0,6-3 23,2-1 75,-5 1-32,-4 0-8,-13 3-44,9 3 22,-1 1-42,1-1-40,-1 0-40,0 0-37,0 1-35,-5 1-261,-1 0-123,0 0-112,0 0-98,-1-1-85,3-1 114,0 0-40,-10 1-856,12-2 764,0-1 0,0 0 0,-1 0 0,1-1 0,0 0 0,-6-1 855,7 0-188,1 0 74,-2-1 48,-3-2 48,10 5 18</inkml:trace>
  <inkml:trace contextRef="#ctx0" brushRef="#br1" timeOffset="-46486.05">7273 794 6553,'1'-6'-6,"-2"-4"-19,0 4 40,-2 2 96,0 3 0,-1 0 47,2 1 785,3 2-595,-1 0-46,0 0-40,-1 0-34,0 1 7,0-1-34,-3 5 300,0-1-65,2-2-58,0 8 298,2 1-57,-2 18 442,-3 1-365,0 1-58,1 2-61,1 0-62,0 1-61,1 0-64,0 1-65,2-2-65,-14 275 1946,12-231-1655,-3 2-109,1-2-120,2-1-117,-5 60 163,0-8-72,0-54-130,0-2-96,10-52-70,-3-22 0,0 1 0,0-1 0,0 0 0,0 0 0,0 1 0,0-1 0,1 0 0,-1 0 0,0 0 0,0 0 0,0 1 0,1-1 0,-1 0 0,0 0 0,0 0 0,0 0 0,1 0 0,-1 0 0,0 1 0,0-1 0,1 0 0,-1 0 0,0 0 0,0 0 0,1 0 0,-1 0 0,0 0 0,0 0 0,1 0 0,-1 0 0,0 0 0,0 0 0,1 0 0,-1-1 0,0 1 0,0 0 0,1 0 0,-1 0 0,0 0 0,0 0 0,1-1 0,6-6-51,-1-1-94,-1-1-85,1-1-74,-2 0-65,0-2-55,0 1-45,-1-2-34,6-35-1621,-6 28 1243,-2 7 302,0 0 61,0-2-86,0 0 66,-1-4-44,0-10-221</inkml:trace>
  <inkml:trace contextRef="#ctx0" brushRef="#br1" timeOffset="-45250.08">7193 766 7581,'-12'-4'-7,"10"0"48,2 2 24,0-1 39,0 0 50,0 0 58,0 1 5,0-1 47,0 2 338,0 0 445,0 1 773,3 0-1140,1 0-76,-1 0-71,0 0-66,0 1-62,0-1-57,1 0-55,-1 0-48,1 1 24,0-1-77,0 1-63,0-1-52,2 1-35,9 2-61,-9-1 55,0-1 73,0 1 107,22 2 91,1-3-43,60-10 392,-37 3-263,-20 4-85,25-1 198,-18-1-207,9 0-21,-25 2-189,0 1-41,151-6 54,-11 1 96,168-8 188,-117 18-146,-141-1-199,1 2-40,-12 1-38,-1 0-43,0 2-49,-2 1-57,5 0-13,0-5 93,1-3 70,0-2 50,117-16 101,-104 7-117,75-8 164,-49 11 28,-18 4 60,-1 6 111,1 2-145,-2-1-117,17-2-102,-25-1-61,2-1-34,-9-1-103,-1-2 93,1-1 74,-1-1 54,211-8 218,-198 6-144,-20 0-78,-48 6-24,1 1-1,0 1 1,8 1 8,14 1-59,-1-2 0,0-1-1,14-3 60,38 0-57,116-11 57,-162 14 0,-1-2 0,1-2 0,0-1 0,-6 1 34,1 2 0,-1 2 0,15 2-34,10 0 26,-48 0-4,-12-2-20,0 0 1,0 1 0,1-1 0,-1 0-1,0 0 1,0 1 0,0-1 0,0 0-1,0 1 1,0-1 0,0 0 0,1 0 0,-1 1-1,0-1 1,0 0 0,0 1 0,0-1-1,0 0 1,0 1 0,-1-1 0,1 0-1,0 0 1,0 1 0,0-1 0,0 0-1,0 1 1,0-1 0,0 0 0,-1 0 0,1 1-1,0-1-2,-1 0 29,-4 2-55,2-1 55,1 0 61,1 0 88,-1 7 138,-7-5-118,8-2 48,0 1-56,1 2-20,-1 4 9,0 1 8,0-4-24,-3 12 101,0 2-59,2 10 20,2 1-65,-3 34 143,-9 32 155,3-1-91,0 0-98,1 1-100,6-76-147,-9 66 121,-4-10 100,-16 44-243,-4-2 227,9-34 38,12-22-148,-3 7-84,9-45-33,1 0 0,1 0 0,-1 12 0,2-9-39,-2-2-88,-4-1-105,-4-4-120,8-15-129,0-4-303,1-7-2,2-2 300,-1 0 89,1 1 108,-1 0 33,-11-16-398,16 23 654</inkml:trace>
  <inkml:trace contextRef="#ctx0" brushRef="#br1" timeOffset="-43766.9">7260 2230 4112,'-1'-1'322,"0"0"-66,0 0-280,0 0 43,0 1 41,1-1 39,-2 0 201,0 0 121,0 0 166,0 0 92,0 0 46,-3-1 1034,2 2-760,1-1-475,0 1-75,1 0-167,-1 0-63,1 0-69,0-1-79,-1 1-86,1 0-95,-1 0-102,1 0-109,-1 0 677,2 0 80,0 0 91,0 0 81,0 0-76,0 0 307,0 0 574,0 0-579,0 0-319,0 0 50,0 0-80,0 0-67,0 2-65,1 9-1,3-4-79,1-2-62,1-2-49,24-3 289,-20 0-208,59-1 270,32 1 177,-51 1-389,1 0-41,16 3 6,2 2-112,-22-4-149,1-2 1,0-1-1,0-3 0,15-5-5,34-2 22,-39 6-31,1 1 69,40-1 151,66 4 241,-94 2-291,1 3-60,0 2-92,29-4-154,-33-3 55,-23 4 68,106 7-334,-50-10 220,-16-3 133,-42 0 50,0-1 37,104 0 152,-112 0-218,67-4-15,126-5-3,-96 6-11,0-6 40,1-1 60,1 8 83,-83 4-26,2-3 51,2 0 71,0 3 84,-21 1-238,0-1-45,7-1-29,19-4-30,1 0-5,-21 4 26,-6 1 28,1 1 42,-1 1 7,0 0-78,0 0-53,45 0-90,-30 0 111,-2-3 2,-36 2-4,-1 0-1,1 1 1,0 0 0,0 1-1,7 1 5,-1 1-56,0-2 0,0 1-1,13-2 57,23-2-168,5 0-116,-9 2 246,67 0 76,-112 0-38,-1 0 0,0-1 0,1 1 0,-1-1 0,0 0 0,0 0 0,0 0 0,0 0 0,0-1 0,0 1 0,1-1 0,6-1-21,-5 3-86,0 0 39,-1 0 50,0 0 82,8 0-42,-12 0-24,1 0 0,-1 0 1,0 0-1,1 0 1,-1-1-1,1 1 1,-1 0-1,0 0 1,1 0-1,-1 0 0,1 0 1,-1 0-1,1 0 1,-1 0-1,0 0 1,1 1-1,-1-1 0,1 0 1,-1 0-1,0 0 1,1 0-1,-1 0 1,1 1-1,-1-1 0,0 0 1,1 0-1,-1 1 1,0-1-1,1 0 1,-1 1-1,0-1 1,0 0-1,1 1 0,-1-1 1,0 0-1,0 1 1,0-1-1,1 0 1,-1 1-1,0-1 0,0 1 2,-3 4-192,0-4 79,0-1-46,-4-2-146,0-2-52,-4-1-218,4 3 220,4 2 405,0 0-90,0 0-85,-1 0-77,1 0-73,0 0-67,-1-1-60,1 1-56,-1-1-113,0 1-55,0-1-45,0 1-38,-4-2-760,-10-2-2063,13 2 2511,-1 0 66,3 1 428,0 0 36,1 0 41,-1-1 46,1 1 85,-1 0 44,1-1 46,0 1 50,0 0 54,0-1 56,0 1 60,0-1 64,-1-2-222,-1-1 65,0-1 44,-1-3 42</inkml:trace>
  <inkml:trace contextRef="#ctx0" brushRef="#br0" timeOffset="-18537.75">339 914 5525,'0'0'221,"0"0"-58,0 0-50,0-1-46,0 1-38,0-1-82,0-2-338,0 2 296,0 0 102,0 0 52,0 0 61,0 1 72,0-1 49,0 0 73,0 0 80,0 1 88,0-1 96,0 1 102,0-1 110,0 0 118,0 6 184,0-1-63,0 1-61,0-1-59,0 1-56,0 1-57,0-1-52,0 0-53,0 1-49,0-1-49,0 1-46,0 0-45,0 0-42,0 0-41,0 1-40,0-1-36,0 6 202,0 1-112,0 0-100,0 0-90,0-2-98,0 0-47,0 1-41,0-1-33,0 12-49,0 29-134,0-36 158,0 0 56,0 0 79,0-1 98,0 0 118,0-8-124,0 0 38,-1 26-60,-4 13 46,-1 2-1,5-13-53,0-10-100,-2 1-50,1-16-48,0 1-1,-1-1 0,0 0 0,-1 0 1,-4 9 2,6-6-119,2-9 45,0 0-36,0 0-80,0-3 6,0 0-44,0-1-41,0 0-35,0 0-36,0 0-46,1-1-60,0 0-74,2-3-237,0 1-72,2-12-2088,-5 8 1718,0 3 540,-1 0 60,-1 1-52,0-1 74,-1 1-43,-2-1-231</inkml:trace>
  <inkml:trace contextRef="#ctx0" brushRef="#br0" timeOffset="-18053.8">312 1291 5911,'0'-1'318,"2"-1"-79,1 0 52,0 0 36,4-2 421,2 2 278,8-1 671,2 3 33,-6 0-642,-2 0-266,-1 1-109,-2-1-265,0 1-91,-1-1-104,0 0-116,9 0 242,-3 0-122,0 0-53,6-1 21,-11 0-134,-1-1 0,1 0 0,-1 0 0,1 0 1,2-2-92,-9 4 11,44-18 362,-29 13-294,1 0-50,8-8-69,-21 10 25,-1 0-1,1-1 0,0 1 1,-1-1-1,0 0 1,0 0-1,0 0 0,-1-1 1,1 1-1,-1-1 0,0 1 1,1-6 15,0-12-8,-7-28 313,1 35-245,-1 1-40,2 3 95,2 0 35,3 1 49,0 1 63,0 2-31,-1 1 43,0-2 48,-2 1 53,0 25 509,0 2-111,0 1-101,0 1-94,0 2-86,0 0-76,0 1-68,0 1-59,0 5-10,0 1-58,0 4-26,0 66 232,0-59-214,0-6 33,0-1 81,0-32-444,1 0 43,-1 3 19,3 9 27,-1-11-22,0-1-50,0 0-74,1-1-93,1 0-111,-2-2 141,0 0-35,0 0-37,0-1-41,1 1-41,0-1-46,0-1-47,0 1-49,0-1-53,1 0-54,1-1 110,1-1 96,0-1 97,1 0 96,-2-1 115,1 1 50,0-2 33,4-3 31</inkml:trace>
  <inkml:trace contextRef="#ctx0" brushRef="#br0" timeOffset="-17358.95">989 1210 5911,'0'0'240,"0"0"-52,0 0 112,0 0-106,0 0 40,0 0 48,0 0 49,0 0 53,0 0 54,0 0 85,0 0-59,0 0-54,0 0-50,0 0-49,0 0-43,0 1-40,0-1-38,0 1 80,0-1-94,0 1-82,0 0-37,0 2 49,0-1-15,0 0 86,0-1-44,0 0 36,1 8 867,2-1-32,1 0-46,1 0-58,-2-2-322,1-1-36,-1 1-42,-1 0-43,1 4 95,1 4 267,3 0 80,-5-8-528,-1 0-59,-2-1-55,0 1-50,-2-1-46,1-1-41,-4 2 15,2 6 345,5-13-320,0-3-120,-1-3-34,1-30 133,0-2-57,3 0-47,1-1-35,-2 19-25,2-1 0,0 1 0,2-1 0,0 1 1,1 1-1,3-5 25,-4 14 3,0-1 0,0 1 1,1 0-1,1 1 1,2-3-4,11-8 39,1 2 49,9-1 120,-16 13-52,1 1 40,0 2 46,1 2 50,-1 2 55,0 3 59,-3 2-350,-3 3-59,-1 9-85,-6 2-66,-3-13 104,-1-1 0,0 0-1,-1 0 1,1 0 0,-1 0-1,0 0 1,-1 2 50,-2 6-89,-2-2 34,-13 17-62,-12 8 66,17-20 16,-2 2-40,3-1 8,-17 19-81,4-9 106,24-25 42,0 0 0,1-1 0,-1 1 0,0 0 0,1 0 0,0 0 0,-1 0 0,1 0 0,0 0 0,0 0 0,0 0 0,0 0 0,0 1 0,1-1 0,-1 0 0,0 3 0,2-2 0,-1 0 0,1 0 0,0 0 0,0-1 0,0 1 0,0 0 0,0-1 0,1 1 0,-1-1 0,1 1 0,0-1 0,-1 0 0,1 1 0,0-1 0,0 0 0,3 1 0,19 19 42,1-2 1,1 0 0,16 8-43,-15-8 6,-25-18-11,0 0 0,-1 0 0,1 0 0,0 0 0,-1 0 0,0 1 1,1-1-1,-1 1 0,0-1 0,0 1 0,0-1 0,0 1 0,-1 1 5,1-2-4,-1 0 0,-1 1 0,1-1 0,0 0-1,0 1 1,-1-1 0,1 0 0,-1 1 0,0-1-1,0 0 1,0 0 0,0 0 0,0 0-1,0 0 1,-1 0 0,1 0 0,-1 0 0,1 0-1,-1-1 1,0 1 0,1-1 0,-1 1 0,0-1-1,0 1 1,0-1 0,0 0 0,-1 0 4,-16 9-111,-3-1-79,-49 9-553,50-13 545,-13 1-145,24-5 261,0-1-1,0 0 1,1 0 0,-1-1 0,0 0-1,1-1 1,-1 0 0,1 0 0,-7-3 82,10 2-75,-1 0 0,1 0 1,0-1-1,0 1 0,-2-3 75,-9-14-411,12 10 204,2-3-92,3 0-109,3 3-41,-1 5 180,1 0-33,1 0-36,1 1-39,1 0-41,0 0-44,4 0-171,8-3-399,-8 3 494,1 0 64,-3 0 211,-1 1 55,-2 1 114,1-1 37,10-5 15,-16 8 42</inkml:trace>
  <inkml:trace contextRef="#ctx0" brushRef="#br0" timeOffset="-16824.02">1585 1330 11822,'0'2'-78,"0"0"40,0 0 39,0 0 36,-1 3 136,1 0 119,0-1 13,-1 0 56,1 0 46,0 0 37,0 2 306,1 8 1081,-1-9-1213,2-1-12,-1 0-83,0-2-322,1 3 262,1 1-96,0 1-26,1 6 41,-4-12-355,0 0 1,0-1-1,0 1 0,0 0 0,0 0 1,0-1-1,0 1 0,0 0 1,0 0-1,0 0 0,0-1 1,0 1-1,-1 0 0,1 0 1,0-1-1,-1 1 0,1 0 0,0-1 1,-1 1-1,1 0 0,-1 0-27,-4 2 251,-3-2 62,-4-2-51,1-3-42,2-1-38,2-1-36,-5-12 55,4-4-97,3-8-69,4-39-62,1 52 61,0 1-52,2-1 0,0 0 0,1 1 0,0 0 0,1 0 0,1 0 0,5-12 18,21-37-120,-14 34 17,0 1-41,-11 19 99,1 0 0,0 1 0,1-1 0,0 2 0,5-6 45,9-2-27,4 4 44,-19 10 1,18-6 130,12 2 191,-19 9-188,-3 7-58,-5 0-79,-2 4-49,-4-4 34,0 0 0,0 1 1,-1-1-1,2 6 1,0 19 32,-3-4 47,-2 2 70,2 36 232,3-1 89,3-1 115,-3-32-241,0-1 39,-2 9 49,-2-25-276,0 0-37,2-1-53,3-1-68,-4-11 74,1 0-93,-1 1-97,0 0-105,0-1-113,-2-1-123,0-2 181,-1 0-33,0-1-35,-1 0-36,0-1-37,-1 0-37,1 0 194,0-1-39,1 1-40,0-1-38,0 1-38,0-1-37,0 0-37,0 0-35,0-1-269,-1 0-67,0-1-65,-1 0-64,1 1 598,0 0 35,-1 1 34,0-1 34,0 0 34,-1 0 34,0 0 34,0 1 34,-3-2-23,-1 1 69,-1-1 46,-6-1 45</inkml:trace>
  <inkml:trace contextRef="#ctx0" brushRef="#br0" timeOffset="-16574.91">1571 1291 7196,'1'-1'327,"1"-1"-54,6-6 503,1 1-40,1 1-41,1 1-40,0 0-40,1 0-38,0 1-38,0 1-38,1 0-37,0 1-36,0 0-35,0 0-35,0 0-34,0 1-34,12-2 192,-5 1-181,0 0-83,7-1 50,-9 2-158,-9 0-99,0 1-47,1-1-56,-1 0-65,1 0-75,-1-1-85,1 0-94,1 0-104,-5 1 249,1 0 48,0 0 51,0-1 47,4-1 20,5-5 72,-16 8 28</inkml:trace>
  <inkml:trace contextRef="#ctx0" brushRef="#br0" timeOffset="-16205.76">2398 1008 7838,'1'-2'227,"0"-1"-51,1 0-46,0 0-37,2-4 15,5-5-55,-5 6-5,1 0 82,-1 1 89,-1 3-63,-1 0 37,0-1 41,1 1 45,-1 0 49,1 1 53,-1-1 57,0 1 61,1-1 66,-1 1 69,1 1 73,-1-1 79,0 1 80,1-1 87,-13 2-373,0 1-108,1 0-97,0 1-84,-2 2-37,0 1-83,-2 2-47,-6 4-27,4-2-28,5-3 7,2-2 20,-1-1 40,-23 13 171,11-5-67,5-1-4,1 1 41,-1 5 144,2 3 98,3 3 117,6-10-269,2 1 35,3 10-20,10-2-78,4 0-68,3-2-59,-6-6-76,-5-7-65,0-1 1,1 1-1,-1-2 1,1 1-1,6 3-36,13 11 56,-4 6-37,-12-6-66,-3-6-37,4 5-42,-2 2-242,-13-2 63,3-16 258,-1-1 1,0 1 0,0-1-1,0 1 1,0-1-1,-1 0 1,1 0 0,0 0-1,-1 0 1,0-1-1,1 1 1,-4 1 46,-22 9-389,13-8 156,0-1-36,-4 0-156,2-2-92,-2-2 18,1-1 67,-8-3-96,-30-14-626,51 17 1132,0 0-68,1-1-64,0 0-58,1 0-54,0 0-48,0 0-46,1-1-38,1-2-311,1 0-70,4-1-221,8-5-564,4 3-44,-6 3 839,-3 1 382,1 1 41,1-2-30,6-3-143</inkml:trace>
  <inkml:trace contextRef="#ctx0" brushRef="#br0" timeOffset="-15823.58">2696 1076 12978,'0'8'651,"0"0"-118,-1 0-105,0 0-95,0 0-83,0-1-71,0 1-59,-1-1-50,0 5-30,-2 16-52,4-19 50,0 0 52,-1 7-14,-1-1 47,0 0 46,0 0 49,-1 0 40,1-1 47,0 0 49,2 1 49,-1-3 57,-1 0-69,0 0-55,-1-1-42,1-6-120,0 0-1,1 1 0,0-1 1,0 1-1,1-1 0,-1 7-173,6 9 520,-5-19-496,1 1-1,0 0 0,0-1 1,0 1-1,0-1 0,0 1 1,1-1-1,-1 0 1,1 0-1,-1 1 0,2 0-23,7 2 49,3 0-33,-2-1 25,-3 0 1,1-2 34,8-3 107,24-8-35,21-6 56,-18 1-149,-36 11-78,1 1-43,0 0-39,0-1-35,6 0-147,0-1-60,2-3-122,4-7-278,-19 12 337,-2 2-45,1-1-45,-1 1-41,0 0-184,-1-1 63,1 0 60,-1 0 55,1 0 52,-1 0 48,0 0 44,0 0 41,-2-1-221,1 0 102,0 0 137,-1 0 40,-4-4-595,4 4 467,0 1-99,2 0 218,0 0-38,-4-2-223,-1-1 104,0 1 104,-1 0 105,2 0 125,-1 0 54,0 0 35,-4-2 34</inkml:trace>
  <inkml:trace contextRef="#ctx0" brushRef="#br0" timeOffset="-15574.5">2696 1291 4497,'3'-8'1404,"13"-1"998,-7 7-1401,4-1 116,-7 2-602,1-1-37,0 1-41,-1 1-48,0-1-54,0 0-58,-2 0-90,1 1-51,-2-1-56,1 1-57,6-2 328,1 0-45,3-1 62,1 1-69,0 0-60,1 1-46,15-1 183,0-2-108,-2 0-117,-1 2-110,-7 1-166,-9-2-13,-4 0-52,0 1-100,-2 0 5,-3 1 95,-1 0-53,1 0-141,-1 0-69,0 1-59,-1-1-49,1-1-536,-1-7-1589,-1 6 2072,0 0 69,0 0-41,0-2-217</inkml:trace>
  <inkml:trace contextRef="#ctx0" brushRef="#br0" timeOffset="-15400">2669 1036 7838,'0'0'209,"0"0"-44,0-1 60,-1-1-111,2-5 20,1 3-17,3-1 68,1 0 57,3 2 47,1 0 37,7-1 254,8 0 347,-16 3-499,7-1 73,-1 2-43,2-1-41,-1 1-40,12 0 189,-2-1-101,-8-2-200,1 1-38,-1 0-35,-1-1-38,5 1-11,-1-1-58,0 0-57,0 1-57,0 0-56,1 1-57,-1 0-56,2 1-56,-6-1-377,-11 1 316,-3 0 104,0-1-35,0 1-42,0-1-50,0 0 13,-1 0-44,1 1-49,-1-1-52,1-1-57,-1 1-62,1 0-64,0-1-71,0 1 84,-1 1 69,1-1-45,2 1-234</inkml:trace>
  <inkml:trace contextRef="#ctx0" brushRef="#br0" timeOffset="-14670.31">123 553 5911,'0'-4'-117,"-1"1"69,1-1 65,-1 1 61,0-1 57,0 1 53,0-1 49,-1 0 46,0 0 111,0 0 53,0 0 48,0-1 39,-1 0 151,0 0 36,-6-10 1549,4 6-817,1 3-547,2 1-209,-1 1-71,2 2-371,0 0 36,0-1-57,-1-1 70,-2-5 274,4 6-348,-1 0 63,1 1 41,-1-1 85,1 0 99,0-1 117,0 13-39,-1-2-109,1 1-97,-1-1-86,0 0-76,0 0-66,0 0-53,0 0-44,0 1-29,-3 15-25,3-12 20,1-1 44,0 0 65,-8 224 972,2-133-663,1-18-114,0 1-50,2-1-63,2 1-76,0 47 23,-11 180 399,6-217-451,0-1-72,3 78-45,4-117 0,0-25 5,2-13-33,0-4-45,1 0-66,-1-5-384,1-5 75,0-4 61,-1-3 51,3-7-124,2-10-141,-4 12 293,-3 7 206,4-11-410,-2 7 208,-1-1-32,1 0-35,-1-1-35,0 0-37,0 0-38,0-8-420,-1 0-91,0-5-285,-1-12-736</inkml:trace>
  <inkml:trace contextRef="#ctx0" brushRef="#br0" timeOffset="-13554.97">56 579 6553,'-2'-2'17,"-1"-1"82,1 1 83,0 0 73,0-1 65,0 2-8,0-1 35,-1-2 428,1 1 59,-3-6 1176,4 6-1433,1 0-45,-1 0-47,1-1-76,-1 1-89,1-2-105,1 1 286,1 1 34,-1 2-358,0 0 1,0 0-1,0 1 0,0-1 0,0 0 0,0 1 0,0-1 0,0 1 1,1-1-1,-1 1 0,0-1 0,0 1 0,1 0 0,-1 0 1,1-1-178,8 1 876,-5-1-477,0 1-36,-1 0-41,1 1-46,-1-1-54,0 0-59,-1 0-86,-1 0-35,0 0-38,-1 0-39,32 0 457,-1-2-92,0 0-72,0 0-51,59-4 289,-51 5-238,-4 1 1,0 0-53,0-1-46,1 1-38,35-1 37,97-3 99,-119 2-123,0-1 65,16 2 195,-1 0-95,-2 1-114,-31-1-139,-1 0-33,37-3 51,134-3 127,-4 3 0,98-11 2,-85 4-44,-24-2 101,-1-6-61,-7 2-64,1 4-51,-113 9-30,134-8 124,50-3-144,-55 6-50,-109 5-59,-52 4 76,-1-2 1,1-2-1,7-2 8,-13 1 0,1 0 0,0 3 0,11 0 0,24-5 2,-4 0-25,-46 10-67,-2 2 69,12 1 25,101-6-133,-103 3 134,-10 6-31,-11-7-81,-2-2-22,0 0 61,0 0 50,0 0 36,0 0 50,-1 0 41,0-1-41,-1 1-20,-3 0-21,4 1 12,0 2 45,0 1 62,0 3 83,-1 24-497,-2-3 119,-1 2 121,3 3 130,0 13 85,-3-2-66,-2 54 64,-7 198 222,7 24 149,0-213-234,-6 0-322,-5 62 114,11-87-100,5-59-29,1 0-43,1-2-60,0-2-80,0-8 36,0-1-37,0 3-270,-1-4 84,-1-3-37,2-3 163,-1-1-38,0 1-136,-1-1-78,1-1-87,0-1-97,-1-1-106,1 0-117,-1-3-125,1 2 472,1 0-36,-2-2-8,0-1 71,0-1-42,-3-3-218</inkml:trace>
  <inkml:trace contextRef="#ctx0" brushRef="#br0" timeOffset="-12481.16">68 2190 385,'-3'0'210,"1"0"-109,1 0-80,0-1-43,-2 0-167,3 0 147,0 0 84,0 0 25,0 1 38,0-1 57,-1 0 57,1 0 65,0 0 70,0 0 78,0 0 85,-1 0 92,1 0 98,-1 0-118,1 1-95,0 0-88,-1 0-78,1 0-127,-1 0-36,0 0 74,-1-1-97,1 1-65,-2 0 7,2 0-18,1-1 78,-1 1-32,1 0 32,-1-1-129,0 0 95,0 0 87,0 0 75,0 0 7,0 0 40,-1 0 415,0 0 69,-2-1 1139,2 2-1397,0-1-51,0 1-62,0 0-89,-1 0-107,2 0-164,0 0-33,-1 0 678,1 0-63,1 0-197,0 0-113,-1 0-96,0 0-82,0 0-67,0 0-48,-4 0-19,3 0 62,2 0-7,-1 0 34,1 0 76,0 0 65,0 0 73,1 0 84,32 0 650,0 0-117,0 0-111,0 0-104,0 0-96,0 0-91,-1 0-84,1 0-76,13 1 39,0-1-119,0 1-101,0-1-83,14 1-54,110 3-103,-97-1 78,-40-2 14,0 1 34,0-1 41,0 1 46,383 9-161,-323-10-18,-1 0 34,181 7 180,0-3 19,-100 1-188,232-6 130,-159-11-126,-74-4-1,-57 4 5,24-5-32,-50 5-48,-53 6-20,36-2-19,50-5 63,-106 11-1,0 0-1,0-1 1,0-1 0,11-4 1,-12 3 6,1 1 1,0 0 0,0 1-1,10 1-5,0 1 45,42-1 123,-47-3-141,-2-3-36,-16 5 0,1 2 26,4 0-55,6 0-64,-13 0 215,1 0 17,0 0-95,-1 0-85,1 0-75,0 0-30,0 0-40,1-1-288,0 1-73,5-3-807,-6 2 994,0 0 52,0 0 64,0-1 89,-1 0 107,0 1 73,0 0 33,1-5-151,-2-1 74</inkml:trace>
  <inkml:trace contextRef="#ctx0" brushRef="#br0" timeOffset="-11862.51">4037 1774 385,'0'-1'-28,"0"0"46,0 0 46,0 0 41,0 0 40,0 1 38,0-1 35,0 0 32,0 0 239,0 0 74,0 0 64,1 1 52,-1-1 761,2-1 1032,-1 2-1442,0 0-43,0-1-92,0 1-484,-1 0-37,1 0-40,0 0-45,0 0-48,0 0-53,0 0-57,0 0-61,-1 0-59,0 0 399,0 1-45,0-1-43,0 1-39,0 0-37,0 0-34,0 2 121,0 0-66,0 1-109,0 0-77,0 2 49,0-4-28,0-1 73,0 17 320,0-1-65,1-2-108,-1 0-35,-1 14 199,1-1-91,-5 37 428,2-45-544,0-1 38,1-8-259,1-2 41,0 20 326,1-15-293,1-4-92,-1 1-47,0 1-55,1 2-66,-3-15-141,-10 5-415,7-2 467,1 0 64,1 0 35,1-1 42,2-1 51,-13 4-538,-22-4-635,25-1 801,1 0-58,3 2 50,0-1 46,-8 0-250,-1 1 67,-22-1-612,25-2 663,1-1-100,6 1 246,0-1-39,0 0-43,1 0-48,1-2-96,-1 1-57,0-2-180,-1-4-467,5 10 1258</inkml:trace>
  <inkml:trace contextRef="#ctx0" brushRef="#br2" timeOffset="34314.64">4186 1384 7581,'0'0'216,"1"0"-89,7-1 45,-3 0-23,-4 0-132,1 0 39,-1 1 36,0-1 34,2 0 217,0 0 104,0 0 70,0 0 61,7-1 1483,-6 2-1218,-1-1-449,-1 1-34,0 0-40,1 0-49,0 0-21,0-1-91,0 1-102,0 0-116,4 0 335,0 0 34,19-5 1269,-19 3-1162,1-2-86,10-1 592,-3 5-358,-2 1-148,0-1-68,-1 1-91,-2 0-93,11-1 93,39 0 688,-34 2-577,-12-1-204,0 1-41,0 1-51,0 0-59,10 1 138,39-4 332,-44-1-387,-1 0-59,82 1 21,1 0 48,233 0 372,-191 0-310,-58 0-107,0 0-39,120 13-23,-42-13 56,216 0 234,-243 0-250,-90 6-40,-37-4 0,0 0 0,-1 0 0,1-1 0,7-1 0,-1 1 0,0-2 0,1 0 0,-1 0 0,0-2 0,13-3 0,-20 4 0,0 1 0,1 0 0,-1 0 0,0 1 0,0 0 0,1 0 0,4 1 0,13 1 0,188-2-129,-213 0 132,0 0 0,-1 0-1,1 0 1,0 0 0,0 0 0,0 0-1,-1-1 1,1 1 0,0 0 0,0 0 0,-1-1-1,1 1 1,0 0 0,0-1 0,-1 1-1,1 0 1,0-1 0,-1 1 0,1-1-3,0 0 4,1 0 0,-1 0 0,0 0 0,0 1 0,1-1 0,-1 0 0,1 1 0,-1-1 0,0 1 0,1 0 0,-1-1 0,1 1 0,-1 0 0,1 0 0,-1 0 0,1 0 0,-1 0 0,1 0 0,-1 0-4,0 1 0,-1-1 0,1 0 0,-1 0 0,1 0 0,-1 0 0,1 0 0,-1 1 0,0-1 0,1 0 0,-1 0 0,1 0 0,-1 0 0,1 0 0,-1-1 0,1 1 0,-1 0 0,1 0 0,-1 0 0,1 0 0,-1 0 0,0-1 0,1 1 0,-1 0 0,1 0 0,-1-1 0,0 1 0,1 0 0,-1 0 0,0-1 0,1 1 0,-1-1 0,0 1 0,1 0 0,-1-1 0,0 1 0,0-1 0,0 1 0,1 0 0,-1-1 0,0 1 0,0-1 0,0 1 0,0-1 0,0 1 0,0-1 0,0 1 0,0-1 0,0 1 0,0-1 0,1-2-39,1 3-49,31 1-21,-64-4 117,7-2 86,0-1 0,-21-9-94,11 3 40,19 5-28,0 1 0,1-2 0,-6-4-12,8 5 24,-2-1-1,1 2 1,-13-5-24,0 2 22,10 4-22,1 0 0,0-2-1,0 0 1,-4-2 0,-71-33 0,65 27 0,-48-25 0,64 34-17,16 5-25,-3 1 31,-1 1-1,1-1 1,0 1 0,-1 0-1,0 1 1,1-1 0,-1 0-1,1 2 12,2 0-30,0-1-1,0 1 1,0-1-1,0 0 0,0 0 1,1-1 30,12 4-55,0 2 36,-8-4 4,0 1 0,1-1-1,-1-1 1,1 0 0,3-1 15,49 11-31,-37-5 29,-4-2 10,-1 2 0,1 0 0,15 9-8,-28-11 20,-2 0-3,1-1 1,0-1-1,0 1 0,0-1 1,4 0-18,-8-1-8,0-1 0,-1 1 0,0 0 0,1 1 0,-1-1 1,0 1-1,2 1 8,-3-2-6,-1 0-1,1 0 1,0 0 0,0 0 0,0-1 0,0 1 0,1-1 0,-1 0 0,0 0-1,1 0 1,-1 0 0,3 0 6,5 0 18,0 1-1,0 0 1,0 0-1,0 1 1,0 1-1,6 2-17,8 3 24,-18-6-70,-1-1-86,0 0-76,-1 1-69,-1 0-60,0 0-50,-1 0-43,-1 0-34,-1 2-327,-4 3-438,-6 1 55,-1-4 481,7-3 328,0-1 37,0 1 35,0-1 34,-4 1-167,1 0 116,1-1 146,0 0 53,0 0 48,0 0 44,1-1 37,-1 1 33,-5 0 130,-26 5 751,30-5-815,0 1-34,0 0-41,0 0-49,-6 3 102,0 0 55,-9 5 184,-13 8 294,20-9-385,0 0-43,1 0-73,-15 7 32,15-11-103,0-1 0,-1 0-1,1-1 1,-5 0-56,-18 5 175,10-2-152,-14 2 154,3 0 14,13-2-104,3-1-69,1 1-68,8-3-25,1 1-39,-1 1-45,1 0-48,0 0-54,1 0-58,1 1-63,0 0-67,4-2-26,-6 6-961,6-6 862,1 0 163,0 1 43,-2 1-31,-3 3-152,8-9 503</inkml:trace>
  <inkml:trace contextRef="#ctx0" brushRef="#br2" timeOffset="39183.25">11634 1371 7581,'-10'-2'1020,"17"-2"45,1 1-494,0 1 37,0 0 46,-1 2 54,4-1 75,0-1-80,-1 0-67,0 0-57,4-2 234,11 1 299,-13 2-626,0 0-47,0-1-47,0-1-43,-1 1-44,1-1-40,0 2-37,0 0-36,16 1 243,-1 0-78,1 0-68,-1 0-60,12 0 10,-1 0-70,86 0 217,-70 0-134,-10 2-93,22 3 25,38 2 94,3-10-10,-38-1-122,13-1-29,2 3-91,65-5 147,-76 3-45,3 2 63,-22 2-31,1 0-48,0 0-42,0 0-35,53 0-41,143 0-141,-175 0 139,-1 0 49,130 13-41,-173-13 0,42 0 0,1 3 0,26 6 0,-76-7 0,1 0 0,-1-2 0,6-1 0,13 0 0,25-13 0,-59 14-390,0 0-62,0 0-54,1 0-45,10 0-621,30 0-1703,-36 0 2057,1 0 73,-7 0 347,0 0 39,1 0 47,-1 0 49,0 0 45,1 0 70,0 0 77,-1 0 84,1 0 90,-1 0 97,0 0 104,0 0 109,6-2-537,-2-3 46,-1 1 44,1 2 34,32-5-2,-7 1 26,-24 5 2,4-4 128,-8 2-103,1 0-81,-3 2-57,1 1-70,-8 0 242,1 0 0,-1 0-60,1 0-57,0 0-52,-1 0-48,1 0-45,0 0-40,0 0-37,1 0-333,1 0-94,0 0-49,5 0-1052,-3 0 757,-3 0 556,0 0 49,-1 0 62,1 0 72,0 0 56,-2 0 164,1 0 37,-1 0 39,1 0 42,-1 0 42,0 0 46,1 0-354,-4 0 68,-18-1-314,12 0 352,2 1 80,4-1 59,2 1 38,-3-4 44,1 1 34,1 0 117,-11 2 197,0-3-378,3-4-38,-10-5-23,-13 1 10,0-1 0,-13-8-32,6-1 193,-28-19-193,29 15 247,1 0-39,-37-27 108,45 36-158,19 12-79,1 0 36,-1-2 51,1-2 65,-8-2 77,11 12-154,4 3-90,3 1-34,3 2-39,2 0-45,5 3-23,2 0-72,35 17-528,-28-17 458,-12-6 162,0 0 37,16 8 47,-2 0 45,68 33 395,-50-29-327,-8-2-45,1 2-51,-14-6-40,1-1 0,0-1-1,3 0-3,40 17-51,-52-19 10,0-1 0,0-1 0,1 0-1,-1-1 1,8 2 41,-4-3-47,-12-2 31,0 0 1,0 1-1,1-1 0,-1 1 1,0 0-1,0 0 0,0 0 1,0 0-1,0 1 0,0-1 0,0 1 1,1 1 15,-2-3-3,-1 1 0,1 0 1,0 0-1,0 1 0,0-1 1,-1 0-1,1 1 0,0-1 0,-1 1 1,0-1-1,1 1 0,-1 0 1,0-1-1,0 1 0,1 2 3,-2-4-3,0 0 1,-1 1-1,1-1 0,0 0 0,0 0 1,-1 1-1,1-1 0,0 0 1,-1 0-1,1 1 0,0-1 0,-1 0 1,1 0-1,-1 0 0,1 0 0,0 1 1,-1-1-1,1 0 0,0 0 1,-1 0-1,1 0 0,-1 0 0,1 0 1,-1 0-1,1 0 0,-1 0 3,-1 0-38,-3 4-96,-1 2 63,0 1 51,-1 2 45,2 1 68,0 0 166,-13 5 45,12-11-139,-4 2-53,0 0 56,-1-1 47,0-1 39,-9 4 274,-29 8 809,33-12-937,0 1-64,1 0-91,1 1-114,-24 8 524,1-1-126,18-7-302,0 0-38,0 1-41,1 1-41,0 0-44,0 2-43,0 1-45,1 2-46,11-8 78,0-1-66,0 1-57,-1-1-46,-5 5-248,-16 13-703,21-14 827,0 0 69,2-1 133,-3 2 61</inkml:trace>
  <inkml:trace contextRef="#ctx0" brushRef="#br1" timeOffset="144410.31">7883 1291 6939,'0'-4'32,"0"1"61,-1 0 54,1 1 48,-1 0 41,0 0 36,0-1 350,-1-3 1273,3 4-1340,2-1-105,-2 2-210,0 0 73,-1-1 61,1 0 52,1-1 215,4-6 1313,-4 6-1156,1 0-66,-1 3-420,0-1-46,0 1-52,0 1-58,-1 0-67,1 0-72,0 2 396,-1 0-79,0 2-70,0 1-62,-1 1-26,0 1-61,-1 1-33,0 4-20,1-2 46,0 19-33,0 0 74,0 20 222,0 29 363,0-45-447,0 1-53,0 0-92,-1-13-3,-1 1-37,-3 20 10,-1 28-79,2-45-36,1-19-31,-1 2-101,3-6 45,0 0-92,-1 0-58,1 0-45,0-1-35,1-2 290,-1 0-1,1 1 0,0-1 0,0 0 0,0 0 0,0 0 0,-1 0 0,1 0 1,0 0-1,0 0 0,0 1 0,0-1 0,-1 0 0,1 0 0,0 0 1,0 0-1,0 0 0,-1 0 0,1 0 0,0 0 0,0 0 0,0 0 1,-1 0-1,1 0 0,0 0 0,0 0 0,0 0 0,-1 0 0,1 0 1,0-1-1,0 1 0,0 0 0,0 0 0,-1 0 0,1 0 0,0 0 0,0 0 1,0 0-1,0-1 0,0 1 0,-1 0 0,1 0 0,0 0 0,0 0 1,0-1 30,-2-2-478,2-5-94</inkml:trace>
  <inkml:trace contextRef="#ctx0" brushRef="#br1" timeOffset="144908">7883 1518 4883,'4'-3'395,"-1"1"38,6-2 526,3 1 313,7 0 751,-6 2-820,-5 1-435,0 1-161,-1-1-37,-1 0-129,0 0-37,-1 1-41,1-1-45,2 1 62,-4-1-237,0 0-34,0 0-35,-1 0-38,1 1-39,-1-1-41,6-1 222,0 1-40,7-2 39,3 0-91,9-5-65,3 5-83,-18 2-15,0-2-74,0-2-107,-6-1 80,-1 0-39,-2 0 90,-2-3-348,-3 4 373,-2 0 58,1 0 64,0-5-28,8-2-53,1 0 11,-9 2 62,-2 3 27,4 6-36,-1-1 0,0 0 1,1 1-1,-1-1 0,1 1 1,-1-1-1,1 0 0,0 0 1,-1 1-1,1-1 0,0 0 1,-1 0-1,1 0 0,0 1 1,0-1-1,0 0 0,0 0 1,0 0-1,0 1 0,0-1 1,0 0-1,0 0 0,0 0 1,0 0-1,0 1 0,1-1 1,-1 0-4,4-7 51,-3 3 145,0 0 46,2-3-110,-2 6-232,0 0 38,-1 1 37,1-1 33,-1-1 98,0 0 101,0 0 74,0 1 57,-4-4 918,2 4-770,1 1-277,-1 1-36,1-1-44,-1 1-51,0 1 375,2 3-178,-6 22 442,2-16-470,2 1-39,0-3-103,2 0-33,0 16 272,0 0-63,0 0-55,0 0-45,0 19 57,0 60 141,-7-57-255,2-23-148,4-11-37,0 0-42,1-7-80,-1 0 64,-2 11-74,2-7 40,0-5 26,0-1-50,1 2-154,0-2 117,0-1-37,0 2-258,1-3 208,-1 1-33,1 0-36,0-1-38,0 1-38,0-1-43,0 0-326,0 0-1184,-1-1 1417,0 0 38,0 0-107,0 0 74,0 0-43,0 0-231</inkml:trace>
  <inkml:trace contextRef="#ctx0" brushRef="#br1" timeOffset="145493.29">8371 1559 1285,'0'0'440,"0"0"-72,0 0-47,0 0-43,0 1-41,0-1-36,0 0 105,0 1-106,0 0-74,0 3 99,0-2-53,0-1-31,0 0 49,0 0 59,0 0 67,0 0 163,0 0-193,0-1 34,0 1 35,0 0 38,0-1 40,0 1 42,0 7 539,0 2-113,0 0-102,0 0-89,0 3 43,0 0-88,0 2 49,0 6 262,3-4-105,2-8-232,-2-1 59,-1-1 113,-2-21-511,1 0-59,0 0-52,1 0-49,2-7-9,1 0-79,0 0-63,0 0-46,15-65-285,-14 65 217,7-10-122,-1 6 66,-7 8 113,-3 12 61,-1 0 1,1 0-1,-1 1 0,1-1 1,1 1-1,1-4 7,6-5 27,-1 3 57,2-1 80,-5 6-100,1 2 87,2 1 118,5 1 254,-13 1-320,-1 0-43,1 2 51,0 2-94,0 1-59,0-4-16,-1 0 45,4 5 57,2 0-38,7 12 72,-8-2-157,-1 1 71,1 4 89,2 11 174,0-1-3,-2-10-152,-1-4-77,1 0-55,6 30 104,-9-35-119,0 0 1,1 0-1,1 1 1,1 1-54,-1-1 11,0 0 0,-1 0 0,1 12-11,0 3-75,-1-15-18,0-2-51,-1-7 298,-1 0-115,0 0-108,-1-1-99,0 0-92,0-1-84,0 0-76,-1 0-70,1-1 54,-1-1-35,-1 1-563,0 0-327,-3-3-818,1 0 599,1 1 560,0-1 208,1 1 46,0-1 172,0 1 47,0-1 54,0 0 61,0 1 123,0 0 51,1-1 54,0 1 59,-1 0 63,1 0 66,0-1 71,-1 1 74,0-1-303,-1-1 67,0 0 43,-2-2 45,5 5 19</inkml:trace>
  <inkml:trace contextRef="#ctx0" brushRef="#br1" timeOffset="145743.14">8411 1599 10408,'58'-7'3086,"-36"3"-1737,-9 3-726,0 0-48,-4 1-254,-1 0-34,1-1-35,-1 0-33,0 0-34,0 0-33,7-2 54,-4 1-140,-1 0-60,0 1-61,1 0-59,-1 0-58,1 1-58,-1 1-57,1 1-57,-3 0-43,3 1-239,1 1-161,-3-3 337,-1-1 155,0-1 99,-2-1 113,-1 0 32,11-5 14</inkml:trace>
  <inkml:trace contextRef="#ctx0" brushRef="#br1" timeOffset="146050.17">8899 1384 6168,'-2'0'-217,"-1"-1"51,2 1 50,-1 0 47,0-1 44,1 1 43,0-1 40,-1 1 39,1-1 114,0 0 73,0-1 66,0 1 57,1 0 52,-1 0 43,1-1 600,2 1 1686,-1 2-1645,0 0-278,-1 1-474,0-1-34,1 1-38,-1 1-42,0-1-47,0 1-50,1 8 316,0 0-54,1-1-45,1 2-38,1 7 189,-1 10 208,-3-2-161,0 0-55,0 0-58,0 0-61,0-1-61,0 1-64,0 0-67,0 0-68,0-23-321,0 0 60,0-1 54,1 1 45,0 3 94,2 11 428,-2-14-435,0 0-33,0 1-59,0-2-42,-1 0-35,1-1-40,-1 1-44,1 0-48,-1 0-51,1-1-58,-1 1-59,1 0-65,-1 0-69,0 0-72,0 0-77,0-1-81,1 1-86,-1-5 259,0-1 104,0-1 105,0 0 104,0-1 125,0 0 53,0-1 36,0-3 34</inkml:trace>
  <inkml:trace contextRef="#ctx0" brushRef="#br1" timeOffset="146407.21">8804 1317 11822,'6'-6'15,"-1"1"36,-1 0 34,-1 1 37,0 0 33,0 0 35,0 1 38,1 1 36,0-1 38,2 1 38,1 0 38,1 0 40,0 0-116,14-2 652,-19 4-830,-1 0 0,1 0 0,0 0-1,0 1 1,0-1 0,-1 1 0,1-1-1,0 1 1,0 0 0,-1 0 0,1 0 0,0 1-124,9 4 283,0-1-77,-1 0-69,0 0-59,1 0-50,-1 0-51,8 4-95,-12-5 41,0 0 0,0 1-1,-1 0 1,1 0 0,-1 0 77,5 7-68,1 2 59,9 11 9,-2-4 38,-8-5 59,-4 0 53,-2 2 79,2 14 141,3 51 602,-9-56-718,-1 0-55,0-5-86,-3 0-62,0-1-71,-2 0-83,-1-1-93,-1-1-104,-3-1-114,-1-1-126,8-14 256,-1 1 1,0 0 0,0-1 0,0 0-1,-1 0 1,1 0 0,0 0 0,-3 0 283,-7 4-691,2-3 93,3-1 211,-1-1 54,-6 0-139,-22-3-513,26 0 630,1-2-64,1 1-26,0-1-83,0 0-98,0 0-114,-1-1 64,1 0 33,0 0 34,-1-1 34,2 0 35,-1 0 34,1 0 35,1 0 36,-7-4-351,6 0 88,5-1 100,2-5 110,2 4 215,0-4-54</inkml:trace>
  <inkml:trace contextRef="#ctx0" brushRef="#br1" timeOffset="147125.65">9400 1451 4112,'0'-2'-162,"0"1"66,0 0 64,0 0 60,0 0 55,-1 0 53,1 0 48,-1 0 45,1 0 101,-1 1 52,0-1 47,1 1 41,-1-1 139,0 1 38,-3 0 1415,2 1-828,1-1-452,-1 1-172,1-1-48,0 1-139,0 0-48,0-1-54,0 1-60,1 0-95,-1 0-49,0 0-55,1-1-56,-1 1-61,0 0-65,1 0-68,-1 0-73,-1 3 572,0-1-39,-2 5 168,1-2-137,-1 0-74,1 0-64,-4 12 206,5-10-181,1-3-38,0 1 35,1 0 41,0 1 51,0 9 115,0 1 65,4 42 1219,-1-34-1017,-1-12-322,0 0-58,3 2 114,2-2-55,3-1-54,2-3-49,2-1-48,1-2-45,1-2-42,1-1-40,0-3-37,0-2-34,14-7-103,-5-9-107,-23 15 181,-1 1 0,0-1 0,0 0 0,0 0 0,0 0 0,0 0-1,-1 0 1,1-1 38,0 0-78,17-51-875,-17 49 847,-1-1-1,0 0 0,0 0 0,-1 0 1,1 0-1,-2 0 0,1 1 1,-1-2 106,-6-28-421,-2 9 35,-4 2-38,10 21 326,0-1 0,-1 1 0,1 0 1,-1 0-1,0 0 0,0 0 0,0 1 1,-1 0-1,0-1 98,0 1-91,0 0 0,0 1 0,0 0 1,0 0-1,0 0 0,-3 0 91,6 1-154,-1 1 44,-3-1-1,0 0 106,-10 0 185,9 1-161,3 2-84,0-1-96,3 1 36,-1-1-33,1 0-37,0 1-41,0 0-42,1 0-48,-1 0-49,1 1-54,0 0-56,1 0-60,0 0-62,0 0-67,0 2 349,1-1 36,6 12-446</inkml:trace>
  <inkml:trace contextRef="#ctx0" brushRef="#br1" timeOffset="147595.72">9820 1425 14135,'-21'3'64,"2"5"113,3 5 87,1 3 61,-19 39 694,22-32-635,4-7-154,-22 51 1343,20-42-741,2 1 0,0 0 0,2 2-832,4-17 304,3 0-47,1 0-42,1-2-38,8 9 75,3-4-109,8-2-72,-18-10-70,0 0 1,0-1-1,0 0 0,0 0 1,1 0-1,-1-1 1,0 1-1,1-1 1,-1 0-1,0 0 1,5-1-2,8-2 89,0-2-42,0-1-41,1-2-44,-1 0-43,0-2-44,-1-1-45,0-1-45,-1 0-46,-2-2-47,0-1-47,-2 0-48,-1-1-49,-3-1-49,-1 0-50,-2-2-51,-3 7 474,0 0 0,0 0 0,-2 0 0,1-1 0,-2-3 128,-11-38-371,0 21 180,-5 5 44,-4 3 52,-4 7 62,19 15 15,-1 1-33,-9-1-140,0 3-100,0 4-79,-1 3-146,17-6 459,0 0 0,-1 0 1,1 0-1,0 0 0,-1 0 1,1 0-1,0 0 0,0 1 0,0-1 1,0 0-1,0 1 0,0-1 1,0 0-1,0 1 0,1-1 0,-1 1 1,1 0-1,-1-1 0,1 1 1,-1-1-1,1 1 0,0 0 0,0 0 57,0 0-303,1 0-39,1 2-439,2 0 0,5 5-1146,-6-6 1310,0-1 36,-1 1 89,1 0 53,0 0-36,2 2-181,-5-5 640</inkml:trace>
  <inkml:trace contextRef="#ctx0" brushRef="#br1" timeOffset="148143.07">10144 1451 13235,'0'0'267,"-1"-1"-100,-1 1-70,-3 1 55,2 1 22,3-1-96,-1-1 0,1 1 0,-1 0 0,1-1 0,0 1 1,-1 0-1,1 0 0,0-1 0,0 1 0,0 0 0,0 0 0,-1-1 0,1 1 0,0 0 0,0 0 0,0 0 1,1-1-1,-1 1 0,0 0 0,0 0-78,2 7 633,1 2-12,-1-5-358,0-1-39,0 1 26,-1-1-119,1 5 174,-1 0-42,0-1-40,0 0-33,0 1-2,0 0-34,1 3-6,5 5 30,-3-7-52,0 1-1,-1-1 1,-1 1 0,0-1 0,0 1 0,-1 0 0,0 0-126,5 34 489,-1-11-238,-6-15-137,0-3-72,1-14-45,0 6-37,0-7 37,-1-1-1,1 0 1,0 1 0,-1-1 0,1 0-1,0 1 1,-1-1 0,1 0-1,-1 1 1,1-1 0,-1 0 0,1 0-1,0 0 1,-1 1 0,1-1-1,-1 0 1,1 0 0,-1 0 0,1 0-1,-1 0 1,1 0 0,-1 0 0,1 0-1,-1 0 1,1 0 0,-1 0 3,6-3-106,0-11 72,-3-9 45,-5-26-17,-1 18-26,-1-8-81,4 18 14,0-2-36,-1-20-73,-3 2 37,-2-47-93,7 71 220,1-36-36,0 48 82,0 0 0,0 0 0,0 0 0,0 0-1,1 0 1,0 0 0,0 1 0,0-1 0,0 0-2,15-18 13,3 1 50,4 3 46,2 2 43,1 3 37,1 5 35,-21 7-147,-1 1-1,0 0 1,1 1-1,-1-1 0,1 1 1,-1 0-1,6 1-76,5 3 204,0 2-47,-1 1-44,0 2-41,0 2-37,-2 1-34,12 16-88,-9-3-52,-4 2-48,-11-21 123,1 1 0,-1-1 0,-1 1 0,1-1 0,-1 1 0,0 0 0,-1-1 0,0 1 0,0 0 0,0 0 0,-1 4 64,-5 9-124,-2-3-60,-4 0-55,-2-2-44,-12 5-243,-22 4-365,-15-6-194,21-14 444,9-3 208,18-3 262,1 0 36,7 1-230,-2 0 90,-20 0-405,22 1 501,1 1-38,-1 0-107,1 1-88,0 1-108,3-2 213,1 1-35,0 0-36,0 0-39,0 0-42,0 1-45,1-1-45,0 1-50,1 0-51,0 0-54,0-2 270,2 0 50,0 0-30,3-1-153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10:47.401"/>
    </inkml:context>
    <inkml:brush xml:id="br0">
      <inkml:brushProperty name="width" value="0.05" units="cm"/>
      <inkml:brushProperty name="height" value="0.05" units="cm"/>
      <inkml:brushProperty name="color" value="#F6630D"/>
    </inkml:brush>
  </inkml:definitions>
  <inkml:trace contextRef="#ctx0" brushRef="#br0">46 115 5911,'0'0'257,"0"0"-66,0 0-89,0 0 33,0 0 218,0 0-44,0 0-39,0 0-37,0-1 131,0 1-115,0-1-75,0 0-99,0-3-75,0 4 30,0-1 43,0 0 60,0 0 74,0 1-20,0 0 46,0-1 49,-1 1 54,1 0-12,0 0 44,0 0 47,0 0 48,-1 0 52,1 0 54,0 1 58,-1-1 59,1 0-646,0 0 0,-1 0 1,1 1-1,0-1 1,0 0-1,-1 1 0,1-1 1,0 0-1,0 0 1,-1 1-1,1-1 0,0 0 1,0 1-1,0-1 1,-1 1-1,1-1 0,0 0 1,0 1-1,0-1 1,0 0-1,0 1 0,0-1 1,0 1-1,0-1 1,0 0-1,0 1 1,0-1-1,0 1 0,0-1 1,0 0-1,1 1 1,-1-1-1,0 0 0,0 1 1,0-1-1,0 0 1,1 1-41,2 9 653,-1 7-39,0 5-29,3 1-60,-1 0-82,-2-2-90,-2 1 40,0-1-74,0 0-65,0-1-52,0 16 68,0 50 220,-5-38-382,2-36-98,0 1 1,-1-1-1,-1 0 1,-4 10-11,2-13 8,2-11 16,3-5 72,-1-1-40,0 0 1,1 1-1,0-1 0,0 0 1,1-1-1,0 1 0,0 0 1,1 0-1,0-1-56,2-51 261,0 13-151,1-40-84,1 57-27,0 1-1,2 1 1,4-11 1,3 7-34,-4 17-26,1 0 0,0 1-1,6-6 61,-7 8-21,-6 10 15,-1-1 0,1 1 0,-1 0 0,1-1 1,0 1-1,-1 0 0,1 0 0,0 1 0,1-1 0,-1 1 0,0-1 0,0 1 0,1 0 0,-1 0 0,1 1 6,19-2-70,3 6-70,-3 6-96,-21-8 206,-1-1 0,1 0 1,-1 0-1,0 1 0,1-1 1,-1 0-1,0 1 0,0-1 1,0 1-1,0 0 1,0-1-1,0 1 0,-1 0 1,1 0-1,0-1 0,-1 1 1,1 0-1,-1 1 30,11 22-323,-5-10 329,-4 2-75,-4 1-66,-3 1-60,-4 0-52,-1-2-46,8-14 193,-1 0 1,0 0 0,1 0 0,-1 0 0,0 0 0,0-1-1,-4 3 100,1-1-60,-1 0-116,0 0-102,-2 1-88,-1 1-171,-1-1-84,-1 1-203,-4 0-490,11-5 964,0 0-43,1 0-42,0 1-40,0-1-39,-1 0-37,1 1-35,0-1-35,-5 2-508,5-2 706,0 0 44,-2 0-31,-4-1-156</inkml:trace>
  <inkml:trace contextRef="#ctx0" brushRef="#br0" timeOffset="676.97">370 223 3726,'0'-2'-123,"0"0"36,0 1 57,0-1 54,0 1 51,0 0 48,0 0 44,0 1 41,0-1 40,0 1 349,0 1 119,0 0 92,0 0 70,0 7 2254,0-4-1865,0-2-623,0 1-59,0-1-72,0 0-83,-1 0-144,1 0-75,0 0-81,0-1-89,0 0-95,0 1-103,-1-2-110,1 1-118,-2 7 822,-1-1-64,1 0-55,1-1-42,0 1 12,-1 16 425,2-9-376,-1 12 243,-1 0-48,-2 0-63,-1-1-83,1-8-183,0 0-49,-1 0-55,0-1-59,0-6-12,-3-5 38,7-5-57,0 0 0,1 0 0,-1 0-1,0 0 1,0 0 0,0 0 0,0 0 0,1 0 0,-1 0-1,0-1 1,0 1 0,0 0 0,1-1 0,-1 1-1,0 0 1,0-1 0,1 1 0,-1-1 0,0 1 0,1-1-1,-1 1 1,1-1 0,-1 0 0,0 1 0,1-1-1,0 0 1,-1 1 0,1-1 0,-1 0 0,1 0 0,0 1-1,-1-1 1,1-1-9,-1-4 72,-1 0-1,1 0 1,1-1 0,0 1-1,0-1 1,0-1-72,1-13 160,0-4-43,3-28-73,6 4-44,1-5-23,-2 6-99,-5 34 79,1 0-1,1 0 1,0 0-1,1 1 1,5-9 43,4-3-107,2-2-46,-17 26 143,0-1 1,0 0 0,0 1-1,0-1 1,1 1 0,-1-1-1,1 1 1,-1-1 0,1 1-1,-1 0 1,1 0 0,0 0-1,-1 0 1,1 0 0,0 0 0,0 0-1,0 1 1,0-1 0,-1 1-1,1-1 1,0 1 0,0 0-1,0 0 1,0 0 0,0 0-1,1 0 10,19 7-157,0 6-62,-19-11 174,11 13-224,-1 20 3,-9 2 14,-7-18 11,-3-9 71,-3-2 39,-26 9-172,19-10 93,8-3 76,0 1-43,-19 13-483,14-4 278,6-4 178,3-1 86,3 0 58,1-4 67,0 0 1,0 0-1,1 0 0,-1 0 0,1 0 1,0 0-1,0 0 0,1-1 0,0 2-7,1 0 18,1 1 0,0-2-1,1 1 1,-1 0 0,1-1 0,5 4-18,-5-4 1,0 0 43,6 5 148,0-1 91,17 12 489,-19-14-571,0-1-47,1 1-53,1 0-116,-5-4-52,0 1-45,0-1-50,0 1-55,0-1-58,0 0-63,-1 0-68,1 0-72,-3-2-37,5 0-1045,-5-1 937,-3 0 623,3 0-460,-1 0 50,2 0-34,1 0-170</inkml:trace>
  <inkml:trace contextRef="#ctx0" brushRef="#br0" timeOffset="1158.7">750 182 6553,'0'0'271,"0"0"-65,0-1-58,0 1-47,0-2-5,1-2-58,-1 3 24,-1 0 67,1-1 98,0 2-69,-1 0 35,1-1 36,0 1 42,-1 0 44,1 0 47,-2 0 136,0 0-36,0 1-34,0 0-33,-1 2 302,0 0-112,0 1-100,0 1-85,0 0-75,0 0-60,-1 7 121,-2 7 103,4-11-251,0 1 130,1-5-71,-4 16 307,1-1-110,1-2-145,0-1-44,-4 40 568,5-33-462,1 1 94,1-12-207,0 0 39,0-1-159,2-2-45,1 1-2,3-4-57,-5-5-69,0-1 0,0 0 0,-1 1 0,1-1 0,0 0 0,0 0 1,0 0-1,0 1 0,-1-1 0,1 0 0,0 0 0,0 0 0,0 0 0,0 0 0,0-1 0,-1 1 0,1 0 0,0 0 0,0-1-5,14-6 116,3-6-57,0-2-66,0-1-60,-1-1-53,3-5-85,-2-2-55,7-13-212,-6-2-63,-15 28 349,0 0 0,-1 1 0,0-1 0,-1-1 0,0-1 186,-2-32-573,-5 18 260,-5 1 52,-6 1 63,-4 1 75,-13 2-501,9 12 237,6 4 100,2 2 43,15 3 154,-1 1-1,1 0 0,-1 0 1,1 0-1,-1 0 1,1 0-1,-1 0 0,1 0 1,-1 0-1,0 0 0,1 1 1,-1-1-1,1 1 0,-1-1 91,0 2-126,1-1 0,-1 0-1,0 0 1,0 1 0,0-1-1,1 0 1,-1 1 0,1 0-1,-1-1 1,1 1 0,0 0-1,0 0 1,0 0 0,-1 0 126,-9 32-1756,9-16 510,2-12 756,1 9-1007,1-9 892,-1 0 156,1-1 46,1 2-38,2 3-172</inkml:trace>
  <inkml:trace contextRef="#ctx0" brushRef="#br0" timeOffset="1661.82">1211 103 2955,'0'0'281,"0"-1"-95,0 0-81,0 0-64,0-2-71,0-4-185,0 4 196,0 0 94,0 2 12,0-1 41,0 1 48,0 0 53,0 0 58,0-1 64,0 1 69,0 0 75,0 1 81,0-1 85,-1-1-159,1 0-33,-2 0 374,0 0-117,-2 2-105,0 1-93,-1 0-80,0 2-69,-1 0-56,-5 4 181,-7 6 184,11-7-368,1 0 139,-11 13 200,0 3-46,1 2-42,2 1-37,-7 29 438,19-46-798,0 1 0,1-1 0,0 1 0,0-1 0,0 3-174,1-7 61,0 1 0,0 0-1,0 0 1,1-1 0,0 1-1,-1 0 1,1-1 0,1 1-1,-1-1 1,1 1 0,0-1-1,2 4-60,-3-6 33,1 0-1,0 0 0,0 0 1,-1 0-1,1-1 0,0 1 1,0-1-1,0 1 0,1-1 1,-1 0-33,34 11 276,-18-10-99,0-1 0,0-1-1,8 0-176,-2-1 70,-17 1-89,-1 0-35,7-2-144,1-1-154,6-2-291,-6 2 238,-5 0 170,-6 3 71,1-1 43,6-4-153,-6 3 131,1 0-121,-2 0 61,0 0-56,0 1-65,0-1-76,-1 1 85,0 0-40,0 0-44,0 0-47,0-1-49,0 1-53,0 0-56,0 0-57,0 0 130,1-2 58,0 1-39,2-3-194,-5 5 700</inkml:trace>
  <inkml:trace contextRef="#ctx0" brushRef="#br0" timeOffset="2060.13">1468 129 4112,'0'0'245,"0"0"-40,0 0-92,0 0 54,0 1 48,0 0 42,0 1 254,0 0 72,0 7 1490,0-5-1281,0-2-448,0 1-55,0-2-65,0 1-74,0 8 390,-1 0-44,-1 0-40,1-1-35,-3 6 149,0-2-61,-1 1-48,1-1-36,0-2-63,2-3 24,2-1-95,2 0-35,3 3 15,-1 1 24,-2 0-12,2 6 82,0-6-83,1-4 3,1-2 64,8 2-92,1-3-71,0-1-62,1-2-51,13-1-33,-16-2-55,0 0 0,-1-1 1,1 0-1,2-2 15,-9 2-61,-3 0-23,0 0-43,0 0-47,-1 0-53,1 0-57,-1 0-63,-1 1 48,1 0-39,-1 1-41,0 0-42,0 0 94,0-1-40,-1-3-463,1 0 8,-4-4-1159,1 8 1620,0 0 41,-1 1-25,-1 0-128</inkml:trace>
  <inkml:trace contextRef="#ctx0" brushRef="#br0" timeOffset="2312.47">1427 223 6939,'0'0'163,"0"0"-26,0 0 169,0 0-56,1 0-50,-1 0-41,2 0 67,4 0 159,-4 0-216,1 0 63,1 0 312,-1 0-35,4 0 408,1 0-126,-2 0-115,1 0-106,0 0-95,-1 0-86,1 0-76,-2 0-86,1 0-47,6 0 73,-3 0-123,14 0 105,-15 0-122,2 0 55,0 0 67,5-1-424,-9-1 85,1 1-36,-2-1-9,1 1-35,-1-1-41,0 0-46,0 1 7,-1-1-38,0 0-41,-1 0-44,0 1-47,0-1-50,0 0-52,-1 0-57,0-1-1421,-2 2 1223,0-1 331,0 0 50,0-1-34,0-2-170</inkml:trace>
  <inkml:trace contextRef="#ctx0" brushRef="#br0" timeOffset="2554.81">1427 103 6168,'-5'-1'183,"1"1"94,1-2 82,2 0 68,3-1 367,4-3 543,0 2-354,-1 1-358,0 1-138,-1 0-45,-1 1-116,1 0-46,-1 1-52,-1-1-59,5 1 191,-1 0-43,0-1-38,0 0-37,6-1 142,-1 0-116,-2 0-121,0 0-53,3 0-36,7 1-44,-11 1 9,1 0-52,-1 0-49,1 0-49,1 0-50,-1 0-49,1 0-49,0 0-47,-1 0-49,1 0-47,0 0-46,-1 0-48,0 0-46,0 0-46,-1 0-45,0 0-46,-2 0 235,0 0 50,1 0-34,2 0-170</inkml:trace>
  <inkml:trace contextRef="#ctx0" brushRef="#br0" timeOffset="3092.37">2023 89 3341,'4'-1'113,"-1"0"51,1-2 52,-1 0 50,1-1 53,-1 0 51,0-1 52,0 1 53,0 0 11,0 0 45,-1 1 46,1 0 46,-2 2-210,0 0-33,0 0 283,1 0-117,0 1-104,-1-1-91,0 1-79,0 0-66,1 0-52,-1 0-19,1-1 126,-2-1-106,1 1 55,-1-2 99,-1 2 121,0 0-90,-1 1-80,0-1-69,-1 1-18,-2 0-81,-7 2 13,10-2-50,0 1 34,-26 8 168,-18 9 26,28-10-138,-7 3 137,1-2 68,14-6-164,1 0 0,0 1 1,0 0-1,0 1 0,0-1 0,1 2 1,-3 1-187,-15 22 506,20-11-74,7 1-83,7-1-71,5 1-61,14 7 31,14 4-16,-40-29-228,26 16 89,-2 5-62,-5-7-45,-3-3-30,-3 4-48,-15-8-208,-16 2-26,6-6 142,-2-1-62,5-2 30,1-1-54,-43-1-622,31-1 532,0 0-83,7 0 112,0-1-51,1 0-59,0-1-66,0 0-73,1-2-81,1 0-87,2-1-96,0-1-94,6-2-557,5 7 776,3-1 61,-1 2 268,1 0 50,-3 0 256,1 0 33,11-6 14</inkml:trace>
  <inkml:trace contextRef="#ctx0" brushRef="#br0" timeOffset="3593.12">2334 129 6168,'-2'-26'1099,"2"24"-1010,-1 1 1,1 0-1,0 0 0,-1-1 1,1 1-1,-1 0 0,1 0 0,-1-1 1,0 1-1,0 0 0,1 0 1,-1 0-1,0 0 0,0 0 0,0 0 1,0 0-1,-1 0-89,-9-3 780,-4 2 63,3 1-228,-1 1 56,10 0-522,-3 0 19,2 0 26,-1 0 35,-3 1 211,-11 4 658,14-1-802,-1 0-44,1 1 54,-1-1-43,-6 3 170,-6 5 171,12-6-312,2 3 99,2 1 104,2-2-266,2-1-44,2 6 78,4 2-83,6 5-30,-2-4 21,13 15 130,4-3-121,1 1-107,-8 1-113,-22-25-94,-1-1 57,-9 5-33,9-9 67,-2 3-25,0 0 1,0-1-1,0 1 0,0-1 0,-1 0 1,1 0-1,-3 1 68,1-1-93,0-1 1,1 1-1,-1-1 1,0 0-1,1-1 1,-1 1-1,0-1 1,0 0-1,-2 0 93,0-1-145,0 1 0,0-2 0,0 1 0,1-1 0,-1 0 0,-3-2 145,-20-12-543,27 15 611,1-1-46,-1 0-44,1 0-42,0 1-38,0-1-36,-1-1-239,1 1 95,1 0-37,-2-1-415,2-1-271,1-1-634,2 0 21,2 3 650,-1 1 279,0 0 397,-1 0 41,0 1 75,0-1 33,1 1 37,-1 0 39,1 0 40,0-1 44,0 1 46,0 0 48,2 0-225,1 0 44,0 0 30,3 0 29</inkml:trace>
  <inkml:trace contextRef="#ctx0" brushRef="#br0" timeOffset="3896.25">2497 129 7838,'-6'-1'152,"2"-1"39,2-1 47,2-1 54,2 0 63,0 0 70,1 1 77,0 0 85,-1 1 68,-2 2 960,0 0-1093,0 0-43,0 0-41,0 0-35,0 0 144,1 1-109,-1 0-97,1 0-85,0 0-43,1 1-84,-1-1-52,1 1-48,0 0-2,-1-2 32,-1 1 34,1-1 53,1 5 156,-1 0-46,0 0-41,-1 0-35,0 1-5,-2 0-37,0 1-9,-1 4 21,-1 1 12,2-4-27,-1 8 42,-1 8 123,-5 0 80,2-10-221,1-1-36,-6 25 152,4-15-81,-1-8-63,1-2-83,1 6-79,5-15-31,-6 14-15,5-11 7,-2 0-69,1 1-91,2-4 53,0-1-41,0 0-44,0 0-51,0-1-53,1 0-60,-1-1-62,1-1-67,0 0 240,1-1 33,-1-6-449</inkml:trace>
  <inkml:trace contextRef="#ctx0" brushRef="#br0" timeOffset="4150.8">2659 115 7838,'2'-1'-227,"-1"-1"93,1 0 84,-1 0 78,0 1 71,0-1 62,0 0 56,0 1 48,0-1 148,1 0 54,2-2 1468,-3 4-1475,0 0-81,0 1-39,0 0-32,0 1-70,1 0-81,-1 1-94,1 1 225,-1 1-65,0 0-57,0 0-50,-1 2-31,0 0-44,-2 12-46,2-12 14,-1-2 53,3 29 375,-1-4 93,-6 2 109,2-21-431,0 2 1,0-1-41,-1 1-39,0-1-34,-5 11 1,-4-1-101,8-14-24,2-1-37,0 1-55,1-2-71,1 1-86,-1-1-103,-1 0-121,1-4 202,-1 1-37,2-1 52,0-2 45,0 0 48,0 1 52,-3-1 23,-3 0 84</inkml:trace>
  <inkml:trace contextRef="#ctx0" brushRef="#br0" timeOffset="4394.1">2673 142 2955,'0'-3'190,"1"1"-90,0-1-61,3-3-35,-2 4 39,-1 0 22,0 1 40,0 0 47,0-1 55,-1 1 65,1 0 73,-1-1 81,0 1 89,1 2-37,-1-1-37,0 2 342,1-1-124,1 1-110,-1 0-19,2 0-118,-2 0-168,1-1-45,2 3 101,3 2 87,-5-4-194,0 1 90,0-1 106,12 17 183,1-1 65,-3-5 114,0 0 1,1-2-1,7 5-751,8 4 909,-14-11-488,2 0-40,-1 0-49,1-1-56,-9-4-335,0 1 93,-1-1 53,8 7 191,-8-6-179,0 0-45,-2-2-56,1-1-37,-2 1-27,0-1-35,1 0-38,-1 0-44,0-1-4,0 0-35,0 0-37,0 0-39,0 0-42,0-1-43,1 1-47,-1-1-48,-2 0-51,0 0-120</inkml:trace>
  <inkml:trace contextRef="#ctx0" brushRef="#br0" timeOffset="4648.81">2984 48 4112,'0'-10'1468,"0"4"-114,0 2-113,0 3-109,0 2-105,0 2-102,0 1-99,0 2-97,0 2 22,1 1-127,-1 0-120,0 0-116,0 0-110,0-2-104,1-2-98,-1-2-94,2 6 277,2 9 311,-2-4-165,1 17 472,-3-19-579,1 2 34,-1-1-126,0 10 96,-1 2-83,1-8-143,-2-1-73,1-3-66,-1 0-69,-1-1-77,0-1-86,1-3-566,1 11-1719,1-13 1527,1-3 456,-1-1 56,0 0-37,0 0 65,0-2-39,0 0-204</inkml:trace>
  <inkml:trace contextRef="#ctx0" brushRef="#br0" timeOffset="5213.84">3418 89 5140,'0'-4'538,"-3"0"60,0 2 47,-1-1 33,-20 1 2120,15 2-2016,1 2-67,0 0-87,0 0-111,4 0-245,0 0-66,0 1-72,1-1-79,-6 6 457,-1-1-112,0 0-65,-1 2-61,2 1-56,0 1 0,0 0-1,1 0 1,-4 10-218,-2 5 335,1 2 43,5-4-23,1-1 45,3 0 50,3-1 59,1-6-58,3 2-71,1-1-67,3-1-62,2-1-56,2-4-52,4-3-46,3-5-42,0-5-41,5-3-82,-1-3-112,-13 3 38,-3 0-39,4-6-129,3-5-227,-2 2 27,-3 5 218,-3 4 242,-1-1-42,4-4-110,0 0-50,5-9-211,-4 8 188,-1 3 102,1 1 76,-4 4 86,0 1 44,1 1 52,0 1 56,0 1 63,0 2 68,0 1 74,0 1 81,2 3 51,-2 0-89,-2 0-79,0 0-69,-1 1-32,-2 1-69,0 2-42,0 8-31,-1-12-50,0 2-36,0-2 35,0 30 189,0-27-207,0 0-85,0-3-45,0 0-69,0 0-82,0 1-92,2 2-953,2-9 884,3-2-119</inkml:trace>
  <inkml:trace contextRef="#ctx0" brushRef="#br0" timeOffset="6411.15">4054 103 6168,'0'-6'-8,"0"0"99,0 2 94,0 1 84,0 1 77,0 0 70,0 1 61,0 1 55,0 1 412,0 2 89,0 12 2277,0-9-2344,0 0-53,0 0-77,0 1-99,0-3-311,0 0-62,0 0-67,0 0-75,0-1-98,0 0-61,0-1-64,0 1-68,0-1-72,0-1-77,0 1-79,0-1-84,0 16 923,-1 1-48,-1-1-49,-1 0-51,-1 0-50,0 0-52,-2-1-53,-1-1-55,5-10-145,0 1 1,0-1-1,0 0 0,1 1 0,0 0 0,0-1 0,1 1 1,0-1-1,0 1 0,0 0-39,-1 16 104,-3 0-64,2-15-40,-8 34 0,10-40 0,-1 1 0,1-1 0,0 0 0,0 0 0,0 1 0,0-1 0,0 0 0,0 0 0,1 0 0,-1 1 0,0-1 0,1 0 0,-1 0 0,1 0 0,-1 0 0,1 0 0,-1 1 0,1-1 0,0 0 0,0 0 0,-1-1 0,1 1 0,0 0 0,0 0 0,0 0 0,0 0 0,0-1 0,0 1 0,0-1 0,0 1 0,1 0 0,14 3 27,2-3 45,-6-1 49,0 0 0,0-2 0,12-2-121,1-1 121,-9 2-83,30-3-11,-16 3-55,0-2-100,-12-1-62,-12 4 108,-1 0-46,1 1-65,-1-1-83,-1 1 35,0 1-51,-1-1-57,1 1-63,0 0 22,-1-1-79,0 0-169,-1-2-404,-1-2-1,0 2 402,-1-1 169,0 0 78,0 0 118,-1 0 94,1-1 67,0 0 46,0-1 29,0-4 29</inkml:trace>
  <inkml:trace contextRef="#ctx0" brushRef="#br0" timeOffset="6681.9">4001 263 7196,'8'0'48,"1"0"91,-1 0 79,1 0 71,-1 0 0,-1 0 37,8 0 413,35 0 1961,-40 0-2172,0 0-54,0 0-62,0 0-91,0 0-106,-6 0-153,1 0-33,6 0 75,1-2-53,1 1-71,-1-2-90,-3 1-24,-1 0-53,0 0-60,0-1-66,-1 1-2,-1-1-53,-1 0-55,1 1-60,-1-1-62,-1 0-66,0 0-69,0 0-72,-3 1 181,0 0-1175,-1 1 1043,0-1 182,0 0 53,0-1-42,0-1-197</inkml:trace>
  <inkml:trace contextRef="#ctx0" brushRef="#br0" timeOffset="6943.25">3946 75 8224,'7'-5'920,"1"0"-34,1 0-46,1 2-58,-3 1-299,0 0-35,1 1-38,-1 0-42,0 0-96,-1 0-34,0 1-35,0 0-39,0 0-39,0 0-42,-1 1-44,0-1-47,14 3 162,-1-1-34,2-1-39,-1 1-48,1-1-56,0 0-61,0-1-71,0 1-77,-6-1 31,-1 0-40,1 0-43,-1 1-43,0-1-47,0 0-49,0 0-50,0 0-53,-8 0 290,-5 0 236,7 0-530,9 1-1082,-9 0 970,-2 1 172,0 0 54,2 1-32,2 1-167</inkml:trace>
  <inkml:trace contextRef="#ctx0" brushRef="#br0" timeOffset="7176.95">4473 75 4497,'0'0'246,"0"0"-42,0 0 218,0 0-100,0 0-86,-1 0-72,0 0-60,1 0-41,-5-1 60,4 1-4,0 1 106,0-1-57,1 1 42,-1-1 49,1 1 52,0-1 59,-1 1 63,1 0 68,0 0 74,2 16 1116,1-4-645,0-2-338,-2-5-400,0 0-37,0 0-42,0 0-46,-1-1-50,0 1-55,0-1 84,0 21 707,0 0-75,-2-2-90,-2-1-108,1-12-343,-1 0-34,0-1-36,-1 1-37,-1-1-40,-1 1-42,-2-1-44,0 0-45,9-10-160,0 0 80,-1 1 63,0 0 52,-4 2 163,2-1-147,2-1-48,0 0-34,-1 0-40,1 0-47,0 0-17,-1-1-40,1 1-45,0-1-49,0 1-53,0-1-56,0 0-61,0 1-64,1-1-68,-1 0-73,0-1-75,1 1-80,-1 0-84,1-1-88,0 0-91,0 0-96,0 0 1006,0-2 69,0 1 46,0-3 45</inkml:trace>
  <inkml:trace contextRef="#ctx0" brushRef="#br0" timeOffset="7429.41">4461 103 5911,'6'0'557,"-1"0"114,-1 1-40,-1 0 44,4 3 1629,-4-1-1374,-1 1-85,0-2-478,-1 1-44,1-1-86,-1 1-41,1-1-45,0 1-50,3 5 351,0 0-58,0 0-48,0 0-43,4 7 157,19 26 600,-15-26-541,-1-3-257,5 7 188,-7-7-190,1-1-60,-3-3-117,0 0-53,1 0-79,-1-2-90,-1-1-50,-2 0-55,-3-4 129,0-1-58,0 1-53,1-1-44,0 0-100,1 0-40,5-2-917,-3-2 732,2-4-133,-8 8 723</inkml:trace>
  <inkml:trace contextRef="#ctx0" brushRef="#br0" timeOffset="7731.68">4691 75 4112,'2'-12'245,"0"5"-31,0 1 41,0 1 103,-1 3-119,0-1 41,0 0 46,0 1 51,0-1 54,0 1 59,-1-1 63,0 0 69,0 3-279,0-1-41,1 1-37,-1-1-36,1 1 133,0 0-110,0 0-100,0 0-57,0 1-27,2 0 20,-2-1 40,-1 0-16,0 0 41,1 2 244,0 0-39,0 3 253,-1-1-301,1 0-35,-2 2 86,1 0-43,-1 3 221,3 13 500,1-1-120,1 1-109,1-1-97,0 1-75,-1 0-75,0 0-63,-3 1-49,-2-4-313,0-3-78,-3 0-72,-2 2-67,4-11-6,1 0-49,1-1-43,0-1-37,-1 7-383,-8 5-445,7-14 958,1 5 61</inkml:trace>
  <inkml:trace contextRef="#ctx0" brushRef="#br0" timeOffset="13089.99">5205 103 2570,'0'0'490,"0"0"-81,0 0-43,0 0-48,1 0-44,-1 0-40,0 0-37,0 0-35,1 0 74,0 0-99,0 0-68,3 0-19,-2 0 41,-1 0 5,-1 0 46,1 0 53,0-1 64,-1 1 145,1 0 116,-1-1-211,0 1 36,0 0 36,0-1 39,0 0-465,0 0 45,0-1 41,0 1 38,0-1 181,1 0 118,-1 0 84,0 1 69,1-1 34,0-1 812,0 1-582,0 1-428,-1 0-37,1 1-44,0-1-52,0 0-36,0-1-99,0 1-113,0 1-39,-1-1-34,3-3 344,-5 0 28,-6-3-17,2-3-28,6 10-242,-10-16-148,3 10 122,-2 3 112,3 2 8,-1 1 40,-60 0 212,42 0-281,10 1-42,2 3 37,-7 4 83,1 4 44,-15 19 225,13-10-182,5-5-114,9-8 53,1-1 1,0 1-1,1 0 1,-5 8-168,-9 23 376,8-6-137,8-4-89,-1 0 140,1-6-89,12 6-93,4-7-35,6 5 78,-17-24-127,0-1 1,0 1 0,0-1-1,0 0 1,1 0 0,-1 0-1,1 0 1,-1 0 0,1 0-1,0 0 1,0-1 0,0 0-1,0 1 1,0-1-1,0 0 1,0 0 0,2 0-25,13-3 23,-13 1-3,-1 0-1,1 0 0,0-1 0,-1 1 0,1-1 1,-1 0-1,1-1-19,16-10 4,-6 1-100,-8 5 5,1 0-34,0-1-133,4-9-217,-9 12 300,-2 0-41,1-2-92,-2 0-93,1-2-113,-1 5 206,0-1-35,-2-4 116,-3 4 98,1 2 73,1-7 18,3 1-29,0 6 12,0-1-37,-2-8 18,-3 13 45,3-2 3,2 2-41,-1-1 100,1 0-8,1 0 25,1-1-48,0 0-35,0 0-42,1-1-26,1 0-43,1 0-49,0 0-53,22-2 96,-22 1 181,-3 0-64,1 0-16,2 2 80,0 0 38,3 1 49,2-1 62,4 1 72,-10 11-348,-4-8 85,5 7 60,-2 0 80,1 23 443,-4-27-653,0 0 78,0 1 68,0 0 56,0 0 42,0 1 32,0 29 848,0-26-788,0 0-84,0-5-121,0-1-47,0 1-53,0-1-59,0 0-82,0-1-83,0 0-92,0-1-99,0 0-107,0-1-116,0-1-122,0-1 356,0 0-33,0-4 392,0 0 38,0-11 16</inkml:trace>
  <inkml:trace contextRef="#ctx0" brushRef="#br0" timeOffset="13859.93">5368 75 771,'2'0'174,"-1"0"-44,0 0-40,0 0-34,1-1-32,-1 0-77,0-2-143,-1 2 164,0 0 34,0 0 39,-1 0 45,1 0 53,-1 1 63,1-1 38,-1 0 62,1 1 69,-1-1 74,0 1 81,1 0 87,-1 0 92,1 0 99,3 0-215,-1 0-33,-2 0 472,-1 0-319,0 0-39,7 0 596,-6 0-941,0 0-37,1 0 190,-1 1-117,1 0-99,-1 1-64,1-1-79,-1 1-47,1 1 30,-1-2-23,0-1 35,0 0 58,2 2 115,0 0-35,1 0 123,-1 0-74,-1 1-68,1 9 325,-2-3-293,0 6 333,0 1-76,0-1-65,0 1-64,0 0-54,0-1-48,-1 4 6,0 0-42,-9 35 383,8-43-606,-1 22 221,4-18-185,-1-1-86,1-1-112,-1-3-48,1-1-86,-1 0-98,0 0-110,-2-1-971,0-6 894,0-1 290,0-1 42,0 0 51,-2-2 59,2 1 23,-1-1 34,-5-6 13</inkml:trace>
  <inkml:trace contextRef="#ctx0" brushRef="#br0" timeOffset="14240.94">5557 48 4112,'3'0'-71,"-2"0"48,1 0 44,0 1 41,-1-1 38,0 1 35,1 0 230,-1 1-94,-1-1 34,1 1 382,-1 1-6,0 4 964,0-3-1034,-1-1-60,1 0-81,1 1-107,-1-2-191,1 0-65,-1 1-71,1-1-78,3 5 814,-1 1-64,-1 0-61,0 1-58,-1 0-55,1 0-51,-1 1-48,-1 0-45,0 0-42,1 0-38,-2 11 205,1-1-116,-1 0-91,0 1-53,0 8 55,1-19-271,0 0-49,0 24-166,0-23 131,-3 1-23,1-6 9,-1 1-78,1-4 29,0 0-33,-2 1-180,2-2 113,-1 0-34,1-1-37,0 0-41,0 0-44,-1-1-45,2 0 42,-5-1-759,4 0 670,1-1 116,0 0 32,1-6-500</inkml:trace>
  <inkml:trace contextRef="#ctx0" brushRef="#br0" timeOffset="14554.29">5544 142 385,'0'-4'269,"1"0"51,0 1 103,1 0 88,1-1 200,1 2 81,0 0 234,5 0 575,0 2-50,-3 0-616,-1 1-252,1 1-114,-2 0-200,0-1-109,-2 0-176,0 0-33,0 1-34,0-1-37,5 4 595,0-1-51,-1 1-47,1 0-43,-2-1-41,1 1-35,4 5 266,1 1-2,-2 0-169,9 17 538,-13-19-660,1 2 33,12 18 542,-6-15-495,1 1-37,0-2-45,1 0-50,-2-2-58,0-2-64,0-1-112,19 6 163,-21-11-168,0 1-35,-2-2-41,0 1-48,0 0-57,0 0-67,-1-1-153,-7-2 342,1 0-1,-1 0 1,0 0-1,0 0 1,1 0-1,-1 0 0,0 0 1,0 0-1,1 0 1,-1-1-1,0 1 1,0 0-1,1 0 1,-1 0-1,0 0 1,0-1-1,0 1 0,1 0 1,-1 0-1,0 0 1,0-1-1,0 1 1,0 0-1,0 0 1,1-1-1,-1 1 1,0 0-1,0 0 0,0-1 1,0 1-1,0 0 1,0 0-1,0-1 1,0 1-1,0 0 1,0-1-1,0 1 20,0-5-332,0 2 37,1 0-61,0 0-76,0 1-89,0 1 77,1 0-37,2-1-521,-2-1 381,-1 0 187,0-2 50,-1 0-30,0-5-153</inkml:trace>
  <inkml:trace contextRef="#ctx0" brushRef="#br0" timeOffset="14861.93">5923 22 2570,'0'-5'65,"0"1"123,0 1 110,1 0 99,-1 1 87,0 0 75,0 1 62,0 0 53,1 1 539,1 3 1733,-1-1-2094,0 0-60,0 1 9,-1-1-449,1-1-37,0 1-40,0 0-46,0 0-47,0 0-53,1 4 583,-2 1-58,0 0-85,2 1-105,3 7-231,-2 0 46,-1-5 21,-1 1 0,-1-1 0,0 0 1,0 1-1,-2 8-300,-2 4 377,2-12-228,-1 0-33,0 8 32,2 10 156,1-7-60,-2-7-115,-1-4-59,-1 1-44,3-10-75,0 0-90,1 1-77,0 0-65,0 2-346,1 8-1072,0-9 1199,-1-1 76,0-1 106,0-2 209,0 0 38,1-1-25,1-1 38,6-6 19</inkml:trace>
  <inkml:trace contextRef="#ctx0" brushRef="#br0" timeOffset="15325.69">6073 75 4112,'0'0'486,"0"0"-94,0 0-412,0 0 57,0 0 54,1 0 48,0 0 45,-1 0 41,1 0 37,0 0 33,1 0 363,0 0 81,6 0 1865,-6 0-2078,-1 1-34,1-1-36,-1 0-57,0 1-69,0 0-80,3 4 487,-1 1-68,0 0-62,-1 1-60,0 1-56,0 0-51,-1 0-48,-1 1-45,1 0-41,-1 0-36,0 9 174,-1 0-103,1-1-72,-2 11 189,2 8-31,0-13-182,0-5-89,0 1-63,-1-16-74,1 3-23,5 1 41,5 4 61,-8-9-88,-1-1 1,1 0 0,-1 0-1,1 0 1,-1 0-1,1 0 1,0 0 0,0 0-1,-1-1 1,1 1 0,0-1-1,0 1 1,0-1-1,0 0 1,0 1 0,0-1-1,0 0 1,0 0 0,-1-1-1,1 1 1,1 0-11,40-14 197,-18 5-82,-9 5 9,0 0-35,4-2-55,-4 0-109,-9 2-5,0 1-33,-3 1 222,-1 1-109,1 0-100,-1 0-92,0 0-97,0 0-81,0 0-72,-1 0-64,0-1-170,-1-1-63,-1-2-207,-4-5-536,3 8 987,-1-1-62,-1-2-479,-9-8-1526,9 10 1834,-1-1 70,1 1 148,0 1 93,0 0 109,1 1 200,1 1 34,-2-2-61,1 2 52,-2-1 36,-1 1 34,5 0 13</inkml:trace>
  <inkml:trace contextRef="#ctx0" brushRef="#br0" timeOffset="15578.62">6112 237 6553,'1'0'297,"-1"0"-60,0 0-50,1 0-42,0 0 48,5 0 93,-4 0-153,1 0 60,1 0 389,-1 0-37,0 0-34,0-1-33,3 1 382,0-1-116,-1 0-106,1 0-93,-1 0-83,0-1-71,2 1 18,0-1-71,0 1-18,14-2 369,-12 3-406,1 0-249,22-1 263,-18-1-247,-7 0-78,0 1-51,0-1-62,-1-1-70,0 0-82,0 0-92,-1-1-102,-1 0-111,-3 3-109,0 0 85,-1-1 77,1 1 72,-1-1 64,0 0 60,0 1 53,0-1 47,0-1-101,0 0 95,-2-4-345,1 6 434,1 1-39,-1-1 101,-1 0 40,-1 1 28,-1 0 26</inkml:trace>
  <inkml:trace contextRef="#ctx0" brushRef="#br0" timeOffset="15840.1">6045 36 1670,'0'0'415,"0"0"-42,0 0-41,0 0-36,-1 0 194,0 0-117,0 0-66,0 0-91,0 0-63,-1 0 138,1 0-40,0 0-33,1 0 72,0 0-92,0 0-33,0 0 79,1 0-75,-1 0-84,2 0 60,-1 0 11,0 0-47,-1 0 35,1 0 40,0 0 46,0 0 20,-1 0 48,1-1 50,0 1 57,0 0 59,0-1 66,0 1 70,0-1 73,7-2 295,2 0-49,1 1-52,0 0-57,2 0-60,0 0-63,0 1-68,0 0-70,1-1-19,-1 1-101,-1-1-104,-1 1-111,-1-1 98,-1 0-56,0 2-50,-1-1-45,0 1-40,0 0-34,7 1 5,15 0-85,-27-1 112,-1 0-37,1 1-35,-1-1-35,3 1-85,0-1-120,0 1-109,0 1-99,0-1-86,0 0-77,-1 0 74,0 0-35,4 1-608,-1-1 49,9 1-1505,-12-2 1995,-1 0 62,1 0-46,1 0-224</inkml:trace>
  <inkml:trace contextRef="#ctx0" brushRef="#br0" timeOffset="20745.24">32 612 1285,'6'0'232,"0"0"38,5 0 368,2 0 200,-1 0 100,28 1 2371,-32 0-2634,0 0-41,1 1-41,-1 0-68,1 0-81,-1 1-95,8-1 295,3-3-60,8 0 229,-10 5-242,15 6 328,-8-8-365,-3-2-160,0 0-87,-9 0-167,-1 0-42,23-7 36,0 0 72,-13 5-93,0-3-62,10 0-22,-9 5 29,22 7 274,0-4-83,7-3-27,29-10 40,-51 7-212,0 1-1,0 1 0,0 1 0,6 2-29,26 0 12,-16-2-12,-1-2 0,0-1 0,1-3 0,-10 2 0,-1 2 0,1 1 0,22 4 0,12-2 0,-36 0 0,0 1 0,-1 1 0,4 3 0,-31-5 0,1-1 0,-1 0 0,1 0 0,-1 0 0,1-1 0,-1 1 0,1-1 0,-1-1 0,3 0 0,32-5 0,33 12-5,-24 2 31,-7-3 227,-27-4-212,-1 0-41,-2 0-42,1-1-43,-1 1-53,0-1-58,4 0-155,-8 1 131,0-1-34,0 1-34,0 0-37,-1 0-38,1 0-41,0 0-42,1 0-44,-1 0-46,0 1-48,0-1-50,0 1-52,0 0-53,0 0-55,19 3 620,2 0 66,0-2 56,0 0 46,26-2 81,-17-2 90,-1-1-1,13-4-164,-22 4 90,-1 3-70,6 3-68,14 7-121,-32-8 165,0 0-1,0-1 1,0 0 0,1-1 0,11-2 4,21 0-1,-29 2 94,0 0-41,5-1-67,0 1-114,-12 0 12,0 1-40,0-1-43,0 0-47,0 1-51,0 0-55,0 0-58,0 0-62,0 0-65,0 1-70,0 0-73,0 0-77,-3 0 605,0-2 39,11 0-25,19 3-33,-12 2-8,1-2 57,0-1 55,0 0 49,0-1 46,1-1 42,-1-1 37,0 1 33,33-1 274,-44 3-421,3 3-120,-2-1-11,-4-2 93,47-2-4,0 0 38,42 0 49,136 0 130,-166 0-152,0 0-44,-52 2-80,-2 2 71,22 3 35,31-7-64,44 0-171,-65 0 171,0 0 68,0 0 103,-23 0 11,1 0 47,-1 0 54,1 0 60,-1 0 65,1 0 70,-1 0 78,1 0 81,11-7 260,2 1 54,-28 6-334,0 0-53,1 0-51,-1 0-49,0 0-45,1 0-43,-1 0-41,0 0-38,1 0-36,-1 0-32,15 0 74,0 0-100,0 0-80,-3-2 91,14-3 30,-6 0-8,-12 4-19,-3 1 10,0 2 44,5 2 75,-3-1-86,4-1-43,15 0-23,20 4-100,-49-3-28,0-2 0,-1 1 0,1-2 1,0 1-1,0-1 0,0-1 1,0 0 0,6-3 8,-9 2 5,1 0 1,0 0-1,-1 1 0,1 0 1,0 1-1,-1 0 1,1 0-1,0 1 0,7 1-13,11 3 0,0-1-1,0-1 1,1-1-1,18-2 1,23-1 58,-30 0 21,-2 0 43,98 1 184,-88 0-245,-1 0-42,-20-1 8,10-5 78,-2 1-6,-10 4-73,-5-1 17,5-3 115,-2 0-16,-4 4-121,-10 1-88,8 0 12,14 0-37,-26 0 170,10-1 4,2 1-65,-1 3-80,-9 5-94,-6-5 50,0-3-22,-1 0 48,0 0 42,-8 0 46,7 0-73,3 0-97,1 0 275,-1 0-84,-1 0-70,-1 1-52,-2 4-395,2 0 310,1-3-105,0-2 11,0 0 35,0 0-65,0 0-72,0 0-80,0 0 32,0 0-878,0 0 777,0 0 136,0 0 42,0 0-29,0 0-144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10:24.419"/>
    </inkml:context>
    <inkml:brush xml:id="br0">
      <inkml:brushProperty name="width" value="0.05" units="cm"/>
      <inkml:brushProperty name="height" value="0.05" units="cm"/>
      <inkml:brushProperty name="color" value="#F6630D"/>
    </inkml:brush>
  </inkml:definitions>
  <inkml:trace contextRef="#ctx0" brushRef="#br0">69 375 7196,'0'-2'84,"-1"0"123,1 0 108,-1 0 94,0 1 184,0-1 88,0 1 216,-1 0 519,0 2-48,0 0-556,1 0-234,0 2-118,1-1-184,-1 1-114,1-2-128,0 1-35,0 0-35,0 0-38,0 18 420,-1 59 1022,0-44-835,-1-16-279,0 0-42,0-1-50,-1 0-60,-2 31 170,3-19-29,-5-5 34,3-17-66,3-4-86,2-4-63,1-3-42,5-9-4,-4 8 18,-2 0 34,7-22 185,-3-2-101,0-8-71,1-17-78,-3 13-21,1 6-45,1-6-55,-1 2-51,-2 0-61,-1 0-68,0 8-173,1 0 0,2-9 471,4-3-375,4-3 26,4 3 109,-3 16 146,6 3 46,-16 19 50,1 0-1,-1 1 0,1 0 1,0 0-1,0 0 0,0 0 0,0 1 1,1-1-1,-1 1 0,2 0-1,-5 2 8,-1 0-1,1-1 1,0 1-1,0 0 0,-1 0 1,1 0-1,0 0 1,-1 0-1,1 0 1,0 0-1,-1 0 1,1 1-1,0-1 1,-1 0-1,1 0 0,0 0 1,-1 1-1,1-1 1,0 0-1,-1 1 1,1-1-1,-1 1 1,1-1-1,-1 0 0,1 1-7,11 19 103,-5 4-101,-3-5-122,-3-10 14,0 0-1,-1 0 1,0 0-1,-1 0 1,-1 9 106,-1-4-157,0-1 0,0 0 0,-5 9 157,-19 37-419,-4-5 43,10-27-353,14-19 433,0-1-69,3-3 76,-1 1-47,1-1-55,0 1-61,0 0-68,0 1-75,0-1-83,0 2-90,3-5 404,0 1 51,0 0-19,0-1 99,-1-1 129,0 0 40,-1-1 28,-2 0 26</inkml:trace>
  <inkml:trace contextRef="#ctx0" brushRef="#br0" timeOffset="727.57">299 442 2955,'0'0'246,"0"0"-42,0 0-46,0 0 35,0 0 43,0 0 55,0 1 394,0-1 38,0 8 2816,0-4-2515,0 0-83,0-1-339,0 0-71,0 0-84,0 0-94,0 3 93,0 0-38,0 0-35,0 0-34,0 5 252,0 1-101,0 0-89,0-1-59,0 27 595,0-21-503,0 1 107,0-9-216,0 0 45,0-8-329,0 5 142,-2 8 13,0-6-77,-1-3 48,0-2-16,-1-2 41,4-6-42,0-5 24,1-1-34,2-11 53,1-6-82,4-14-98,1-1-48,-4 14 60,4-13-32,5-3-116,5-1-90,4 5-65,-17 26 252,4-7 31,0 14-57,-9 7 44,-1 1-1,1 0 1,0-1 0,0 1 0,-1 0 0,1-1 0,0 1 0,0 0 0,-1 0 0,1 0 0,0 0 0,0 0 0,0 0-1,-1 0 1,1 0 0,0 0 0,0 0 0,0 0 0,-1 0 0,1 1 0,0-1 0,0 0 8,7 6-49,-5-1-87,-2 2 76,0-1-1,6 19-130,3 8-46,-2-12 173,-1-4 95,-2 0 50,4 36 302,-6-30-236,1 3-61,-1-14-58,-1 2-24,1 0-1,1-1 1,0 0 0,5 13-4,-7-24-247,-1 1 88,0 0 77,0 0 66,0 0 50,0 0 38,0 3 110,2 9 319,-2-11-390,0 1-46,0-2-58,-1 0-40,0-1-49,1 1-54,-1-1-60,0 1-68,0-1-74,0-1-80,0 1-86,0-1-94,0-1-100,-1 1-106,1-1-112,-1-1-120,1 0-126,-1 1 533,1-1-35,-2-2 86,0 1 65,-1-1-39,-2-2-204</inkml:trace>
  <inkml:trace contextRef="#ctx0" brushRef="#br0" timeOffset="982.89">285 563 8224,'1'-2'-13,"-1"0"46,1 0 42,1 0 37,1-1 64,0 1 41,2-2 163,1 1 44,8-3 453,-5 2-358,-1 0-178,-4 3-215,0 0-34,1-1-31,0 0-97,9-3 194,1 1-43,4 0-19,10-2 4,3 0 9,-27 5-214,1 0 54,3 0 51,14 0 119,-16 1-135,0 0-62,0 0-62,-1 0-82,1 1-97,0-1-112,-3 0 61,1 0-66,0 0-70,-1 0-76,1 1-80,0-1-86,-1 0-90,1 0-95,-1 0 329,1 0 66,1 0-45,4 0-219</inkml:trace>
  <inkml:trace contextRef="#ctx0" brushRef="#br0" timeOffset="1567.32">679 442 8481,'-1'1'886,"1"6"1256,0-4-1515,0 0-35,0 0 8,1 0-75,0 1-93,0-1-111,3 5 298,-1 0-95,0 3 11,2 5 151,-1-1-118,-1-4-159,-2 3-45,-1-7-210,0 1 34,3 4 155,1-2-174,1 7 164,-3 34-21,-5-40-227,-5-9-41,7-3 44,0-1-34,-1-6-2,2 4-11,-4-12 67,1 0-36,-1-20-24,4-1-106,0 1-82,0 6-40,4-25-259,4 2 115,-5 39 252,-2 7 60,0 1-1,1 0 1,0 0-1,0 1 1,0-1 0,1 0-1,0 1 1,0-1-1,0 1 1,0 0 0,1 0-1,0 0 1,0 1-1,3-3 13,29-17 3,-18 14-5,-16 8 2,0 0-1,0 0 0,0 1 0,1-1 0,-1 1 0,0 0 0,1 0 0,-1 0 1,1 0-1,0 0 0,-1 0 0,1 1 0,0-1 0,-1 1 0,1 0 0,0-1 1,-1 1-1,1 1 0,0-1 0,-1 0 0,1 1 0,0-1 0,2 2 1,-2-1-38,-1 0-1,1 1 0,0 0 1,0 0-1,-1 0 0,1 0 1,-1 0-1,0 0 0,0 1 0,0-1 1,0 1-1,0-1 0,0 1 1,0 0-1,-1 0 0,0 0 1,1 0-1,-1 0 0,0 0 1,-1 0-1,1 2 39,0-2-34,-1 1 1,0-1 0,0 0-1,0 0 1,-1 1-1,1-1 1,-1 0-1,0 0 1,0 2 33,-1-2-39,1 0 0,-1 0 0,0 0 1,1 0-1,-1-1 0,0 1 0,-1-1 1,1 1-1,0-1 0,-2 1 39,-10 8-203,6-6 50,0 0-39,1-1-50,0-1-58,-2 4-292,3 0 227,1-1 99,1 2 51,2-2 85,1 0 53,1 0 61,2 0 71,4 9 58,0 2 80,-1-1 49,1 0 58,2-1 54,2-2 50,16 8 185,-8-8-238,-2-3-112,1-1-69,-3-1-97,0-1-73,0 0-85,1 0-96,-8-4 87,-1 2-71,0-1-87,-1 1-107,-3-3 134,1 0-33,-1 1-35,-1-1-39,1 1-39,0-1-43,-1 1-44,0-1-47,1 1-544,-1-1-1564,-1-2 1756,0 0 98,0 0 86,0 0-51,0 0-268</inkml:trace>
  <inkml:trace contextRef="#ctx0" brushRef="#br0" timeOffset="2237.52">1112 389 7196,'0'6'538,"0"0"-42,0 5 387,1-2-154,5 16 1124,-2-13-998,-2-5-424,0 0-42,-1 9 284,0-1-152,-3 23 587,1-19-480,0-10-273,1 1 37,-1 0-123,-5 5 91,0 9 211,6-22-336,0-2-87,0-1-59,0-12 60,0-2 12,1 0-42,0 0-37,1 0-33,4-21-38,5-17-159,-3 17 24,-1 12 10,8-9-162,3-9-84,-16 38 357,1-1-1,-1 1 1,1 0 0,0 0-1,0 1 1,0-1 0,0 0 0,2 0 3,18-25 5,-22 27-4,5-8 46,-5 9-38,0 0 0,-1 0 0,1 0 0,0 0 0,0 0 0,0 0 0,-1 0 0,1 1 0,0-1 0,0 0 1,0 1-1,0-1 0,1 1 0,-1-1 0,0 1 0,0-1 0,0 1 0,0 0 0,0-1 0,1 1 1,-1 0-1,0 0 0,1 0-9,-1 0 14,-1 0-1,1 0 1,0 0 0,-1-1 0,1 1 0,0 0-1,-1 0 1,1-1 0,-1 1 0,1 0 0,-1-1-1,1 1 1,0 0 0,-1-1 0,1 1 0,-1-1-1,0 1 1,1-1 0,-1 1 0,1-1 0,-1 0-14,6-3 207,2 16-62,3 3 27,-2-4 22,-1 5 61,1 10-100,3 5 25,-6-9-1,3 7-30,2-1 93,0 2 133,-1 3 123,1-7-319,-2-7-91,-5 5-55,-3-16-63,0 0-54,1-1-47,1 1-41,1 5-177,-1 6-277,-3-18 227,0 0 56,-1 0 50,1 0 48,0-1 42,-1 1 39,1 0-66,-2 0 89,1 0 95,-2 1-4,2-2 0,0 0-38,1 1-60,-1-1-73,0 0-87,0 1-101,1-1-118,0 0 215,-1 1-35,1-1-36,0 0-39,0 0-41,0 1-42,-1-7-1327,0 4 669,-1 1 277,1 0 109,-1 0 335,1 0 72,-1 0 82,1 0 92,-1-1 19,2 0 69,-1-1 46,1-1 45</inkml:trace>
  <inkml:trace contextRef="#ctx0" brushRef="#br0" timeOffset="2484.51">1071 496 8738,'11'-9'475,"2"2"107,4 0 216,12 2 502,2 3-22,-10 2-519,-4 1-224,-8-1-311,-1 0-33,1 1-16,0-1-55,-1 0-61,0 0-66,12 0 85,20 0 136,-13 0-128,-6-1-113,-10 1-35,0-1-38,-2 1-18,0-1-34,-1 0-38,1 0-39,0 0-44,0 0-47,0 0-49,0-1-54,-3 1-109,0 0-54,1 1-168,3 0-436</inkml:trace>
  <inkml:trace contextRef="#ctx0" brushRef="#br0" timeOffset="2998.21">1613 294 1670,'0'0'307,"0"0"-99,0 0-82,0-1-67,1 0-57,-1-3-178,0 2 156,0 1 101,0 0 8,-1 1 39,1-1 48,0 0 53,0 1 57,0 0 63,-1-1 69,1 1 74,-1 0 80,1 0 86,-2 0-609,1 0 94,0 0 88,0 0 78,1 0 71,-1-1 63,1 1 55,0 0 46,0 0 490,0 0-91,1 1 1323,0 0-945,0-1-644,0 1-57,0 0-70,-1 0-83,1-1-151,-1 1-75,1 0-82,-1 1-89,1-1-97,-1 0-105,0 1-112,0-1-120,0 7 870,1-1-69,-1 0-61,1 0-55,0-1-49,0 1-41,1 5 132,0-2-127,2 16 251,-4-18-308,1 1 32,-1 11-79,0 0 61,0 2 74,0 29 412,0-33-466,0 10 30,0-14-174,0 0-44,-1-13-22,2 0-1,-1 0 1,0 0 0,0 0 0,0 1 0,0-1 0,1 0-1,-1 0 1,0 0 0,1 0 0,-1 0 0,1 0 0,0 0 0,-1 0-1,1 1-2,0-1 10,0-1 0,0 1 0,1 0 1,-1 0-1,0 0 0,0-1 0,1 1 0,-1 0 0,0-1 0,1 1 0,-1-1 0,0 0 0,1 1 0,-1-1 0,1 0 0,-1 0 0,1 0-10,32-3 195,-12-2-108,-9 3-68,0-1-50,31-6-5,-30 5-3,1-1-37,-4 1-26,1-1-42,-2-1-52,1 0-58,-8 4-33,0 0 38,14-5-752,-12 6 623,-1-1-91,-2 1 189,0 0-36,0 0-40,-1 0-45,1 0-210,-1-1-99,0 0-107,-1 0-119,0 1 415,0 0 53,0 1-42,0-1-197</inkml:trace>
  <inkml:trace contextRef="#ctx0" brushRef="#br0" timeOffset="3620.62">1978 281 3726,'-1'0'-264,"0"0"41,1 0 42,-1-1 38,0 1 38,1 0 37,-1 0 34,1 0 33,-2-1 94,1 1 114,0-1 104,0 0 91,0 0 241,0 0 108,0 0-55,0 0 41,-1-3 1772,2 2-1484,0 0-76,0 1-525,0 0-42,1 0-80,-1 0-43,0 1-45,1-1-50,-1 0-54,1 0-58,0 0-62,-1 1-67,2-1 760,-1 0-56,0 0-53,0 1-51,0 0-49,0 1-47,0-1-43,-1 1-43,1 0-39,0 0-37,0 2 163,-1 1-121,1 0-102,-1 1-67,0 0-87,0 12-99,0-14 69,0 0 35,0-1 95,0 0 108,0 7 13,1-1-39,1 0 6,2 4 68,1 6 152,-4-4-85,-1 1-54,0 0-60,0 0-50,0-1-41,0 13 57,0 35 174,3-32-305,-2-26-85,0 1 0,0-1 0,0 0 0,1 0 0,-1-1 0,1 1 0,0 0 0,0 0 0,1-1-10,-2-1 9,1 0 0,-1 0 0,1 0 0,0-1 0,-1 1 0,1-1 0,0 1 0,0-1 0,0 0 0,0 1 0,1-1 0,-1 0 0,0-1 0,0 1 0,3 0-9,-2 0 22,0-1-1,1 1 1,-1-1-1,1 0 1,-1 0 0,1-1-1,-1 1 1,3-1-22,18-4 14,0-1-49,-9 2-43,0 0-1,-1-1 0,12-6 79,3-1-205,-10 6 4,-3 1-50,-1-1-115,-8 3 130,0 0-41,0-1-44,0 0-50,-3 2 204,-1 0-78,0 0-72,0 0-69,0 0-191,0 1-93,0-1-84,-1 0-75,0 0-66,0 0-59,-1-1-48,-1 1-40,0 1 500,0 0 61,0 1-36,0-1-192</inkml:trace>
  <inkml:trace contextRef="#ctx0" brushRef="#br0" timeOffset="4248.42">2412 294 3726,'0'0'407,"0"0"-97,0 0-78,0 0-68,0 0-61,0-1-45,0 0-112,0 0-71,0-2-248,0 2 287,0 0 37,0 1 50,0-1 64,0 0 79,0 0 91,0 1 64,0 0 94,0-1 104,0 1 113,0 0 122,0 0-316,0 0 34,0 0 35,0 1 38,0-1 37,0 0 40,0 4 224,0 0-113,0-1-104,0 0-98,1 1-87,-1-1-79,0 0-72,0 0-62,1 1-30,-1-1-62,1 3-23,3 10-19,-2-11 10,-1 1 73,5 31 1774,-7-19-1151,1-6-294,-1 1-86,1-3-167,-1 0-74,1 1-86,-1-1-95,6 77 731,-1-58-552,3-2-105,-5-24-44,-1-1 1,0 1 0,0-1-1,1 1 1,-1-1-1,1 0 1,0 0 0,0 0-1,0 0 1,0 0-1,0 0 1,0 0 0,0-1-1,1 1 1,-1-1-1,0 1 1,1-1 0,-1 0-1,1 0 1,0 0-1,-1-1 1,1 1 0,0 0-1,0-1 1,-1 0-1,1 0 1,0 0 0,0 0-1,0 0-9,54-19 124,2-5-99,-16 6-83,-2 3-76,-36 13 125,-1 1-38,0 1-34,0-1-36,3 0-214,-1 1-124,-2-1 0,-2 1-72,-1 0-66,-1-1-63,-2-1-57,-2 0-54,-3-1-48,-1-1-44,5 2 498,1 0 41,-2-1-25,0-2-128</inkml:trace>
  <inkml:trace contextRef="#ctx0" brushRef="#br0" timeOffset="4514.8">2438 442 6939,'6'0'39,"0"1"72,0-1 65,-1 1 57,1 0 110,1 0 56,0 0 137,4 1 330,0 0 20,-4 0-333,-1-1-136,1 0-55,-1-1-113,-1 1-56,1-1-64,1 0-74,2 0 126,-1-1-39,9 0 45,-3-1-95,20-5 34,-12 3-103,-15 3-94,-3 1-4,-1-1-34,1 0-39,-1 1-45,0-1-50,1 0-56,0-1-195,0 0-123,-3 1 259,1-1-35,0 1-37,0-1-39,-1-1-125,0 1 288,-1-2-109,0 2 230</inkml:trace>
  <inkml:trace contextRef="#ctx0" brushRef="#br0" timeOffset="4740.39">2385 294 7196,'0'0'198,"0"0"-43,-1-2 46,1 0-105,0-3 1,0 3-36,1 1 43,1 0 101,0 1 113,10-1 394,17-2 1008,-10 0-732,-10 2-572,0 0-37,0-1-43,0 1-51,0 0-57,0 1-64,1-1-73,-1 1-78,7 0 11,0 0 71,0 0 47,23 0 249,-15 0-205,-11 0-132,-1 0-39,1 0-47,-1 0-57,2 0-86,0 0-92,0 0-103,-1 0-115,-6 0 196,0 0-33,-1 0-35,1 0-36,-1 0-37,1 0-40,-1 0-39,1 0-43,2 0-528,1-2 67,-4 1 394,0 0 60,-2 0 146,1-1 56,-1 1 63,0 0 69,0 0 95,0 0-17,-1 0 59,1 1 37,1 0 37</inkml:trace>
  <inkml:trace contextRef="#ctx0" brushRef="#br0" timeOffset="5232.6">2981 281 5140,'0'0'163,"0"0"-26,0 0 272,0 0-90,0-1-81,0 1-72,0 0-75,0-1-38,0 1-42,-1-1-87,1-2-200,0 3 224,0-1 42,0 0 58,0 0 75,0 0 91,1 0 107,-1 0 69,0 1 109,0-1 121,0 1-262,1-1 36,-1 1 35,0 0 37,0-1 39,0 1 40,0 0 42,1-1 42,-1 1 45,0 0 46,3-3-84,0 1-44,0 1-42,-1 0-41,0 1-38,0 0-37,-1 1-35,1 0-34,0 2 270,-1 2-114,0 1-101,-1 1-87,-1 2-31,0 1-84,-1 3-8,-3 5 44,3-12-121,-9 26 236,1 1-41,2 1-48,0 1-57,1-3-74,-1 1-63,7-30-56,1 1 0,0 0 1,0 0-1,0 0 0,0 0 1,0 0-1,1-1 0,0 1 1,-1 0-1,2 0 0,-1-1 1,0 1-31,13 18 157,-13-21-149,0 0-1,0 0 1,0 0-1,1-1 1,-1 1-1,0 0 1,0-1 0,0 1-1,1-1 1,-1 1-1,0-1 1,1 0-1,-1 1 1,0-1 0,1 0-1,0 0-7,21 0 89,0-2 0,-1-1 0,2 0-89,6-3 27,0-2-76,-5 1-71,1 0-89,-1-2-106,1 1-121,-16 5 250,0 0-66,1 1-75,0-1-84,-4 2 87,0-1-44,0 0-46,-1 0-49,1 1-52,-2-1-54,1 0-57,-2 0-59,1-1-1482,-5 3 1314,0 0 358,0 0 52,0 0-36,0 0-181</inkml:trace>
  <inkml:trace contextRef="#ctx0" brushRef="#br0" timeOffset="11268.06">4063 79 2056,'0'0'351,"0"0"-36,0 1 219,0-1-116,-1 0-97,0 0-55,0 0-76,0 0-53,-2-1 125,1 1-42,1-1-33,0 0 60,-3-5 1261,4 6-1425,0 0-1,0-1 1,0 1 0,0 0 0,-1-1 0,1 1-1,0 0 1,0 0 0,0-1 0,-1 1 0,1 0-1,0 0 1,0-1 0,0 1 0,-1 0 0,1 0-1,0 0 1,-1-1 0,1 1 0,0 0 0,-1 0 0,1 0-1,0 0 1,-1 0 0,1 0 0,0 0 0,0 0-1,-1 0 1,1 0 0,0 0 0,-1 0 0,1 0-1,-1 0-82,-1 0 1928,2 0-1018,0 0-64,0 0-266,0 0-77,-1 0-70,0 0-64,-1 0 79,0 0-106,0 0-83,1 0-62,0 0 222,3 0-211,3 0 111,-1 0-109,0 0 43,5-1 12,1 1-40,11-4 124,2 0-108,0-1-75,32-5 152,-31 7-177,0 1-35,24 1 13,-1 1-100,0 2-73,35 0-127,-80-2 179,1-1 1,0 1 0,0-1-1,-1 1 1,1-1-1,0 0 1,-1 0 0,1 0-1,-1 0 1,1 0 0,-1-1-1,2 0 2,4-2 17,2-5 90,-10 8 44,-1 1-100,-3-3-126,3 3 95,0 1 40,-1-1 56,1 1 68,0 1 82,0 0 96,-8 22-388,3 20-120,6 4 7,2-16 126,-1-8 83,-1-1 98,1 5 0,0-17-77,-1-1 0,0 1 1,-1 0-1,-1 4-91,-7 11 144,-10 0-50,1-10-90,-2-2 36,11-9-3,0-1-1,0 1 1,-1-2-1,1 1 1,-1-1-1,0-1 1,0 1-1,0-2 1,-6 1-37,-24-1 24,21-2-59,-1-2-41,1-1-47,0 0-54,0-2-61,1 0-67,11 3 34,-1-1 55,-4-2-58,-15-13-254,20 13 306,0 0-69,1 0-45,2 0-90,-1 0-105,2 1-122,1 1 373,0 2-40,0-2-239,2 2-92,1 1-91,4 0-89,-4 1 407,0 0-437,-1 0 520,0 0-52,1 0-72,0 0-93,1 0 37,0 0-59,1 0-171,2 0-438</inkml:trace>
  <inkml:trace contextRef="#ctx0" brushRef="#br0" timeOffset="11829.53">4701 188 3341,'-2'-18'4807,"1"15"-3262,0 2-86,0 1-605,0 0-56,-1 1-62,1 0-73,-1 1-79,0 0-88,0 0-97,0 0-104,1-1-185,0 1-32,0-1-34,-1 1-36,1-1-37,-1 0-37,1 1-40,-1-1-40,-7 9 651,1 0-101,-2 2-17,-3 6 88,1-1 24,-2 12 471,8-7-352,3-4-140,0 0-46,1-2-60,-1-2-73,2-8-87,0 0-34,-1 6 94,3 0-64,0-10-172,-1 1 1,1-1-1,0 1 0,-1-1 1,1 1-1,1-1 0,-1 0 1,0 0-1,0 1 0,1-1-36,6 7 181,4 0-14,2-4-52,2-3-42,1-3-34,-5-1-36,1 0 0,-1-1 1,1 0-1,0-2-3,3-1 49,0-1-39,-1-1-38,-1-1-32,12-13-143,-5-2-88,-18 19 223,0 0 0,0 0-1,-1 0 1,1 0 0,-1 0 0,0 0-1,-1-1 1,1 1 0,-1-1-1,0 1 1,0-1 0,-1 1 0,0-1-1,0 0 1,0 1 0,-1-1 0,0-2 68,-7-20-266,-9-6-108,11 26 272,1 0 1,-2 0-1,1 1 0,-1 0 0,-2-2 102,4 4-75,-1 1-1,0 0 1,0 0-1,0 0 1,0 1-1,-1-1 1,-3 0 75,6 3-59,-1-1 1,0 1-1,1 0 1,-1 0-1,0 1 1,0-1-1,0 1 59,-3 1-199,2 1-45,0 1-41,2 1-38,-3 6-424,3 2-111,3-1 111,1-1-39,4 16-1664,-3-22 1760,0 0 91,0-1 83,-1 0 75,0 0 68,0 0 60,0 0 52,0-1 44,0 1-5,0 0 44,2 4-252,-1-4 304,1-2 50,1 0 33,2-1 31</inkml:trace>
  <inkml:trace contextRef="#ctx0" brushRef="#br0" timeOffset="12508.81">4998 267 7581,'0'0'731,"0"0"-449,0 0 33,0 0 157,0 0-53,0 0-50,0 0-46,0 1-44,0-1-41,0 0-36,0 1-34,0-1 66,0 1-86,0 0-74,0 0-33,0 2 12,1-2 8,-1 0 78,1 0 111,5 6 496,-3 1-76,0 2-71,-1 0-64,-2 1-56,-1 1-50,0 0-44,-2 0-36,-5 17 381,-11 11 339,10-29-571,7-9-241,2-2-107,-2-6 42,1-1-33,0-9 69,2-3-80,-1 4-103,1 1-35,1-14-21,-3 11 19,1-1-50,-1-11-103,1 17 33,0-1-1,1 1 0,1 0 1,0-3 112,3-2-97,3 1 52,9-9-128,4 1 98,-3 8 70,0 2 37,22-6 107,-36 18-117,1 0 0,-1 1 0,0 0 1,1 0-1,0 0 0,-1 1 1,1 0-1,-1-1 0,1 2 0,0-1 1,-1 0-1,1 1 0,-1 0 0,1 0 1,-1 0-1,4 2-22,17 13 72,-3 9-54,-21-23-41,0-1 1,0 1-1,0-1 1,-1 1 0,1 0-1,-1-1 1,1 1-1,-1 0 1,0-1-1,1 1 1,-1 0-1,0 0 1,0-1 0,0 1-1,-1 0 1,1 0 22,-1 2-44,0 0 0,0 0 0,0-1-1,0 1 1,-1 0 0,0-1 0,-1 3 44,0-1-52,0 0 0,0 0 0,-1-1-1,1 1 1,-1-1 0,0 0 0,0 0-1,-1-1 1,1 1 0,-1-1 0,0 0 52,-13 6-78,-7 4-81,-14 7-77,13-6 173,25-14 63,0 1 0,0 0-1,0-1 1,0 1 0,0-1-1,1 1 1,-1 0 0,0 0 0,0-1-1,1 1 1,-1 0 0,1 0-1,-1 0 1,1 0 0,-1 0-1,1 0 1,-1 0 0,1 0 0,0-1 0,0 1 1,0-1 0,0 1-1,0-1 1,0 1 0,0-1-1,0 1 1,1-1-1,-1 0 1,0 1 0,0-1-1,0 1 1,1-1-1,-1 0 1,0 1 0,0-1-1,1 0 1,-1 1-1,0-1 1,1 0 0,-1 1-1,1-1 1,-1 0-1,0 1 1,1-1 0,-1 0-1,1 0 1,-1 0 0,0 0-1,1 1 1,-1-1-1,1 0 1,-1 0 0,1 0-1,-1 0 1,1 0-1,-1 0 1,1 0 0,-1 0-1,0 0 1,1 0-1,-1 0 1,1-1 0,0 1-1,15 2 85,-1 1 1,1 1 0,0 0 0,-1 1 0,0 1 0,10 5-86,-13-6 84,5 2 0,17 11 171,-24-11-220,-1 2-45,1 5-156,-12-1 59,-7 0 49,-5-2 39,-15 4 50,-8-1 74,16-7-36,12-3-42,0-1 0,-1 0-1,1-1 1,0 0 0,-1 0 0,0-1 0,1 0 0,-1 0 0,0-1-1,1-1 1,-1 0-27,-9-2-14,-23-8 71,28 7-91,3 0-48,0-1-65,0 1-80,2 0-97,7 3-42,1 1 37,-2-1-227,1 0 121,1 1 103,-1 0 46,1 0 92,0 0 74,0 0-90,0 1 8,0-1 50,1 0-49,-2 0-125,2 0 38,-1 0-448</inkml:trace>
  <inkml:trace contextRef="#ctx0" brushRef="#br0" timeOffset="41364.14">0 912 1285,'0'0'278,"0"0"-93,0 0 80,0 0 185,1 0-103,-1 0-89,1 0-73,0 0-60,0 0-43,3 0 71,-3 0-56,1 0 79,-1 0-45,0 0 34,0 0 85,0 0 66,-1 0 74,1 0 83,6 0 86,0 0 61,2-1 180,12 2 1144,-9 0-827,-5 1-562,-2 0-65,0 1-80,0 0-95,-3-1 126,1-1-98,0 0-86,0-1-73,1 1-44,1-1-68,0-1-47,4 0-37,-3 1 45,-2 0 69,13-1-23,27-8 40,-28 6-47,0 0 44,19-5 91,-1-2 57,18-5 233,3 9 98,-40 6-354,1 0-67,1 0-58,-1 0-49,4 0-39,0 0-43,39 0-125,-17-4-32,-1-5 120,-14 3 84,0 1 53,25-1-16,76-2 241,-83 7-266,-20 1-58,-2-1-31,0 1-40,0 0-44,-7 1 92,0 0-1,-1 1 1,7 2 37,18 2-42,4-8 46,48-21 18,-50 16 54,39-3 46,-25 13 22,-37 1-138,0 0-40,39 9-200,-18-3 63,-15-4 112,4-2-120,1-3 60,0-1 58,-1-2 55,-7 1 42,0 1 36,6 0 0,31 0-8,-29 0-73,1 2-1,-1 1 0,8 3 10,13 0-102,23-7 99,-18-1 1,-14 1-22,-5 1 50,0 0 35,-6 1 90,1 2-1,19 4-150,-18-3-119,2-3 49,1-1 51,0-1 53,-5-1 41,-1 2 45,67 0 84,1 0-83,19 0-55,57 0-50,-136-2 63,-2-3-52,25 0-26,-24 5 20,-2 0 33,122 0 332,-100 0-333,14-7-5,0-7 69,29-4 104,-67 16-87,12 3 11,-10 1-6,-12-3-2,-4 0 21,2-3 50,-2 0 64,-6 1-126,-1 1-46,0 0-41,0 2-37,7-1-5,5-4-77,0 0 1,-6 3 76,54-2 64,-24-3-55,-18 4-26,0 1 0,0 1 0,20 3 0,13 0 0,179-2-129,-231-1 146,1 1 0,-1-2-1,0 0 1,2 0-17,39-5 62,247 7-62,-256-3 52,19-7 156,5-1 34,-20 8-145,-24 1-75,2-2 84,-11 2 0,1 0 41,0 0 45,1 1 49,-7 1-274,0 0 107,-1 0 67,14 0 264,-14 0-308,0 0-35,1 0-47,0 0-61,2 0-75,0 0-87,-19 1-384,0 0 44,1 1 44,0 0 44,-1 1 16,-1-1 54,0-1 54,0 0 55,3-1 197,1 0 33,-12 0 14</inkml:trace>
</inkml:ink>
</file>

<file path=ppt/ink/ink64.xml><?xml version="1.0" encoding="utf-8"?>
<inkml:ink xmlns:inkml="http://www.w3.org/2003/InkML">
  <inkml:definitions>
    <inkml:context xml:id="ctx0">
      <inkml:inkSource xml:id="inkSrc0">
        <inkml:traceFormat>
          <inkml:channel name="X" type="integer" max="3495" units="cm"/>
          <inkml:channel name="Y" type="integer" max="1983" units="cm"/>
          <inkml:channel name="F" type="integer" max="255" units="dev"/>
          <inkml:channel name="T" type="integer" max="2.14748E9" units="dev"/>
        </inkml:traceFormat>
        <inkml:channelProperties>
          <inkml:channelProperty channel="X" name="resolution" value="101.15775" units="1/cm"/>
          <inkml:channelProperty channel="Y" name="resolution" value="101.95373" units="1/cm"/>
          <inkml:channelProperty channel="F" name="resolution" value="0" units="1/dev"/>
          <inkml:channelProperty channel="T" name="resolution" value="1" units="1/dev"/>
        </inkml:channelProperties>
      </inkml:inkSource>
      <inkml:timestamp xml:id="ts0" timeString="2018-09-03T06:30:29.757"/>
    </inkml:context>
    <inkml:brush xml:id="br0">
      <inkml:brushProperty name="width" value="0.05" units="cm"/>
      <inkml:brushProperty name="height" value="0.05" units="cm"/>
      <inkml:brushProperty name="color" value="#00A0D7"/>
    </inkml:brush>
  </inkml:definitions>
  <inkml:trace contextRef="#ctx0" brushRef="#br0">27859 12306 10 0,'0'0'0'0,"0"0"0"16,0 0 4-16,-10 0 4 15,10 0 1-15,0-9-1 0,0 9-4 16,0 0 0-16,0 0 2 16,0 0 1-16,0 0 1 15,0 0-1-15,0 0-1 16,0 9-1-16,0-9-1 16,0 0 0-16,-10 10 0 15,10-10-1-15,-9 0 0 16,9 9 0-16,-10-9 0 15,10 10 0-15,-10 0 1 16,1-1 0-16,-1 10 0 16,-9 1 1-16,-1-1 0 15,-9 19-2-15,-10-9-1 16,10 0 0-16,0-10-2 16,-9 10 0-16,8-10 0 15,1 0 0-15,10-9 0 16,0 0 0-16,-1-1 0 15,11 1 0-15,9-10-5 16,-10 0-3-16,10 0-10 16,10 0-8-16,9-10 12 15</inkml:trace>
  <inkml:trace contextRef="#ctx0" brushRef="#br0" timeOffset="640.28">27365 12700 35 0,'0'0'0'15,"-10"0"6"-15,10 10 6 16,-10-10-1-16,1 0-1 15,9 9-1-15,-10 1-1 16,-9-1 0-16,9 1-2 16,0 9 1-16,-9 0-1 15,-1 10 0-15,-9-10-1 16,0 1-1-16,0 9 0 16,0-1 0-16,0-8 0 15,10-1-3-15,-10 0 0 16,0-9 1-16,9-1-2 15,-9 10 0-15,10-19-2 16,-1 10-1-16,11 0-6 16,-1-10-5-16,0 0-8 15,10 0-6-15,0 0 13 16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29:23.809"/>
    </inkml:context>
    <inkml:brush xml:id="br0">
      <inkml:brushProperty name="width" value="0.05" units="cm"/>
      <inkml:brushProperty name="height" value="0.05" units="cm"/>
      <inkml:brushProperty name="color" value="#00A0D7"/>
    </inkml:brush>
    <inkml:brush xml:id="br1">
      <inkml:brushProperty name="width" value="0.05" units="cm"/>
      <inkml:brushProperty name="height" value="0.05" units="cm"/>
      <inkml:brushProperty name="color" value="#F6630D"/>
    </inkml:brush>
    <inkml:brush xml:id="br2">
      <inkml:brushProperty name="width" value="0.05" units="cm"/>
      <inkml:brushProperty name="height" value="0.05" units="cm"/>
      <inkml:brushProperty name="color" value="#AB008B"/>
    </inkml:brush>
    <inkml:brush xml:id="br3">
      <inkml:brushProperty name="width" value="0.05" units="cm"/>
      <inkml:brushProperty name="height" value="0.05" units="cm"/>
      <inkml:brushProperty name="color" value="#5B2D90"/>
    </inkml:brush>
    <inkml:brush xml:id="br4">
      <inkml:brushProperty name="width" value="0.05" units="cm"/>
      <inkml:brushProperty name="height" value="0.05" units="cm"/>
    </inkml:brush>
    <inkml:brush xml:id="br5">
      <inkml:brushProperty name="width" value="0.05" units="cm"/>
      <inkml:brushProperty name="height" value="0.05" units="cm"/>
      <inkml:brushProperty name="color" value="#993300"/>
    </inkml:brush>
  </inkml:definitions>
  <inkml:trace contextRef="#ctx0" brushRef="#br0">11218 6795 385,'0'0'192,"0"0"-56,0-1-50,0 1-42,0-2-53,0-3-140,0 3 113,0-1 76,0 1 109,0 1-23,0 0 41,0-1 62,0 1 58,0 0 63,0 0 68,0 0 74,0 1 80,0-1 85,0 0 90,0 0-607,0-1 90,0 1 79,0-1 70,0 1 154,0-1 71,-1 1 188,1-1 478,0 0 225,0 2-569,0-1-237,0 1-105,0 0-285,0 0-57,1 1-65,-1-1-71,1 0-78,-1 1-85,1 0-91,0-1-98,1 3 2159,-3-3-1482,-1 2-47,1 2-61,0 3-76,2 43 445,0 0-82,2 28 1196,5 4-1806,-4-48 420,2 1 36,-4-14-216,-1 5-75,-2 10-3,-1-24-22,-11-42 145,4-2-94,2-2-77,3-1-60,1-7-47,4-60-76,-1 43 86,1 41-43,0 0 0,1 0 0,0 0 0,2 0 0,5-15 26,-5 21-27,0 0 0,1 0 0,1 0 1,6-9 26,20-19-148,-29 37 138,0 0-1,0 1 1,0-1 0,0 1 0,1 0 0,-1 0 0,1 0 0,0 0 10,-2 1-13,0 0 0,0 1 1,0-1-1,-1 1 1,1-1-1,0 1 0,0 0 1,0 0-1,0 0 0,0 0 1,0 0-1,2 1 13,-1 0-27,0 0 0,0 0 0,0 0 0,-1 1 0,1 0 0,0-1-1,-1 1 1,1 0 0,-1 0 0,1 0 0,-1 1 0,0-1 0,0 0 0,0 1 0,0 0-1,1 1 28,3 6-112,0 1 0,-1 0 0,0 0-1,-1 1 1,3 7 112,-1 5-153,-2-4 35,-1 15 4,-4-27 54,1 0 0,-1 0 0,-1 0 0,1 0 0,-3 5 60,2-8-38,0 0 1,0 0-1,0 0 0,-1 0 0,1 0 0,-1-1 0,-1 1 0,-1 1 38,2-3-14,1 0-1,-1-1 0,0 1 0,0-1 0,0 0 0,0 0 0,-1 0 0,1 0 15,-4 1-56,0 0-14,0 1 0,0-1-1,-1 0 1,0-1 0,-6 1 70,-13 0-214,13-3 63,-5 0 45,29 1 223,5 4-56,-1 0-15,-4-2 30,0-1 13,1 1-1,-1 1 1,0 0-1,0 0 1,5 4-89,7 4 103,-1 1-40,7 3-58,-1-1-105,-13-8-176,-8-3 100,0 0-38,2 2-140,0 0-99,-2-2 20,1 0-79,-1 1-89,0-1-98,0-1-106,1 1-116,0-1-124,-4-1 473,1-1-34,0 0-24,-1 0 108,-1-1 278,-1 0 33,1 1 34,0 0 34,0 0-14,0 1 62,1 0 40,2 2 40</inkml:trace>
  <inkml:trace contextRef="#ctx0" brushRef="#br0" timeOffset="432.95">11719 6701 7196,'7'-7'247,"-4"1"-7,-1 2 73,-2 2-103,0-1 43,0 3 95,0 0-39,1 0-37,-1-1-34,0 1 148,1 0-106,0-1-87,0 1-64,0 0-34,2 0 62,-2 0-73,0 0 125,0 1-53,-1-1 44,1 1 104,-1-1 84,0 1 94,0 0 107,0 7-150,0 0-57,-1 0-49,1 0-46,-1 0-38,0 0-33,-1 9 140,-3 18 245,4-19-320,0-5-44,1 0 44,0 17 224,-2-2-73,-1 0-56,-2-1-40,4-19-258,1 0-1,0 0 0,0 0 0,0 0 0,1 1 0,-1-1 0,1 0 1,1 0-1,-1 0 0,1 0 0,2 4-77,-2-4 94,5 3 103,4-1-33,-8-7-132,-1 1 1,1-1-1,0 0 0,0-1 1,0 1-1,0 0 1,0-1-1,0 0 0,0 0 1,0 0-1,0 0 0,3 0-32,5-2 41,39-10 286,-39 8-298,-1 0-40,15-6-162,-15 7 61,0-1-84,-5 2 55,0 0-36,-1 0-38,1-1-45,-1 0-48,0 0-53,-1-1-58,0 0-63,-1 0-66,-1-1-71,0 0-77,0 0-80,-1 2 352,-1 1-64,0-2-436,-6-7-1370,5 8 1659,-1 0 79,1 0 146,0 0 102,-1 1 120,2 1 146,0 0 36,-2-2-77,1 1 32,-5-4 14</inkml:trace>
  <inkml:trace contextRef="#ctx0" brushRef="#br0" timeOffset="683.26">11778 6843 385,'-1'1'24,"-1"-1"44,-2 0 129,-1 0 91,2 0-21,-1-1 34,-3 1 376,-2-4 777,9 1-1002,2 0-46,-1 2 194,1 1-79,0-1-70,1 1-62,0-1 9,1 1-60,0 0 7,3 1 103,-1-1-19,-3 0-108,11 0 311,-1-1-60,1 0-58,0 0-54,0-1-52,-1 0-50,1 0-46,0 0-45,0-1-38,0 1-40,1 0-38,-1 0-33,14-1 24,0 2-103,-19 0-430,-4 0 85,-1-1 3,-2 0-56,0 0-189,-2 1 225,0 0-36,-1 0-40,-1 1-43,0-1-46,-1 1-49,0 0 95,0 0 81,0 0 80,0-2 80,1 1 97,-1 0 40,0-2 28,-1-1 26</inkml:trace>
  <inkml:trace contextRef="#ctx0" brushRef="#br0" timeOffset="882.11">11802 6677 771,'-2'0'-162,"-1"0"48,1 0 46,0-1 43,-1 1 41,1-1 39,0 0 37,0 0 35,-2-1 219,1 0 110,0-1 93,0 0 73,1-3 539,2-5 849,1 6-1184,3-1-50,0 1-97,4-1-407,1 2 90,3-1 150,10 1 317,-11 2-430,0 1-39,3 1 27,-3-1-179,-6 1-151,0 0-38,4 0-65,0 0-85,0 1-73,0-1-61,1 1-92,0-1-46,22 5-1043,-18-3 866,-5 0 273,-1 0 41,-3-1-55,0 1 35,9 5-442,-14-7 714</inkml:trace>
  <inkml:trace contextRef="#ctx0" brushRef="#br0" timeOffset="1036.31">12112 6618 2570,'0'0'507,"0"0"-52,0 0-47,0 0-45,0 0-42,0 1-39,0-1 179,0 1-81,0 0-112,0 0-56,1 2 191,-1-1-199,1-1 43,-1 1 82,3 4 290,-1-1-38,1 1-37,-1 0-33,1 6 412,0 0-117,-1-4-373,-1 0-35,1 8 308,-1-4-244,1 0-48,0 13 313,3 27 703,-3-35-886,1-1 81,0-5-213,-1 0-65,0 1-95,1 0-62,-1 0-65,1 0-70,1-1-75,0-2-78,0-1-83,1-1-87,-5-7-218,-1 0 103,1 0 88,0 0 78,0 0 26,-1 1 84,-1 0-11,1-1-4,0 0-21,0 0-73,1 0-32,-1 0-72,0 0-82,1 0-93,-1-1-100,0 1-112,0-1-121,1 1 365,0 0-33,-2-2-72,0 0 62,0 0-42,-2-2-207</inkml:trace>
  <inkml:trace contextRef="#ctx0" brushRef="#br0" timeOffset="1338.2">12112 6689 3726,'-1'-2'93,"0"-1"-1,0 1 0,0-1 0,1 0 0,-1 1 0,1-1 0,-1 0 0,1 1 1,0-1-1,0 0 0,0 0 0,0 0-92,2-7 301,0 0 66,2 0 61,0 2-10,1 1 66,0-1 75,0 1 88,1 1 96,1 0 108,0 1 117,-4 3-437,1 0 33,-1 1 91,0 0-71,0 1-67,0 0-61,1 1-56,-1 1-52,1-1-46,-1 1-41,2 2 83,1 0-73,0 1-12,2 3 66,-1-2-16,-3-3-50,16 15 66,-2 1-108,-6-3-113,-1 0-41,7 19-22,-14-27-41,2 6 11,0 0-1,-1-1 1,0 2-1,-1-1 0,-1 0 1,1 3-11,-4-14 3,0 1 0,1-1 0,-1 0 0,-1 1 0,1-1 0,0 0 0,-1 0 0,0 1 0,1-1 0,-1 0 0,0 0 0,-1 0 0,1 0 0,-1 0 0,1 0 0,-1 0 0,0 0 0,0-1 0,0 1 0,0-1 0,-1 1 0,1-1 0,0 0 0,-1 0 0,0 0 0,0 0 0,1-1 0,-1 1 0,-3 0-3,-6 4-36,1-2 71,-22 5 261,20-7-232,5-2-86,0 0-62,2 0-44,-1-1-60,1 0-70,-1-1-77,0 1-86,0-1-93,-1 0-103,0 0-109,7 1 392,-1 0 34,0-1-148,-5-5-525,5 5 639,0 0-40,-1 0-241,2 0 256,0 1-40,0 1-46,1-1-49,-1 1-55,1 0-60,1 0 494,1 0 46,0 0 29,3 0 29</inkml:trace>
  <inkml:trace contextRef="#ctx0" brushRef="#br0" timeOffset="10627.9">13292 6654 385,'0'0'134,"0"-1"-50,1-5 51,0 3-38,0 3-330,-1-1 43,1 1 44,-1-1 40,1 1 39,-1 0 38,1-1 36,0 1 35,0-1 139,0 1 118,0-1 106,0 0 93,0 1-93,0-1 36,1 0 529,-1 1 17,2-3 1927,-2 2-1717,-1 0-487,0 0-57,0 0-70,0 0-85,0 0-201,-1 0-55,1 0-60,-1 0-65,0 0-69,1 0-75,-1 0-80,-1 0-84,1 0 467,0 0-44,-1 0-40,1 1-36,-1 0-9,-1 0-36,1 0-16,-2 0 0,-2 0 71,4 0-73,0-1 36,-2-1 100,-6-2 279,-1-2 56,-7 0 360,2 3 63,12 3-664,0 1-33,-4 1 196,-1 1-111,1 1-97,-2 2-52,-1 1-94,0 1-60,-5 5-51,12-10-18,-9 8 27,-1 0 41,6-4 15,0 1 1,0 0 0,1 0 0,0 0-1,0 1 1,-1 2-87,-8 17 290,-13 30 323,22-37-361,2 1 45,1 2 62,3 2 79,4 3-338,-3-26-92,1-1 0,-1 0 0,1 0 0,0 0 0,-1 1 0,1-1 0,0 0 0,1 0 1,-1 0-1,0 0 0,1-1 0,0 3-8,1-2 11,-1 0 1,0-1 0,1 1 0,-1 0-1,1-1 1,0 0 0,-1 1-1,1-1 1,0 0 0,1 0-12,27 6 136,-22-6-255,1 0 53,-1 0 45,1 0 40,10 0 99,27-3 308,-32 1-336,0-1-54,3 0-93,-9 1-22,-1-1-39,0 1-13,-1 0-34,0 0-34,0-1-38,0 1-41,0-1-42,0 0-45,0 1-48,0-1-51,0 0-51,0 0-56,-1 0-58,1 1-59,-1-1-63,0 0-65,1 0-67,-4 1 423,0 0 50,0 1-34,2 0-170</inkml:trace>
  <inkml:trace contextRef="#ctx0" brushRef="#br0" timeOffset="11177.9">13436 6713 9123,'-1'-1'1007,"-1"1"-72,1 0-68,0 0-65,0 1-63,1 1-60,-1 0-57,0 0-54,0 0-52,1 1-49,-1 1-46,1-1-43,-1 1-40,1 0-39,-1 5 199,1-4-257,0 1-37,0 6 109,-1 0-104,2 19 215,-1-19-190,0-3 94,0-4-112,0-2 44,0 2-192,0 7 200,0 0-1,1 0 1,0-1-1,3 13-267,2-9 230,2 0-39,4-3-51,4-2-61,-11-10-78,0 1 1,0-1 0,0 1-1,0-1 1,0-1 0,0 1-1,0-1 1,0 0 0,0 0-1,-1 0 1,1-1 0,2 0-2,8-2 1,5-1-17,-2-1-110,-4 2-90,-7 2 62,0 0-35,1 1-38,-1 0-40,1 0-44,1 1-46,-8-1 227,0 1 1,0 0-1,1 0 0,-1 0 1,0-1-1,1 1 0,-1 0 0,0-1 1,0 1-1,0-1 0,0 1 1,0-1-1,1 0 0,-1 0 1,0 1-1,0-1 0,-1 0 1,2-1 129,0 1-830,-2 0-97,0 1 351,0 0 75,0 0 68,0 0 64,0-1 57,0 1 52,0 0 47,0-1 41,0 0-28,0 0 65,0-2-106,0 1 99,0 1 9,0 1-50,-1-1-84,1 0-88,-1 0-102,1 1-119,-2-2 471,1 1 42,-2-2 27,-1 0 26</inkml:trace>
  <inkml:trace contextRef="#ctx0" brushRef="#br0" timeOffset="11452.48">13412 6772 5140,'0'0'420,"0"0"-90,1-1-79,-1 1-66,1-1-55,0 0-39,3-4 160,-2 4-110,0 0 90,-1 0-36,0 1 52,1-1 58,-1 1 66,20-1 1159,-7 0-558,-1-1-215,0 0-63,-4 1-291,-1 0-37,0 0-39,0 0-43,0 0-48,0 1-51,0-1-56,-1 1-58,26 1 723,-9 0-249,-9-1-237,-3 0-108,1-1-68,-4-1-85,1 0-66,-1-1-75,-1-1-84,-7 4 201,-1-1-39,2 1-96,-1-1-94,0 1-82,0-1-69,-1 1-143,1-1-58,0 0-1237,-1 0 970,-1 0 463,1 1 46,-1-1-15,1 1 210,-1 0 33,0-1 24,0 1 113,0-1 22,0 1 34,1 0 34,-1-1 37,-1 0-270,-1 1 37,-3-1 15</inkml:trace>
  <inkml:trace contextRef="#ctx0" brushRef="#br0" timeOffset="11686.84">13412 6642 7196,'-2'0'-115,"1"0"36,-1 0 35,1-1 33,-1 1 80,0-1 112,1-1 95,1 1 84,-1-1 68,1 0 54,1 0 106,3-3 1157,-2 2-1030,0 2-135,1-1-80,6-3 571,1 1-111,0 0-104,-1 0-100,1 0-92,0 1-86,0 0-82,-1 0-74,3-1-7,0 1-88,-1 0-80,1 0-67,2 0-41,0 0-65,3 0-47,8-2-50,-2 1 17,-7 0 55,-3 2 49,0-1 68,-10 2-78,1 1-56,-1 0-53,0 0-50,0 0-48,0 1-43,0 0-43,0 0-39,0 0-96,0 1-47,0 0-42,0-1-38,0 2-137,-1-1-38,1 0-168,0 2-455,-2-4 1064,0 1-233,-1 0 50,1-1-30,-1 0-153</inkml:trace>
  <inkml:trace contextRef="#ctx0" brushRef="#br0" timeOffset="19430.86">10741 6158 385,'0'-7'47,"-1"1"85,1 1 76,-1 1 66,0-1 129,0 1 64,0 0 153,-1 0 373,0-2 176,1 2-486,0 0-216,1 2-279,0 0-35,0 0 582,-1 2-66,0-1-62,-1 1-59,1 0-57,-1 0-54,0 0-51,-1 1-49,1-1-45,0 1-43,0-1-39,0 1-38,-1 0 71,2 0-115,-7 10 684,2 4-124,2 3-114,1 2-102,1 1-93,1-2-81,1-1-71,0-2-59,0-16-166,0 34 417,0-1 38,0 66 953,0-66-972,-1 0-42,-1-6-109,0 1-48,0-1-59,-1 1-66,2-17-171,0 0 54,3 26 128,-1-21-102,-1-1-72,0-4-42,0-2-60,-1-1-29,0 0-56,0-1-63,-1 0-68,1-4 225,-1-1-51,1-1-49,0 1-48,-1-1-44,0 0-43,0 0-43,1 0-39,-2-1-38,1 1-36,-2-1-635,0 0-123,-1 0-109,1 0-120,1 0 905,1 0 71,-1 0-42,0 0-218</inkml:trace>
  <inkml:trace contextRef="#ctx0" brushRef="#br0" timeOffset="19743.87">10550 6854 8481,'0'14'1292,"0"-1"-70,0 1-71,0 0-70,0-1-70,0 1-70,0 0-69,0-1-69,0 1-70,0 0-68,0-1-69,0 1-69,0 0-67,0-1-69,0 1-67,0 0-67,0-1-68,0 1-67,0 0-67,0 0-66,0-1-67,0 1-66,0 0-66,0 0-65,0-1-66,0 1-66,0 0-64,0-1-65,0 1-65,0 0-64,0-1-64,0 1-64,0-8 307,0 0 89,-1-1 88,0 0 88,0-2 106,-1 0 45,-1 1 30,-1 0 29</inkml:trace>
  <inkml:trace contextRef="#ctx0" brushRef="#br0" timeOffset="20044.73">10515 7540 9894,'0'3'-83,"0"0"69,-1 0 67,0 0 60,0 0 57,1-1 50,-2 1 46,1-1 40,0 3 295,-1-1 78,0 2 207,1 4 500,1-1-503,-1-2-111,0 1-114,0-1-118,0 0-122,-1 0-127,1-4-194,0 0-33,0 0-34,0 1-35,-4 16 431,5-12-255,0 1-36,0-1-34,-1 1-57,-1 0-62,-2 0-70,2-5-24,-2 4-40,-2 7-68,5-9 58,1-2 33,-1 0-38,1 0-43,0 0-51,-1 3-159,0-2 106,-1-1 10,1 0-53,-1-1 53,1 0-43,0 0-47,0 0-54,0 0-60,0 1-65,1 0-71,0-1-76,0 0 303,0 0 69,0 0 71,0 0 77,0-1 95,0 0 42,0 1 27,0 2 26</inkml:trace>
  <inkml:trace contextRef="#ctx0" brushRef="#br0" timeOffset="20415.45">10479 7872 5525,'-3'0'325,"1"0"53,0 1 46,1 0 42,1 1 140,0-1 42,1 2 172,1 0 462,4 3 856,-4-4-1462,0-1-34,-1 0-141,1 0-35,-1-1-42,0 1-47,0-1 253,1 0-112,-1 0-101,0 1-90,0 0-35,0 0-93,1 0-52,0 1-47,0-1-31,-1 0 25,0 0 50,0 0 89,8 1 376,-3-1-64,-2 1-135,-2 2-15,1 1 66,-1-2-201,1 0-34,4 1 132,1 0-113,1-1-97,-1 0-80,-2 0-67,0 0 3,0 0-1,0-1 1,1 1-1,-1-1 1,1-1-1,-1 1 1,4-1-4,10 4-3,-11-4 8,0 1 0,0-2 0,1 1 0,-1-1 0,0-1 1,1 1-1,-1-2 0,0 1 0,0-1 0,0-1 0,2 0-5,48-9 72,-37 9-185,0 1 92,0 0 78,0 0 64,1 1 48,-1-1 35,52 0 559,-42 1-471,1 1-68,-1 0-111,-15 0-111,0 0-44,0 0-48,-1 0-54,1 0-59,0 0-63,-1 1-69,1-1-74,-1 0-70,0 0-81,0 0-85,0 0-91,0 1-95,0-1-100,0 0-104,0 0-109,-16 0 1144,7 0-530,0 0 96,-1-1 97,0 0 96,-1-1 115,0 1 50,1-2 33,2-1 31</inkml:trace>
  <inkml:trace contextRef="#ctx0" brushRef="#br0" timeOffset="20700.66">11648 7895 15548,'-1'-1'502,"1"1"-40,1-1-42,2-1-38,0 0-38,1 0-38,2 0-36,-1 0-36,1 0-33,1 0-35,6-2 72,0 2-123,-2 1-114,-2 1 268,1-1-41,-1 1-38,0 0-40,-1-1-39,1 0-37,0 0-38,0 0-38,-1 0-36,1 0-36,-1 0-36,0-1-35,1 1-35,-1-1-34,0 0-34,0 0-34,9-1-379,-1-2-129,0 1-123,0-1-121,1 0-117,-1 0-112,1 0-110,0 0-105,-1-1-54,-9 4 1396,1 0 54,0-1 35,5-1 34</inkml:trace>
  <inkml:trace contextRef="#ctx0" brushRef="#br0" timeOffset="21066">12720 7789 9123,'0'-1'161,"-1"0"-36,-2-1 31,-1-3-102,1 2-80,2 1-37,1-1-326,-1 0 86,-2 1 91,1 1 98,-2 0 102,1 0 110,0 0 114,-1 1 120,1 0 126,2 0-180,-1 0 34,1 0 34,0 0 35,1 1 35,-1-1 38,1 0 36,-1 0 38,2 0 39,-1 0 40,1 0 39,0 0 41,0 0 42,1 0 42,3 1-254,-1 0-62,-1 0-52,0 1-42,2 0 53,3 2 156,14-2 313,4-2-111,0 0-264,0-1-174,1 0-51,0-1-50,1 0-49,3 0-39,1-1-52,-1 2-51,1 0-50,-13 1-67,-3 0 56,1 0 32,40 0 125,-33 0-105,6 0-72,-6 0-95,-12 0 22,0 0-35,0 0-38,0 0-42,0 0-46,-1 0-49,-5 0-20,8 0-711,-10-1 628,3-2-169,0-3-134,-7 6 722</inkml:trace>
  <inkml:trace contextRef="#ctx0" brushRef="#br0" timeOffset="21781.82">10837 5862 5525,'0'0'491,"0"0"-100,1 0-87,-1 0-73,0 0-44,1 0-57,3 0 127,-1 0-110,-1 0-17,0 0 44,4 1 171,-1-1 54,1 2 131,3 1 321,2 0 125,-3-1-387,0-1-165,-1-1-84,6 0 123,0 0-41,0 0-37,-1 1-35,14-1 251,0 0-116,-1 0-100,1-1-82,-2 1-88,-1-1-42,86-10 436,-83 7-515,65-9 212,-29 7-187,-9 4-122,-27 3-44,0 1-37,-6 0 31,1 0-85,-3 0-45,-1-1-64,1 1-65,-1 0-68,0 0-67,-1 1-72,0 0-71,-1 0-74,-4 0 34,0-1-61,23 5-1736,-20-4 1444,-6-2 452,0 0 55,0 0 42,0 1 93,0-1 110,-4-1 162,0 1 33,-1-1 31,6 1-120,-2 0 49,2-1 32,5 0 32</inkml:trace>
  <inkml:trace contextRef="#ctx0" brushRef="#br0" timeOffset="22025.6">12029 5886 2056,'0'0'346,"0"0"-87,0 0-78,0 0-69,0-1-64,0 1-36,0-1-78,0 0-79,-1-1-272,1 1 327,0 0 44,0 1 59,0-1 76,1 0 93,-1 1 107,0-1 74,0 1 109,1 0 121,-1 0-247,0 0 34,1 0 36,-1 0 36,0 0 40,1 0 40,-1 0 41,0 0 42,1 0 46,-1 0 44,7 3 209,1 0-113,0-1-105,0 0-96,0-1-90,1 0-82,-1-1-75,1 0-66,-2 0-101,1-1-34,6 0 65,4-1-74,7-1-55,-3 0-4,-8 1 47,52-2 23,17 3-154,-34 1-39,-25 1-27,1-1-38,3 1-71,0 0-68,0-1-77,0 0-86,-15 0 236,0 1-92,0-1-86,0 1-76,-3-1 60,0 1-36,10 1-492,0 0-103,0 1-76,-11-1 698,-1-2 61,2 0 63,-1 0 69,-9 0 180,7 0-94,0 0 37,15 0 15</inkml:trace>
  <inkml:trace contextRef="#ctx0" brushRef="#br0" timeOffset="22193.16">12994 5815 4497,'17'-2'2899,"-12"0"-1964,0 0-47,-1 1-211,0 0-52,0 0-61,0 0-70,1 0-80,-1 1-91,1 0-98,0 1-109,31 5 657,0-2-73,-12-3-296,0 0-64,-4 0-115,0-1-62,0 0-68,0-1-77,-7 1-49,-1 0-33,1 0-36,0 0-37,-1 0-40,1 0-40,0 1-44,0-1-43,0 1-47,-1 0-48,1 0-50,0 0-52,0 0-53,1 1-55,-1 0-57,0 0-59,0 0-238,2 1-61,-4-1 391,-2 0 174,0 0 90,-4 0 265,0-1 40,1 2 28,2 1 26</inkml:trace>
  <inkml:trace contextRef="#ctx0" brushRef="#br0" timeOffset="22410.64">13722 5838 771,'7'0'216,"0"0"65,0 0 59,0 0 52,-1 0 31,1 0 38,6 0 550,-1 0 62,17 0 1504,-20-1-1830,0 1-46,2-1 52,-1 0-114,-4 1-353,0-1-43,-1 1-48,1-1-53,0 0-55,0 0-60,0 0-65,0 0-67,30-3-3,-11 4-15,-2 0-41,-1 1-78,2 0-130,-13-1 136,1 0-39,-4 1-15,0 1-50,-4-1 71,1 1-45,0 0-102,0 0-79,0-1-93,0-1-106,-5 0 389,1 0 34,-1 1-177,1 0 113,-1 0 96,0 0 88,0 0 54,0 1 23,0 0 39,0-1-5,0-1-50,0 0-73,0 2-145,0-2-91</inkml:trace>
  <inkml:trace contextRef="#ctx0" brushRef="#br0" timeOffset="22729.71">14198 5933 9123,'0'0'235,"1"0"-64,-1 0-52,1 0-45,0 0-20,3 0-60,-3 0 69,1 0 76,-1 0 105,0 1-74,-1-1 36,1 0 39,-1 1 43,1-1 46,-1 0 50,2 2 117,0 0-35,1 3 365,-1 0-122,1 1-108,-1 0-96,-1 1-81,1 0-71,-1 0-55,1 6 113,0 18 430,-2-22-525,1-1 67,-2 12 88,0 0-34,-2 21 339,-1 2-124,-2-1-118,-1 1-111,0 0-106,-1-2-97,0-2-92,5-24-102,-8 32 87,-3-8-65,2-5-72,1 6-70,7-20-48,-2 0-66,1 0-89,-1 0-112,2-7 63,0 1-67,0 0-74,0-1-79,1-3 121,0-1-44,0 0-47,1 1-49,-1-1-50,0 0-55,1 0-55,-1 0-58,0 1 184,1-2 105,-1 1 102,0-1 105,2-6 232,-1 5-73,0 0 54,-3 6 20,2-4 68</inkml:trace>
  <inkml:trace contextRef="#ctx0" brushRef="#br0" timeOffset="23349.06">14103 6950 5140,'0'7'1581,"0"1"-96,0 0-95,0-1-94,0 1-94,1-1-92,-1 1-93,1-1-90,-1 0-91,1 1-89,0-1-88,0 0-89,0 0-86,0 1-86,0-1-86,1 0-84,2 12 46,-3-1 58,-2-3 120,-1-1-1,0 1 1,0-1-1,-5 11-451,2-5 378,1 0-77,1 0-102,2-9-145,1-1-36,-1 17-79,0 0-113,-2-1-97,-1-2-79,3-16 32,0-1 40,1 20-855,1-17 610,-1-5 205,0 0-46,0 0-57,-1 1-64,0 0-71,0 1-81,0-3 379,0 0-46,0 1-41,0-1-36,-1 3-327,-1 0-67,-5 16-1933,3-14 1606,3-4 584,0 0 41,0-1 49,0 0 58,-4 10-893,3-5 468,0-2 195,1 1 79,1-3 261,-1-1 40,1 0 43,-1 1 47,1-1 53,-1 0 56,1 0 61,-1-1 65,0 1 106,1-1 114,0 1 98,1 0 80,0-1 2,0 0 38,1 9 1330,-1-7-1103,1 0-20,-1-2-419,0 0-38,0-1-42,0 1-48,0 0-54,0-1-60,0 2-71,0-2-56,0-1-35,-1 1-34,1 0-38,-1 0-38,1-1-41,-2 5 215,-1 4-63,-2 6-41,1-5 122,1-3 103,1-5-8,1 1 37,0-2-186,0 1 99,2 0 85,-1 0 72,2 0 116,0 0 60,6 5 898,-5-6-888,-1 1-60,0-1-84,0 1-107,-1-1-145,0 0 37,3 4 195,-2-2-57,-1-2-110,0 0-66,-1 0-68,1-1-52,0 1-67,-1 0-78,1 0-87,-1-1-14,0 1-73,0 0-77,1 0-84,-1 1-88,0-1-95,0 1-99,0 0-106,0-2 555,0-1 36,0 0 40,0 1 45,0-2 35,-1 1 46,1 0 44,-1 0 41,-1 0 36,1 0 34,-2 0 15,0 1 91,0-1 62,0 0 33,-3 1 301,5 0-268,-6 2 611,0 0-40,0 0-43,-1 1-43,0-1-46,-1 0-47,1 1-49,-1-1-51,0 0-52,0 0-55,1 0-56,-1-1-57,0 0-60,1 0-61,0 0-63,0-1-65,-27 1 163,1-2-101,-16 2-37,-1 1 48,-24 1-39,24-2 26,1 1 85,17 0 32,-1 0 76,7 0 31,-1 0 74,1 1 81,-1 1 91,15-3-235,-12 3 218,9-2-193,2-1-81,0 0-39,2-1-65,0 1-40,0-1-42,1-1-51,1 0-38,0 0-41,1 0-44,-1 0-48,1-1-51,0-1-53,0 1-56,0-1-61,-10-3-67,-10-2-95,29 7 569</inkml:trace>
  <inkml:trace contextRef="#ctx0" brushRef="#br0" timeOffset="-12177.04">11683 1938 2056,'2'0'-28,"0"0"46,0-1 46,0-1 44,0 1 40,0-1 40,-1 0 37,1 0 36,2-3 358,0 0 117,-1-1 101,0 1 86,1-2 515,-1 3-293,-1 1 33,-1 2-1031,0 0 99,0 1-19,0-1 37,1-1 356,-1 0 237,1-1 513,-2 2-712,0 0-58,-1 1-246,0-1-48,-1 1-94,1 0-45,-1-1-48,0 1-55,1 1 198,-1-1-57,1 0-49,0 1-44,-1 0-26,1 0-42,-1 1-31,0 0-36,0 1 14,0-2 83,-42 23 85,-1-6 101,28-12-92,0 1 1,1 1-1,0 0 1,-6 4-169,12-5 78,-9 6 104,-1 1 48,11-8-68,0 1 0,1 0 0,0 1 0,0 0 0,-2 3-162,-5 16 371,14-24-344,0-1 0,1 1 0,-1-1 0,1 0 1,0 1-1,-1-1 0,1 1 0,1-1 1,-1 1-1,0 1-27,8 16 99,8 1-85,-10-15 14,4 4 31,-1 0 1,1-1 0,1-1-1,0 0 1,0 0-1,4 2-59,7 1 142,0 0-65,-3 2-57,-2 1-45,-17-13 14,1 0-1,0 0 1,-1-1 0,1 1-1,-1 0 1,1 0-1,-1 0 1,1 0-1,-1 0 1,0 1-1,1-1 1,-1 0 0,0 0-1,0 0 1,0 0-1,0 0 1,0 0-1,0 0 1,0 0 0,0 0-1,0 0 1,-1 1-1,1-1 12,-1 1-13,1-1-1,-1 1 1,0-1-1,1 1 1,-1-1-1,0 0 1,0 1-1,0-1 1,0 0-1,0 0 1,0 0-1,0 0 1,0 0-1,0 0 1,-1 0-1,1 0 1,0 0 13,-12 4-18,-1-1-48,-6-1-63,-11 0-131,-22-5-197,37 1 337,2-1 35,-5-2 4,1-3-50,1-1-43,0 0-38,-19-10-368,26 14 489,1-1-115,2 0-117,1-1-118,3 0-121,2-1-121,4 0-125,4-1-126,1 2-130,0 3 415,3 1 120,10 2-120</inkml:trace>
  <inkml:trace contextRef="#ctx0" brushRef="#br0" timeOffset="-11479.75">11802 2104 4883,'0'0'257,"0"0"-21,1 0 30,-1 0-50,2 0 66,2 0 261,-3 0-327,-1 0 59,0 0-416,0 0 48,0 0 46,0 0 43,0 0 41,0 0 38,0 0 36,0 0 34,-1 0 166,1 1 78,-1-1 64,1 0 54,-1 1 597,-1 1 823,2-1-1132,-1 0-49,1 0-95,-1-1-366,1 1-38,0-1-40,0 1-47,0 0-49,-1-1-54,1 1-59,0 0-62,0 10 555,0-1-51,0 0-43,-1-1-35,-8 46 1568,8-48-1683,0-1-33,-1 7 129,2-1-100,1 15 248,0-13-171,-1-7-121,0 1 35,1-4-103,0 1-48,0 1-31,2 4-35,2-3-9,-4-8 34,-1-4 54,1-10 147,-1 1-69,1-1-58,0 0-47,2-12-34,5-31-94,2 7-165,10-23-18,-15 60 179,1 1 0,0 0-1,1 0 1,2-3 63,22-22-245,-23 32 255,-1 4-36,5 11-118,-6 3-39,-3 6-159,-3-2 26,-1 1 98,-9 29-237,5-36 300,0 1-48,-2-2-66,-1 1-81,3-4 62,-2 0-48,0-1-53,0 1-59,-4 2-79,1 0-100,3-2 4,-2 1-69,1-2-66,-2-1-63,2-1-18,-1 5-555,3-3 442,2-2 368,2-2 269,0-1 33,-6 1-449</inkml:trace>
  <inkml:trace contextRef="#ctx0" brushRef="#br0" timeOffset="-10960.6">12088 1985 4883,'0'-2'42,"0"-1"78,0 0 72,0 0 63,0 1-3,0 0 34,0-1 369,0-2 235,1 0 533,0 3-726,0 0-45,0 1-254,0 1-38,0-1-95,0 1-37,1 0-40,-1 0-45,-1 0 468,-1 1-70,1 1-64,0 1-60,0 0-54,0 1-49,1 0-45,-1 1-39,1 2 49,0 1-60,-1 3 19,-2 11 237,-1-5-13,0-1-76,1 4 0,-1 9 90,-1 15 166,-1-14-124,4-20-396,-1 2-36,-2 16 88,-1-11 22,5-16-179,-1 1 1,1-1-1,-1 1 0,1-1 0,0 1 1,-1-1-1,1 1 0,0-1 1,0 1-1,0-1 0,0 1 0,0 0 1,1-1-1,-1 1 0,0-1 0,1 0 1,-1 1-1,1-1 0,0 2-17,0-2 18,0 0-1,0 0 1,0 1 0,0-1-1,0 0 1,1 0 0,-1 0-1,0 0 1,1 0 0,-1-1-1,1 1 1,-1 0 0,1-1-1,-1 1 1,2 0-18,3 0 52,0 0 0,0 0-1,0-1 1,1 1 0,-1-1-1,0-1 1,0 1 0,6-2-52,48-7 195,-17 3-105,-15 1-131,-5 0-89,-2-1-113,-18 5-59,0 0 48,0 1 43,-1-1 36,4 1-138,1 0-31,-5 0 166,1-1-52,-1 1 33,-1 0-44,1 0 0,-1-1-41,1 1-47,-1-1-51,1 0 21,-1 0-43,1 0-44,-1 0-47,1 0-51,0-1-52,-1 1-57,1-1-58,0 1 344,1-2-235,2-3-185</inkml:trace>
  <inkml:trace contextRef="#ctx0" brushRef="#br0" timeOffset="-10616.91">12447 1975 1285,'0'-3'401,"0"-1"78,1 0 67,1 0 56,1-4 698,7-10 1929,-6 15-2310,-1 0-85,0 2-246,-1 0 35,5-2 2466,-6 4-2044,-1 1-102,0-1-525,0 0-43,0 1-49,0 0-54,0 0-97,-1 0-41,1 0-46,0 0-49,0 0-50,0 1-55,0 0-58,0 0-59,0 2 267,0 74 1199,0-46-762,0-9-201,0 0-61,0 3-67,0-14-141,0 1-33,0-1-38,0 0-39,0 0-43,0 1-47,0-12 29,-1 0-36,1 1-247,-1-2 65,0 0-34,-4 1-927,3-2 775,1 0 199,0 0 36,1 0-446</inkml:trace>
  <inkml:trace contextRef="#ctx0" brushRef="#br0" timeOffset="-10278.92">12637 1904 7196,'3'-2'138,"1"1"41,3-2 277,0 0 169,12-3 977,-13 4-1090,1 0-60,-4 1-276,0 0-41,0 0-46,0 0-50,-1 0-58,0 0-60,18-5 597,-2 2-50,16-1 355,14-3 216,-17 0-371,-9 4-252,-5 0-106,1 1-47,-4 1-88,0 1-49,-1 0-56,-1 0-63,4 3-184,-3 3 0,-5-2 38,-3-1-9,-1 1-93,-2-1-84,0 2-72,-1-1-65,-1 0-54,0 1-45,-1 0-34,-10 11-2242,7-12 2152,-1-1-9,1 0 60,-1 0 132,-1-1 94,1-1 129,-1 1 75,2 1 90,-1 0 44,-1 0 30,-3 3 29</inkml:trace>
  <inkml:trace contextRef="#ctx0" brushRef="#br0" timeOffset="-10046.9">12745 1951 5911,'-2'-2'-201,"1"1"57,0 0 56,1 0 51,-1 0 49,0 1 47,1-1 44,-1 0 41,1 0 38,0 1 36,0-1 314,0 0 110,0 0 88,1 1-65,-1 0 35,4-1 1663,-3 1-1393,1 0-60,0 0-496,-1 0-35,0 0 50,1 0-74,-1 0-83,1 0-94,-1 0 333,-1 0-34,1 0 398,-1 1-348,0 0-87,0 0-79,1-1-72,0 1 29,0 1-115,0-1-89,0 0-62,1 2-25,-1-2 10,0 0 67,0 1 101,1 4 76,-1 0-42,0 1-37,-1 0-35,1 1-5,-1 1-36,-1 5 9,0 0-44,0 21 91,1 32-168,0-36-87,0-14-33,0-1-63,0 0-79,0-1-91,0-15 339,0 7-377,0-1-110,-1-1-109,0 0-107,-1-2 68,0 0-53,0 1-190,-2 0-497</inkml:trace>
  <inkml:trace contextRef="#ctx0" brushRef="#br0" timeOffset="-6715.14">11456 3298 8224,'0'-3'317,"0"0"116,-1 1 101,0 0 83,0 1-4,-1 0 42,-4 3 2597,3 0-2169,2 0-587,0-1-40,0 1-47,-1-1-54,2 1-60,-1 0-69,0-1-117,1 1-34,-1-1-39,1 1-39,0-1-41,-1 0-45,1 1-45,0-1-48,-2 35 1171,-2 1-82,0 2-39,2 1-77,2-29-699,-1 20 196,-3-23-154,-1-1 37,3-4-26,2-2-76,0 0-68,0-1 1,0 0-1,0 0 0,0 0 0,0 0 0,0 0 0,0 0 0,0 0 0,0 0 0,0 0 1,0 1-1,0-1 0,0 0 0,0 0 0,0 0 0,0 0 0,0 0 0,0 0 0,1 0 1,-1 0-1,0 0 0,0 0 0,0 0 0,0 0 0,0 1 0,0-1 0,0 0 0,0 0 1,0 0-1,0 0 0,0 0 0,0 0 0,1 0 0,-1 0 0,0 0 0,0 0 0,0 0 0,0 0 1,0 0-1,0 0 0,0 0 0,0 0 0,0 0 0,1 0 0,-1 0 0,0 0 0,0 0 1,0 0-1,0 0 0,0 0 0,0 0 0,0 0 0,0 0 0,0 0 0,0-1 0,1 1 1,-1 0-1,0 0 0,0 0 0,0 0 0,0 0 0,0 0 0,0 0-1,6-8 102,-2-37 176,0 28-123,-1-1-58,3-10-42,0-1-87,0 1-55,6-35-172,-6 27 180,1 0-83,2 4 36,5 4 48,6 2 59,-18 25 21,-1 0 0,0-1 0,0 1 0,1 0 1,-1 0-1,1 0 0,-1 0 0,1 0 0,-1 1 0,1-1 1,-1 0-1,1 1 0,0-1 0,-1 1 0,1 0 0,0-1 1,-1 1-1,1 0 0,0 0 0,0 0 0,-1 0 0,1 1 1,0-1-1,-1 0 0,1 1 0,1-1-2,-1 2-2,1-1 0,-1 0 0,1 1 0,-1-1 0,0 1 0,1 0 0,-1 0 0,0 0 0,0 0 0,0 0 2,11 16-48,-2 2-34,-3 1-41,-3-2-46,-1 2 92,1 0 36,-1-3 40,0 0 35,-1 1 40,1 0 44,2 35 103,-1-4-56,-3-34-145,-2 6 83,0-13-55,2-5 38,6-3-50,2-9 44,-1-3 44,-4 2 43,1-13-55,0 0-37,3-26-21,0-3-113,4 1-88,-10 42 103,1-1 0,-1 1-1,1-1 1,1 1 0,-1 0 0,1 1-1,1-1 1,-1 1 0,1 0 0,1 0 44,3-2-132,6-3-106,-3 5 8,1 3 119,-14 5 109,1-1-1,-1 0 1,1 0 0,-1 0 0,1 0 0,-1 1-1,1-1 1,-1 0 0,0 0 0,1 1 0,-1-1-1,1 0 1,-1 1 0,0-1 0,1 0 0,-1 1-1,0-1 1,1 1 0,-1-1 0,0 0-1,0 1 1,1-1 0,-1 1 0,0-1 0,0 1-1,0-1 1,1 1 2,0 16-21,-2-7-21,1-6-24,0 17-138,0 0 54,0 0 52,1 0 49,0 0 48,1-1 47,0 1 43,1-1 43,-2 17 76,-3-20-154,-1 0-41,-1 6-76,3-1-106,1-18-102,1 0 49,0 2 3,1 2-53,1 2 8,-2-5 59,0 0 0,-1-1-43,0 1-140,-1-2-109,0-1 201,-1-1-35,1-1-38,-2 0-42,2 0-281,0-3-434,0 0 385,1 1 280,-2 0-60,0 0 53,0-1-42,-2-2-197</inkml:trace>
  <inkml:trace contextRef="#ctx0" brushRef="#br0" timeOffset="-6180.83">11981 3392 11051,'3'4'24,"0"0"44,-1 0 41,0 1 35,0 5 236,0 1 93,-2 21 1051,-1-19-918,0-1-139,1-7-287,0 0-43,0 1 355,-1-1-91,0-1-148,-1 0-34,0 3 150,-3 5 238,4-7-373,1 0 39,0-17-77,1-1-33,4-12 68,0-1-113,2-1-98,-2 8-57,-1 0-35,3-19-161,-6 33 219,3-24-107,-1 15 26,0 0 0,1 0 0,1 1 1,1-4 94,4-12-43,-6 19-15,2 0 53,2 1 44,1 2 35,5 2 95,-13 6-157,0-1-1,0 0 0,0 0 1,0 0-1,-1 0 0,1 0 1,0 1-1,0-1 0,0 0 1,-1 1-1,1-1 0,0 1 1,-1-1-1,1 1 0,0-1 1,-1 1-1,1-1 0,0 1 0,-1-1 1,1 1-1,-1 0 0,1 0 1,-1-1-1,1 1 0,-1 0 1,0 0-12,12 23 117,13 30 43,-19-37-84,0 1 38,2 8 144,-5-12-74,1 0 42,13 36 243,-9-27-314,-1-3-94,-4-10-79,0-1-47,0-2-25,0 0-43,-2 0-49,0-2-58,-1-5-272,0 0 41,1 1 37,-1-1 34,2 0-144,-1 1 56,1 0-371,-2 0-730,-2-3 991,-2 0-82,1 1 74,0-2 107,0 0 107,0 0 112,0 1 133,1 0 59,-1-1 37,-1-2 37</inkml:trace>
  <inkml:trace contextRef="#ctx0" brushRef="#br0" timeOffset="-5914.72">11969 3357 9123,'6'0'-82,"1"0"86,-1-1 77,0-1 68,2 1 105,0-1 67,1-1 130,5-2 301,1 0 116,-4 2-358,-2 1-165,-1 0-100,4 1 76,0 0-60,1 0-69,-1 1-78,1 1-86,0-1-96,0 1-105,0 0-114,-6-1 83,0 1-35,0-1-38,-1 0-40,1 1-40,-1-1-42,1 0-43,-1 0-45,14 0-1587,-10 1 1041,0-1 80,-4 0 382,0-1 66,-1 1 143,0 0 61,-1-1 68,1 0 75,1 0-29,-1-1 73,1-1 48,3-1 48,-9 4 18</inkml:trace>
  <inkml:trace contextRef="#ctx0" brushRef="#br0" timeOffset="-5531.92">12423 3309 385,'0'0'536,"0"0"-310,0 0 33,0 0 35,0 0 35,0 0 36,0 0 36,0 0 38,0 0 612,0 0-118,0 0-110,0 0-105,0 1-96,0-1-90,0 0-83,0 0-74,0 0-87,0 1-54,0-1-47,0 0-43,0 1 21,0 0-75,0 2 24,-1-2 20,1 0-9,-1 0 52,1 0 61,0 0 73,-3 5 474,1-1-113,1 0-103,0 0-92,1 1-9,1 0-98,-1-2-144,1 0-35,1 5 115,2 10 235,-4-12-312,1 0 55,-1 4 76,4 18 537,-2-18-605,0-3-77,0 0-35,0-1-44,0-1-53,2 5 23,1 4 33,-4-3-105,-1-43 7,0-4 67,1-6 67,3-60 291,-2 65-335,1 5-53,1 1-49,-3 21-17,2 0-1,-1 1 1,1-1 0,1 0 0,-1 1 0,1 0 0,1 0 0,0 0-1,0 1 1,0-1 0,3-1-12,27-23 20,-21 26 146,-2 9-80,-3 7-78,-3 6-74,-3 3-73,-1 1-70,-3-1-67,-1-3-65,-4 4 95,-4-2 63,5-10 112,-1-1 0,0 0 0,0 0 0,0 0 0,-1-1 1,-1 1 70,-20 14-291,13-11 90,1-1-51,-5 3-179,10-7 168,0 0-37,-2 1-127,1 0-67,7-4 225,-1 1 75,-1 0 27,-8 5-139,8-6 151,0 1-80,-1-1-100,4-1 94,-1-1-44,0 1-50,1-1-54,-1 0-61,1 0-64,-1-1-70,1 0-75,0 0 225,-1-1 50,1 0-30,-3-2-153</inkml:trace>
  <inkml:trace contextRef="#ctx0" brushRef="#br0" timeOffset="13528.44">10598 1631 1285,'0'0'150,"0"0"-30,0 0 81,0 0 213,1 0-102,-1-1-89,1 1-72,-1 0-62,1-1-42,3-3-8,-2 3 55,-1 0 106,-1 0-44,1 1 44,-1-1 48,1 0 54,-1 1 59,0-1 65,0 1 69,0-1 74,0 0 206,0 1-39,0-1-39,0 0-36,0 1-36,0-1-36,0 1-34,0 0-33,0-1 427,-1 1-123,1 0-114,0 1-106,-1 0-98,1-1-92,-1 2-84,1-1-76,-1 0-68,1 1-61,-1-1-53,0 1-46,1 1-43,-1-1-40,-2 10-372,3-9 367,-1 0 97,1 0 69,0-1 81,-1 0 93,1-1 108,0 15 102,1 0-76,-1-1-66,1 1-56,0 2-1,1 0-48,3 36 377,-2-20-28,-1 0-1,-2 8-591,-1 5 418,0-12-209,0-1-113,-1 5-103,0-25-25,-1 0-34,0-3-24,-1-1-40,0 0-45,-2 0-53,4-6 260,0 0-89,0-1-95,0 1-100,1-2 43,1 0-41,-1 0-44,0-1-45,0 1-46,0-1-48,-1 1-49,1-1-50,0 0-52,-1 0-54,0 0-53,0-1-57,0 1-58,-1-1-58,0 1-60,0-1-62,2 0 392,1 0 62,-1 0-47,1 0-222</inkml:trace>
  <inkml:trace contextRef="#ctx0" brushRef="#br0" timeOffset="14017.25">10623 2553 10151,'-1'-1'-195,"1"-1"38,0 1 36,0 0 36,0-1 13,-1 1 120,0 0 33,1 0 35,-1 0 209,0 1-11,-1 0 49,0 0 471,-3 3 982,3-2-1255,0 0-61,1 0-147,0 0-73,-1 0-86,1 0-102,1 0 292,-1 0-71,1-1-63,1 1-55,-1 0-23,1 0-56,0 0-33,0 0-24,2 1-12,-2 0 17,0-1 30,0 0 51,0 0 25,-1 0 54,0 1 61,0-1 70,1 6 63,-1 1-60,0-1-55,1 0-47,0 1-44,0-1-37,1 8 86,0-1-95,2 20 153,-4-24-190,1 1 36,-1 7-42,0 0 57,1 12 194,-5 40 623,0-45-703,-3 0-74,2-12-159,-1-1-39,-2 7-69,0 3-88,2 0-81,4-4-72,1-9-200,-2-2-90,0-2 16,2 1-80,1-4 589,1 0-112,-1 1-100,0 0-89,1 0-80,-1 0-67,1 1-57,0-1-47,0 3-424,1 7-1479,-1-8 1655,-1-1 10,0 0 102,0 0 34,0 0 129,0-1 128,0 0 129,0-1 154,0 1 65,0 0 44,0 1 42</inkml:trace>
  <inkml:trace contextRef="#ctx0" brushRef="#br0" timeOffset="14436.84">10645 3451 12721,'0'1'276,"0"1"-58,0 9 329,1-6-272,-1-2-68,1-1 48,2 5 351,-1-2-43,-1 0-52,0 0-63,-2-1-69,0 1-80,0 0-88,-1 0-97,0-1-97,0 6 477,1-1-89,1-1-68,1 0-49,-3 19 587,-1-12-420,0 0-50,0 0-49,1 0-49,0 0-51,0 1-51,1-1-50,-1 1-51,2 0-52,-1-1-51,0 1-52,1 0-53,0-1-52,0 1-53,0 0-53,0 0-53,0-15 384,0 0-38,0 0-38,0 0-33,1 1-140,-1 1-116,1-1-102,0 1-87,1-1-72,-1 0-58,1 0-123,3 1-1433,-2-3 1278,-1 0 157,0-2 85,-1 1 238,0-1 41,-1 0-34,0-2-159</inkml:trace>
  <inkml:trace contextRef="#ctx0" brushRef="#br0" timeOffset="15301.05">10813 3924 7838,'0'0'257,"0"0"-27,0-1-38,0 0 100,0 0-88,0-3 204,1 2-238,0 1 48,0 0 29,0 0 48,0 1 41,1 0 33,0 0 258,2 2 910,-2-1-1018,0 0-11,0 1-71,0-1-70,-1 0-232,0-1-36,0 1-40,-1-1-43,1 1-47,0-1-50,6 2 651,2-1-56,-1 0-53,1-1-52,0 0-49,1 0-45,-1 0-45,0-1-41,3 0 47,-1 1-82,27-1 530,-1 0-111,1-1-102,0 0-95,-1 0-89,0 0-75,0 0-69,-1 2-60,1 0 66,-1 2-52,0 0-45,1 0-39,19 1-28,26 0-72,-57-3-71,41 4-62,-39-2 61,0 0-92,-13-1 56,-1 0-41,1 0-47,-1-1-53,1 1-58,0-1-65,-2 0-194,-4 0 200,0 0 36,23-1-1261,-20 0 953,-3 0 12,-3 0 291,0 0-36,0 0-39,0 0-44,1-1-46,-1 1-52,1 0 69,0 0 96,-1 1 97,0 0 96,-2 0 115,0 0 50,0 0 33,2 0 31</inkml:trace>
  <inkml:trace contextRef="#ctx0" brushRef="#br0" timeOffset="15610.55">12137 3924 5525,'14'-5'-1,"-9"3"29,3-1 53,13-3 415,0 0 34,23-7 612,-8 3-168,68-17 1855,-60 19-1647,-26 5-694,-1 0-97,0 0-88,0 0-78,2-1-42,1-1-81,4-1-61,11-5-83,-21 6-175,0 1 105,-1 1 69,18-2 23,-13 2-76,-7 2-40,0 0-82,-2 1-42,0 0-83,1-1-94,0 1-106,0 0-118,-5 0 283,0 0-34,0 0-35,0 0-36,0 0-39,1 0-39,11 0-1536,-10 2 1281,-2-1 346,-1 1 54,2 0-32,3 2-167</inkml:trace>
  <inkml:trace contextRef="#ctx0" brushRef="#br0" timeOffset="15819.28">12899 3818 15548,'7'-4'-243,"1"2"-34,24-3-1148,-21 5 1000,-2-1 183,0 1 92,0-1 115,-5 1 66,1-1 37,5-1 291,0-1-49,-2 2-98,0-1-34,0 1-36,-1-1-37,1 1-38,-1-1-39,1 1-40,-1 0-41,1 0-43,-1 0-43,1 0-44,0 0-47,-1 1-46,1-1-47,0 1-50,0 0-50,-8 0 423,7 0-536,7-1-786,-9 0 889,0-1 45,-1 1 42,2-2-29,2-1-144</inkml:trace>
  <inkml:trace contextRef="#ctx0" brushRef="#br0" timeOffset="16597.84">10682 1525 7581,'0'0'486,"0"0"-94,0 0 90,0 0 343,0 0 588,2 0-21,7 0-688,0 0-101,1-1-93,-1 1-84,-2-1-157,0 1-38,6-1 128,1-1-111,0 1-82,26-3 119,-22 3-124,-8 1-29,0-1 41,0 1 51,0 0 61,37-1 450,-1-2-101,0 0-93,1-1-87,1-1-70,0 2-77,2 0-69,0 2-61,31-1 95,-24-2-125,16 0-40,-36 3-103,-1 0-42,-14 1-40,27 0-31,-28 0 35,1 1-71,1 0-99,-4 0-62,0 1-113,-9-1 161,1 0-36,-1 1-39,0-1-41,-6 0 332,0-1-51,0 1-47,1-1-44,-1 1-41,1-1-37,5 1-361,0 0-96,0-1-82,0 0 2,17 0-1537,-16-1 1370,-4 0 385,-1 0 38,1 0 46,-1 0 56,-2 0 295,1-1 57,1-1 38,3-1 37</inkml:trace>
  <inkml:trace contextRef="#ctx0" brushRef="#br0" timeOffset="16899.05">12184 1419 10151,'8'-1'28,"-2"-3"84,0 2 67,2-1 102,8 0 264,17 3 417,-18 0-574,1 1-8,1-1-78,-1 0-102,-9-1-147,0 0-35,30-5 233,50-8 241,-58 10-271,8-3-8,16-9 195,-29 9-241,-1 0-40,-8 3-75,0 2-34,-9 1-20,12-2-39,-1 1-53,-1 1-56,-1 1-61,0 1-63,0 1-68,0 3-70,1 2-75,-14-6 28,5 0-925,-4-1 829,-3 0 555,2 0-413,1 0 41,-1 0-35,3 0-158</inkml:trace>
  <inkml:trace contextRef="#ctx0" brushRef="#br0" timeOffset="17134.52">13018 1348 5911,'0'0'257,"1"0"-54,-1 0-36,1-1 83,0 1-83,4 1 150,-4 0-183,1 0 41,3 4 981,-3-4-621,0 0-36,0-1-45,0 0-48,0-2-57,1 1-61,1-1-89,0 0-58,-1 0 67,1 1-40,3 0 71,2 0-75,2 3-19,-5-2-41,-1 1 67,21-1 249,36 0 665,-41 0-766,-3 0-118,0 0-80,0 0-99,0 0-116,-3 0-88,-1 0-105,1 0-115,-8 0 153,1 0-32,-1 0-35,0 0-36,1 0-37,-1 0-39,0 0-39,0 0-42,1 0-42,-1 0-44,-3 0 109,0 0 89,-1-1 87,0 0 89,-1-1 106,1 1 46,0-2 29,1-1 29</inkml:trace>
  <inkml:trace contextRef="#ctx0" brushRef="#br0" timeOffset="17845.54">13412 1797 4497,'3'-3'77,"0"0"-50,3-3-64,7-11-166,-10 11 189,0 1 59,-1-1 60,0 1 78,-1 0 90,-1 0 107,1-6 544,0 9-555,0 0 71,0 0-1,1 0 79,0 0 96,0-1 108,-1 2-416,-1 0 40,1-1 438,-1-1-5,1-4 1099,-1 5-1353,-1 1-38,1 0-48,0 1-62,0 1-74,0 0-85,0 2-97,0 0-109,0 1 325,0-1-52,-1 0-49,1-1-42,-2 3 88,0 0-104,-3 13 173,-22 224 1026,23-185-1103,-1 0-49,-2-1-64,0-1-78,4-38-206,1 1 56,0-1 49,0 1 39,0 16 102,-1 22 164,2-32-190,1 0-48,0 1-74,0 0-100,0-13 16,1 0-34,-1 1-38,0-1-42,0 0-43,0 1-48,1 0-76,-1 0-61,0 0-65,0 0-69,0 0-72,1 0-77,-1 0-79,0 0-85,0-9 449,0-1 45,0 0-36,0 1-173</inkml:trace>
  <inkml:trace contextRef="#ctx0" brushRef="#br0" timeOffset="18113.22">13329 2920 8738,'-3'6'-188,"0"0"113,1 0 103,0 1 90,0 2 129,0-1 96,1-1-33,-1-1 34,0 7 419,-2 10 654,2-15-975,0-1-36,-1 9-193,0 1 68,-3 36 719,5-35-697,-1-1-57,0-1-80,-1-1-105,1 0-92,0 0-58,1 0-50,1 0-45,2 2-85,-1 0-43,9 32-763,-9-45 872,0-1-46,-1 1-41,0-1-35,1 6-562,-2 4-581,1-5 610,0-3 330,0-1 128,0 0 49,1 0 103,-1-1 45,1 1 53,-1-1 56,2 2-31,0 0 49,0 1 32,2 2 32</inkml:trace>
  <inkml:trace contextRef="#ctx0" brushRef="#br0" timeOffset="18318">13269 3582 5911,'-3'3'37,"-1"1"37,1 0 37,0 0 33,-3 4 238,1 1 110,0 1 220,0 1 105,1 2 263,-1 8 639,2 0-32,2-7-662,0-2-275,1-7-420,0 1-35,0 4 110,0-5-247,0 0-34,0 0-35,0 0-37,0 0-39,0 0-41,0 2-81,0 0-88,0-1-91,0 1-99,0 4-92,-1-6 194,0-1-40,-1 3-190,1-1-109,-1-2 120,1 0-69,0 1-76,0 0-82,0 0-89,1 0-95,-1 1-104,1 0-108,0-2 657,0 0 53,0 1-31,0 4-166</inkml:trace>
  <inkml:trace contextRef="#ctx0" brushRef="#br0" timeOffset="18567.34">13221 3924 1285,'0'2'150,"0"-1"73,0 1 66,0 0 60,0 2 272,-1-1 98,1 0 74,0 0 53,-1 6 1729,1-6-1531,0-2-503,0 1-40,0-1-45,0 0-53,0 1 14,0-2-111,0 1-198,1-1-34,-1 0-35,0 0-36,0 0-39,1 0-41,-1-1-42,0 1-44,1-1-46,-1 1-48,1-1-50,-1 0-51,3-4 308,4-2 35,-7 7 15</inkml:trace>
  <inkml:trace contextRef="#ctx0" brushRef="#br0" timeOffset="29812.87">11778 10967 6939,'9'-7'801,"2"2"-58,0 2-86,40-5 1882,-37 7-1779,-2-1 58,0 0-133,0 0-51,0 0-49,0 0-46,0-1-44,0 0-41,0 1-41,0-1-37,4-1 83,0 1-61,1-1-54,-1 1-49,0 0-42,1 0-37,15-1 127,19 0 18,-11 0-140,0 1-47,0 0-44,0 1-39,39 1-11,-1 6-109,-72-4-110,1 0 40,6 1-3,0 0 90,17 6 75,-21-5-83,0 0-46,2 1-95,-1 0-116,-2 0-60,0 0-115,-4-2 179,0 1-35,0-1-37,0 0-37,0 1-41,-1-1-42,1 1-44,-1 0-46,1 0-48,-1-1-50,0 1-52,0 0-54,-2-2 105,-1-1 60,1 1 58,-1 0 53,1-1 52,-1 1 49,0-1 46,0 0 43,1 1-6,-1-1 54,0 1 49,0-1 42,0 1-4,0 0 71,0-1 54,0 1 39,-1 0 76,1 0-103,1-1-33,-1 1-39,0-1-45,0 0-52,2 1 33,0 0 62,0-1 40,2 0 40</inkml:trace>
  <inkml:trace contextRef="#ctx0" brushRef="#br1" timeOffset="-162235.03">4494 426 5140,'0'-2'44,"0"0"53,0 1 50,0-1 47,-1 0 43,1 1 39,0 0 38,0-1 33,0 1 109,-1 0 38,0-2 587,0 1-35,-1 0 1480,0 1-1654,1 1-47,0 0-65,-1 1-85,1-1-281,0 1-51,0 0-57,0 0-63,0 0-88,0 0-51,0 0-55,0 0-56,0 0-60,0 0-64,0 1-66,0 0-71,-21 27 1112,0 1-87,3-5-173,-1 2-79,2-1-85,2 2-90,-1 2-168,2 1 70,-7 16 211,2 3 85,12-26-141,1 0 0,1 1-1,1 3-366,0 7 344,4-1-32,1-27-245,1 0 0,-1 0 1,1 0-1,1 0 1,-1-1-1,3 7-67,-2-8 42,0 1 0,1-1 0,0 0-1,0 0 1,0 0 0,0 0 0,4 3-42,-4-5 22,1 1 0,0 0 0,0-1-1,0 0 1,0 0 0,0 0 0,1-1 0,3 2-22,-3-1 6,0-1 0,0-1 0,1 1 0,-1-1 0,1 0 0,-1 0 0,1-1 1,4 0-7,29-4 96,-20 0-26,-1-2 1,0 0 0,0 0 0,9-6-71,20-16 92,-19 6-49,-4-1-75,-2-1-67,-3-1-53,9-23-221,-20 32 200,-2 0 0,0-1 1,-1 0-1,-1 0 0,-1-1 1,2-13 172,-4 20-87,-1 0 0,0 0 1,0-1-1,-1 1 0,-2-5 87,1 2-131,-2-1 1,0 1-1,-6-12 131,-1 1-174,-1 1 0,-1 1 1,-1 0-1,-9-9 174,-1 5-125,-8 1-73,-5 8-112,20 15 102,0 6-43,5 3-120,-9 18-321,18-20 513,-5 9-506,2 18-1082,6-20 1213,0-7 390,0 3-125,0 0 33,0 14-398</inkml:trace>
  <inkml:trace contextRef="#ctx0" brushRef="#br1" timeOffset="-161700.05">4327 828 9380,'1'-4'1097,"2"1"-38,1 0-45,1 2-48,1-1-55,1 2-57,1-1-65,0 2-68,0-1-74,1 2-78,-1-1-84,0 1-89,-1 0-93,-1 0-99,-1 0-103,0 0-108,4 5 512,1 1-47,0-1-47,-1 1-48,0 1-48,-1 1-50,-1 1-49,0 0-51,4 8 82,0-2-62,14 28 176,-22-38-420,1 1 69,-1-2 46,6 9 130,-3-6-122,-3-5-71,1 0-37,-1 0-45,0 0-54,0-1 3,-1 0-33,1-1-39,-1 1-39,1 0-44,-1-1-46,1 1-49,-1 0-52,-2-3-223,1 0 76,-1 0 73,0 0 67,0-1 64,0 1 57,0 0 55,0 0 48,0-1 56,0 1 35,0-1-43,0 0 104,0 0 50,0-2 81,0 2-80,-1 0-101,1 1 7,0-1-44,-1-1 24,-1 0 54,-1-1 34,-1-2 35,4 5 13</inkml:trace>
  <inkml:trace contextRef="#ctx0" brushRef="#br1" timeOffset="-153749.22">4851 544 1670,'0'-5'346,"1"0"83,-1 0 71,2 0 62,0-2 309,0 1 74,8-13 2307,-5 14-1954,-3 3-576,-1 0-101,0 0-93,0 0-84,-1 1-161,0 0-39,0-2 142,-1 1-113,1 0-84,0 0-67,0-1 106,1 1-37,0 2-39,0-1 47,1 1 57,1 0 67,-1 0 439,-2 0-282,0 0 67,0 0-66,0 0-63,0 0-65,0 0-113,0 0 77,0 0 176,3 6-145,0 0-90,0-1-82,-1 0-65,-1 11 95,-3-7-84,-4 21 358,2 1-73,1 1-58,0 0-45,-1 20 147,-1-10-156,1-1-83,1-19-107,2 0 1,1 0-1,0-1 1,2 8-106,9 18 228,-5-38-334,4-4 52,17-4 55,23-14 157,-49 13-157,28-9-10,-8 3-43,-1-1-74,-2-3-107,-8 3 66,-1-1-39,5-6-191,-2 0-52,-6 7 131,-1 1 0,-1-1 1,1-1-1,-1 1 1,3-6 317,0-11-618,-4 12 344,-1-2 37,0 0 44,-2-2 52,0-8-50,0 0 45,0-1 39,0 0 37,0-16 24,0-1 76,0-8 81,0-22 158,0 70-12,0 2-35,0 1-38,0 1 86,0 0-142,0 1-36,0 9 122,0-6-82,0 10-3,0 1-39,1 10-3,4 37 52,-3-44-46,0 1 54,2 61 384,-5-62-378,2-1 1,0 1 0,1-1-1,1 1 1,1-1 0,0 0-1,4 7-153,-6-22-130,-1 0 69,1 3 73,-1-1 83,2 7 162,-1-8-181,0 0-60,1 0-106,-2-3-34,1 1-64,1-1-71,-1 0-80,1-1-89,1 0-97,-1 0-105,1-1-114,-1 0-914,-1-2 85,-3-1 106,1 1 781,-1 0 33,0 0 38,0 0 39,-1 0 43,1 0 45,-1 0 47,1-1 50,-1 1 53,0 0 56,1 0 81,0 0 47,-1 1 49,1-1 50,-1-1-154,-1 0 82,1 0 55,-3-2 52</inkml:trace>
  <inkml:trace contextRef="#ctx0" brushRef="#br1" timeOffset="-153152.45">5436 462 3726,'0'-1'-349,"0"0"91,0 1 88,0-1 82,0 0 79,-1 0 74,1 0 69,0 0 65,-1 0 118,1-1 80,0 1 70,-1 0 64,1 0 178,-1-1 66,0 1 223,0-1 591,-1-1 664,1 3-814,1 0-332,-1 0-596,1 0-36,0 0 62,-1 1-70,1 0-80,0 0-88,-1 1-98,1-1-106,0 1-115,0 1-123,0 9 689,0 1-75,0 2 10,0 0-86,0 0-71,0 0-57,-1 3-3,-5 32 359,1-28-311,0 1 45,1-1-66,1-2-52,0 1-38,-4 35 232,7-54-419,-4 22 161,3-16-127,0 0-1,1 0 0,0 0 0,1 0 1,-1 0-1,2 5-47,4 11 132,3 4 55,0-17-111,4-8-43,19-12-42,-17 4-5,19-8-82,-3-7-60,1 1-100,-15 11 80,1 2-40,-2 3-160,-6 1 112,-2 0 53,-2 0-1,0 1-43,-1-1 1,0 1-44,0-1-49,-1-1-55,0 1 20,0 0-46,0 0-49,0-1-53,0 0-56,0 0-60,0 0-63,0-1-67,-2 2 426,-1 0-45,1-1-504,-2 0 6,-4-6-1274,3 7 1838,0 0-104,0-1 48,1 1-29,0-3-153</inkml:trace>
  <inkml:trace contextRef="#ctx0" brushRef="#br1" timeOffset="-152906.78">5448 698 9637,'9'-4'596,"-1"0"-39,1 0-37,0 1-37,0 0-36,0 0-33,9-1 315,0 0-124,0 1-113,0 0-106,0 0-95,-7 1-151,1 1-33,11-3 16,-16 3-162,-1 0 32,21-1 118,-19 2-142,1-1-105,-5 1 15,0-1-42,0 1-48,0-1-53,2-1-180,0 0-116,-3 1 233,0 0-35,0 0-34,0-1-38,0 0 37,0 0 71,-1-1 73,0 0 73,-1 1 86,0-1 38,-1-4 13,0 7 43</inkml:trace>
  <inkml:trace contextRef="#ctx0" brushRef="#br1" timeOffset="-152671.37">5364 462 8224,'-4'-1'18,"1"-6"-170,4 3 137,1 0 74,2 0 108,-1 2-32,0 0 38,13-5 519,38-3 1084,-31 7-1146,-13 2-367,0-1-47,22-5 468,-1 2-75,0 2-97,0 0-118,-10 1-206,-1 0-69,-6 0-133,23 1 140,-22 1-111,-2 0-80,1 0-108,-5 0-25,1 0-78,0 1-89,0-1-99,-3 0 55,1 0-42,0 0-129,5 0-336</inkml:trace>
  <inkml:trace contextRef="#ctx0" brushRef="#br1" timeOffset="-152007.06">5960 403 14906,'-1'4'-572,"-1"4"-869,1-6 1031,-1 0 39,1 0 100,0-1 49,0 1 57,1 0 68,-1 0 76,0 0 86,1 1 93,0 0 105,0 3 458,-1-1-95,1 0-87,-1 0-77,0 0-70,0-1-59,0 0-52,0 1-43,-1 1 58,-2 13 381,4-10-338,0-4-139,0 20 742,0 0-120,-1-1-107,1 1-94,-2-1-83,1 0-71,-2 1-58,0 1-47,1-5-138,1 32 201,2-23-153,-2-21-199,-5 9 11,1-13 37,5-15-14,0-24-80,2-2-96,2 1-107,0 0-120,0-107-1224,-2 120 1271,12-66-528,3 30 361,0 26 220,6 6 60,7 10 72,-26 14 67,1 1 0,0 0 0,0 0 0,-1 0-1,1 1 1,4-1-3,9 4-31,-1 4-34,5 9-81,-4 7-38,-15-18 135,0 1 0,0 0 0,-1-1 0,0 1-1,0 0 1,0 0 0,-1 0 0,1 4 49,-2-5-35,1-1 1,-1 1-1,0 0 0,0 0 0,-1-1 0,0 6 35,0-8-41,0 0 0,1 0 1,-1 0-1,0 0 0,0 0 0,0 0 0,-1 0 0,1-1 0,0 1 0,-1 0 0,0 0 41,-22 17-515,-7-3-81,0-3-98,15-7 276,3 0-35,7-4 261,-4 3-98,1 0 36,0 0 40,0 2 44,2 0 51,2 1 56,1 1 60,3 2 65,2-4-45,3 1 51,1 0 43,1 0 36,7 4 142,5 3 209,-7-5-64,-3-3-108,-1 0-35,8 4 202,1 0-17,9 4 127,-3-3-63,-6-2-100,12 7 185,-8-8-285,-4-1-131,1-1-84,-7-2-100,-1-1-37,1 1-43,0-1-45,-6-1 100,1-1-51,0-1-51,0 1-47,0 0-47,0-1-42,0 0-43,0 0-39,2-1-229,1 1-77,-1-2-71,1 0-62,-1-1-57,0 0-48,0-2-43,0 0-34,-3 2 795,0 0 57,1-1 38,3-1 37</inkml:trace>
  <inkml:trace contextRef="#ctx0" brushRef="#br1" timeOffset="-151640.18">6437 332 8481,'-1'0'893,"0"0"-65,-1 0-61,2 0-60,-1 0-57,0 0-52,1 1-51,0-1-47,0 1-44,0-1-41,1 1-39,-1-1-35,1 2 247,1 0-106,0 0-126,0 1-47,5 7 570,-4-4-463,6 9 210,-1 0-39,2 0-39,-1-1-36,1 1-39,1-1-37,0 0-37,0 0-37,1 0-37,0 0-37,0-1-36,0 1-37,0-1-35,1 0-37,-1-1-35,1 1-36,10 11-16,4 4 31,-4-9-80,-19-17-101,1 3 3,10 4-23,-9-5 32,-2-2-31,1 0-56,-1-1-68,0 1-83,-1-2 72,0 0-41,-1 0-44,1 0-48,-1-1-50,1 1-55,-1-2-58,0 1-61,1-1-64,-1 0-68,0 0-71,-1-1-74,1-1-78,0 1-81,-1-2-84,0 1-88,0-1 585,0 0 66,-1 0-50,0-4-234,0 9 838</inkml:trace>
  <inkml:trace contextRef="#ctx0" brushRef="#br1" timeOffset="-146601.57">6867 391 385,'0'0'150,"0"0"86,0-1 15,0 0-110,0 0-72,0-4-4,0 3 14,0 1 31,0 0 57,1 1 68,0 0 83,2 0-67,-1 0 183,-3-1 293,0 1-379,0-2-52,0 2-140,0-2-42,0 1-59,0 0-38,1-1-46,0 1-49,0-1 335,0 1 40,1-1-98,1 0-68,2-3 98,-2 4-14,0 1 77,-2 0 80,0-2-186,1 0 76,-1 0 68,0 0 55,0 0 101,0 0 44,-1-4 1328,0 4-1092,0 1-342,0 0-35,0 0 119,0 1-300,0-1-38,1 1-39,-1 0-44,0 0-48,0 0-52,-1 0 467,2 0-180,0 0-64,0-1-39,-1 1 71,0 0-108,0 1-76,-2-1-55,1 0 27,1 0 34,0 0 50,0-1 89,0 1 98,1-1 119,0 1-160,0 0 36,0-4 496,0 2-117,-1 0-109,1 1-99,-1 1-91,1 0-80,-1 1-73,0 1-63,0 1-13,-1 1-100,-3 10-139,4-10 99,0-1 52,0 0 69,0 0 90,-20 45 211,-6 14 43,5 5-88,1 11-84,-5 23 43,-9 1-65,24-72-250,-5 17 132,-2 3 4,6-17-151,0-6-108,6-14 0,0 0-37,6-13 18,0 0 47,-1 1 32,1 1 37,-1 0 7,1-1-57,-1 0-60,1 0-84,0 0-50,-1-1-87,1 0-102,0 0-113,-1-1 353,-2-2-120,-3-3-86</inkml:trace>
  <inkml:trace contextRef="#ctx0" brushRef="#br1" timeOffset="-144902.79">3981 285 5140,'0'-1'-59,"0"0"38,0-1 51,0-1 63,0 1 11,0 0 38,0-1 41,0 1 45,0 0 0,0 1 36,0-1 39,0 1 40,-1 0 43,1 0 45,0 1 48,-1-1 49,0 1-445,0 0 47,0 0 45,0 0 39,1 0 118,0 0 50,0 1 485,1 0 973,-1 0-1277,0 0-64,-1 0-150,0 1-75,0 0-89,-1 0-103,1-2 263,1 2-39,-1-1-36,0 0-33,1 2 144,-1 0-107,1 2-59,0-1-94,1 0-66,-1 4 12,1-5 21,-1 0 102,-6 37 759,2-19-530,2 3-95,2 7 59,1 1-58,-1 0-52,1 1-46,0 26 90,-1 1-95,-5 114 237,0-121-268,-5 24 147,0-8-75,6-24-156,1-7-80,2 0-75,-5 28 46,2-35 32,2 3 70,0-3 39,-3 1-60,-5 6-38,-7 17-21,13-38 65,-4-13-85,6-7-112,1 0 109,2-1 42,-1 1 59,0-2-30,2 2-51,1 1-34,4 2-51,41 1 58,26 6 125,-40-1-92,-4-2-15,0-1 1,1-1-1,-1-1 0,0-2 0,4-2-8,57-8 89,1-4-89,-25 3 53,-1 3 0,66 0-53,57 13 151,-100 2-152,-35-2-5,96 6 9,-98-9-37,0-4-36,17-3 36,1 2 59,163-7 203,-136 10-190,-43 1 37,123 1 308,-119 3-321,0 1-90,-4-1 28,0-3 0,14-3 0,9 1 0,-28-1 0,41-8 0,-55 5 0,1 2 0,0 1 0,0 1 0,2 3 0,1 1-53,0 0 41,140 1 147,-124-4-159,-1 0-95,-26-1 9,-1 1-40,1 0-44,0 0-50,-29 0-330,1-1 114,-1 0 101,1 0 86,-1 0 82,0 0 49,0-1-18,-1-4-127,1 5 140,1 0-65,-2-10-317,2-10-120</inkml:trace>
  <inkml:trace contextRef="#ctx0" brushRef="#br1" timeOffset="-143150.38">3826 179 2955,'-1'-1'134,"1"0"-49,-6-5 70,1 3-36,4 3 630,0-1-36,0 1-36,1-1-34,-1 0 542,0 0-127,1 0-120,0 0-113,1 0-105,0 0-100,1 1-91,0-1-84,0 0-77,1 1-70,0-1-63,0 1-56,0 0-48,1-1-41,0 1-28,0 0-35,17-1-31,-14 1 92,-2-1 81,-2 1-42,-1 0 33,1 0 37,-1 0 41,0 0 44,0 0 48,27 0 236,21 0 320,0 0-78,-16-1-331,0 0-64,-6 0-126,1-1-59,-1 0-65,0-1-72,6 1 171,1 2-45,-4 0-76,-2-2-54,0 0-56,40-4 144,43-2 229,-64 6-267,2 0-65,-1 1-99,31 2-66,-8-1 93,94-3 98,-116-1-94,-2-2-34,5 1-60,1 2 35,52 1 47,-38 1 71,-1-2 48,70 0 1,9 6-112,12-1 17,56 10-17,25 0 0,-39-9 4,-71 7-30,-114-8-106,0 0 49,0-1 40,0 0 35,14 1 62,40 1 173,-49-3-209,1 1-58,1-1-90,1 1-114,-12-1 73,-1 0-39,1 1-39,0-1-44,0 1-46,0-1-50,0 1-52,-1 0-55,1-1-59,-1 1-61,1 0-64,-1 0-68,-2 0 314,1 0 53,-1 0 48,0-1 47,0 1 43,0-1 39,0 0 37,0 1 34,2-1 14,-1 0 38,11 0 14,2-1 102,13 1 99,-15-1-96,1 1-100,-8-1-61,1 1-85,-9 1 134,0 0 33,1 1 29,0 0 40,7 3 61,-3-4-79,-12-1-71,4 1 16,5-1 7,-2 1 53,-2 5 425,-2 2-90,-1 4-32,-3 13 335,2-20-379,-3 8 173,-1 0-110,2-5-161,0 1-36,-2 7 53,-7 41 146,11-43-217,0 1 51,0 11 16,-1 2-53,-2 5-25,-4 18-7,-2 20 42,6-25 53,-1 23 208,0 6 55,0-26-226,-1-8-126,-3 0-111,-7 61 237,7-71-146,6-25-66,1 1 0,1 0 1,-1-1-1,1 1 0,0 0 0,0 7-24,-4 63 21,0-47 23,3-20 48,1 0-32,0 8-9,-1 9-24,-3-8 64,3-17-79,2 4-4,0 8 15,-2-12 84,-6 0 0,6 6-107,2-4-86,0 5 86,-2 11 92,-2-16-54,0 0-76,2 16-97,1-15 91,-2 0 42,-12 11 84,5-9-93,5-4-31,1 0-34,-2 0-90,2 0-89,1-2 189,-7 4-266,0 0-95,0-1-99,0-2-106,1 0-110,-2-2-118,0-2-121,-1-1-128,6 0 696,-1 1 41,-1-1-34,-5-1-159</inkml:trace>
  <inkml:trace contextRef="#ctx0" brushRef="#br1" timeOffset="-129002.21">5424 2896 4112,'0'-3'865,"0"0"-61,-1 1-57,0 0-53,1 1-48,-1-1-45,0 1-42,-1 0-36,0 0 337,-1 1-84,-1 0 213,-7 7 1205,6-3-1706,1 2-50,0-1-48,0 1-42,1 1-40,0-1-38,-2 8 176,2-2-168,1 0-55,-1 3-7,0 8 48,-1 3 53,1-9-41,-4 25 201,4 2-55,2 0-46,1 0-40,0 10 32,-2-1-34,-2-5-39,-2 1-51,-1 23 502,2 32-746,0-20 263,-2-30-44,3-16-30,0 2 41,1 3 50,2 5 60,-2-41-343,-8 9-67,0 0-24,9-10 68,-1-11 35,0 0 0,0 0 0,0 0 0,0-1 0,1 1 0,0-1 0,0 1 0,0-1 0,1 0 0,0 0 0,0 0-9,-4-13 10,-1 2-33,-19-33-176,9 25 142,1 5 34,3 5 0,1 1-50,-17-29-272,18 20 212,6 11 103,1 0 35,1-5 66,1 0 93,1 15-35,0 2 21,0 0 107,3 7 69,0-1-100,0 1-84,0 0-68,0 2-51,8 13-100,-8-16 91,2 0 50,20 35 273,-7 0-81,12 21 8,-9-20-113,-13-17-11,0 0 1,-1 1 0,0 9-141,3 32 198,-6-49-121,12 28 164,-1-25-174,-3-15-23,-11-6-34,0 0 0,0-1 0,1 1 0,-1 0 0,0-1 0,0 1 0,0-1 0,0 1 0,0-1 0,-1 0 0,1 1 0,0-1 0,0 0 0,0 0 0,0 1 0,-1-1 0,1 0 0,0 0-10,23-43 353,-17 30-287,35-65 49,3 1-88,55-103-62,-91 162-30,-2 7-21,-1 2-28,0 1-53,-1 2-21,0 1-52,0 0-58,0 2-65,-4 2 186,-1 0-39,2-1-167,1 0-104,-1 0 88,2 1-46,1-1-131,4-2-338,-9 5 913</inkml:trace>
  <inkml:trace contextRef="#ctx0" brushRef="#br1" timeOffset="-126924.05">5388 2861 5525,'-3'-3'125,"0"0"-54,-8-4 11,6 4 1,2 2-5,0 0 34,0 0 41,1 0 48,-1 0 85,0 0 77,0 0 87,-1 1 94,1-1 105,1 1 115,-1 0 123,1 0-394,1 0 34,-1 0 124,2 0 283,0 0 587,0 0-108,0 0-765,1-1-39,0 1-39,1 0-41,0 0-40,0 0-42,1 0-42,0 0-44,0 0-44,0 0-45,0 0-46,0 1-46,0-1-48,0 0-47,-1 1-50,1 0-50,20 4 603,2-1-123,3-1-108,0-2-94,1-2-81,-1 0-67,-2 0-52,-2-1-40,53-5 105,145-10 414,-127 12-353,-10 2-107,-43 2-85,-1 1-35,1-2 32,18-2-60,0-1 13,-17 4 71,148-10 143,1 1-14,-153 11-66,0 1 1,11 4-82,36 5-10,1-1-83,29 0-433,57-4 526,-49-10-142,48-5-60,-77 5 181,-46 1 58,0 0 42,29 1 29,33 12-88,-74-7 2,1-1-53,6-2-56,22-2-101,15 1-42,-58 0 156,0 0 37,21-3 44,43-2 119,-69 6-31,-2 0-89,-1 0-57,24 0-125,-5 0 152,-26 0 45,-14 0 86,4 0 22,2 0-62,0 0-49,2 2-82,6 6 64,-8-8 26,0 1 0,0-1 0,1 1 0,-1-1 0,0 1 0,0 0 0,0-1 0,1 1 0,-1-1 0,0 1 0,0 0 0,0-1 0,0 1 0,0-1 0,0 1 0,0 0 0,-1-1 0,1 1 0,0-1 0,0 1 0,0-1 0,-1 1 0,1 0 0,0-1 0,0 1 0,-1-1-26,-3 8 262,0 0-64,3-2-92,0-1 7,1 0 0,-1 1 0,0-1 0,0 0 0,0 1 0,-2 1-113,-4 13 294,-2-1-34,-5 13 91,5 2-113,-2 75 297,9-53-325,1-1-56,-10 67 360,12-80-436,-1 45 38,-1-69-95,-1-1 0,0 1 0,-4 11-21,-6 52 0,9-67-7,1 3 60,0 0 18,-3-4-59,4-7-13,-1-1 1,1 1 0,1 1 0,-1-1 0,1 0 0,0 0 0,0 0 0,1 0 0,0 2 0,0 11-21,-1-19 17,0 0 1,0 1-1,0-1 0,0 0 1,0 1-1,0-1 0,-1 0 1,1 1-1,0-1 0,0 0 0,0 1 1,0-1-1,1 0 0,-1 0 1,0 1-1,0-1 0,0 0 0,0 1 1,0-1-1,0 0 0,0 1 1,1-1-1,-1 0 0,0 0 1,0 1-1,0-1 0,1 0 0,-1 0 1,0 1-1,0-1 0,1 0 1,-1 0-1,0 0 0,0 0 0,1 1 1,-1-1-1,0 0 0,0 0 1,1 0-1,-1 0 0,0 0 1,1 0-1,-1 0 0,0 0 0,1 0 1,-1 0 3,-2 3-59,-1 0 53,0 3 14,3 6-66,1 2-31,-1 9-51,0-24 128,0 1-1,0 0 1,0-1-1,0 1 1,0-1-1,0 1 1,0 0-1,0-1 1,0 1-1,0 0 1,-1-1-1,1 1 1,0-1-1,0 1 1,0 0-1,-1-1 1,1 1-1,0 0 1,0 0-1,-1-1 1,1 1-1,0 0 1,-1 0-1,1-1 1,0 1-1,-1 0 13,0-1-15,1 1-1,-1 0 1,1-1-1,-1 1 1,1-1-1,0 1 1,-1 0-1,1-1 1,-1 0-1,1 1 1,0-1-1,-1 1 1,1-1-1,0 1 1,0-1-1,0 1 1,-1-1-1,1 0 1,0 1-1,0-1 1,0 0-1,0 1 1,0-1-1,0 1 0,0-1 1,0 0 15,-2-13-95,-7-5 22,-2-5-37,10 18 69,-1 1 1,0 0-1,0 0 1,0 0-1,0 0 1,-1 0-1,0 0 1,-2-2 40,-6-6-70,-3 3 57,-4-3-70,3 1 55,-20-12 34,17 14-30,4 3-30,-11-6 24,3-3 88,5-5 96,16 19-126,0 0 1,0-1 0,1 0-1,-1 1 1,0-1 0,1 1-1,0-1 1,-1 0 0,1-1-29,2-5 91,-2 8-90,1 1 1,-1 0 0,1-1 0,-1 1-1,1-1 1,0 1 0,-1 0 0,1 0-1,0-1 1,-1 1 0,1 0-1,0 0 1,-1 0 0,1 0 0,0 0-1,0 0 1,-1 0 0,1 0 0,0 0-1,-1 0 1,1 0 0,0 0 0,-1 0-1,1 0 1,0 1 0,-1-1-1,1 0 1,0 1 0,-1-1 0,1 0-1,-1 1 1,1-1 0,-1 1 0,1 0-2,3 0 3,-1 1 1,1 0-1,-1-1 0,0 2 1,0-1-1,0 0 1,0 1-1,0-1 1,0 1-1,-1 0 1,1 0-1,0 2-3,-2-3 10,1 1 0,-1 0 0,0 0 0,0 0-1,0 0 1,-1 0 0,1 0 0,-1 0 0,1 0 0,-1 0 0,0 1-10,1 10 200,4 2-43,-1 1-41,-2-5 10,-2 5 79,2 0 0,0 0 0,3 13-205,11 27 351,1-12-138,2-3-107,15 16-79,1 2-32,11-1 5,-44-52-4,1-3 3,12 3 19,-9-4-10,4-3 102,2-12-24,-1-10-3,-7 7 23,0 0 24,-2-3-33,3-18 13,-2 3-78,5-14-36,6-25 12,-6 32-34,0 0-37,5 3-49,4 4-60,-12 24 156,1 1-20,-1 0-36,0 2-51,1 0-65,-1 3 19,0 0-40,1 0-45,1 0-49,2 2-92,-6 0 218,0 0-41,-2 1 38,1-2-37,0 1 2,-1-1-34,0 0-39,1-1-43,-2 3 145,1 0 69,-1-1 39,1 0 79,2-1 64,-2 1-86,0 0-104,0 0 11,-1 0-43,1 1-10,-1-1-36,0 0-40,1 1-44,-1-1-46,0 0-50,0 0-53,0 1-57,0-2-162,0 0-66,0 0-208,0-2-535</inkml:trace>
  <inkml:trace contextRef="#ctx0" brushRef="#br1" timeOffset="-112926.29">2097 4468 3341,'0'-2'-103,"0"1"33,0-2 21,0 1 103,0 0 82,0 0 71,0 0 60,0 0 40,-1 1 34,-3-4 1384,2 4-1267,0 1-90,2 0-15,-1-1-39,1 1-38,0 0-35,0-1 146,-1 0-111,1 0-102,-1 0-63,1 0-27,-1-2-46,1 2 8,0 1 57,0 0 85,-2-1 10,1 0-40,-5 2 183,0-1-66,3 0-11,0-1 41,0-1 103,-1-2-361,0 2 58,-1 0 51,1 0 43,-2 2 89,-1-1 41,-13 2 787,4 0-273,5-1-375,2-1-173,-1-1-115,-28-8 469,28 10-469,-2-1 41,-5 0 69,-10-3 37,-2-1-27,11 3-61,3 3 23,1-1-36,-13 2 137,-5 3-49,-13 12 20,39-15-324,-1 1-1,0-1 1,0 0 0,0 0-1,0-1 1,-1 0-10,-10 3 71,-1 1 57,6-2-86,-10 2 77,-13 3 74,15 1-140,-8 5-32,-1 0 35,-14 6 67,23-9-7,0 0 0,1 2 0,-13 9-116,5 3 95,12-9 63,1 0-34,-10 11 29,11-10-11,0 1 0,-10 16-142,12-11 123,1 1 41,-16 30 240,14-32-255,-2 1-33,0-2-78,8-8 56,4 0 40,-5 8 109,-17 43 289,12-18-235,4-6-132,2 0-109,6-25-12,2 1 40,12 31 282,-7-26-218,-1 0-41,15 35 136,-6-20-100,3 3-13,36 48 345,-29-49-309,-20-30-96,2 0 0,-1 0 0,1-1 0,0 0 0,0 0 0,1 0 0,7 5-70,19 10 238,-9-6-192,1 4 43,-3-3 38,0-1 60,21 12 209,-1 2-69,-1 0-82,-2 0-99,-4-4-85,-18-15 47,2 0 0,-1-2 1,12 5-109,-6-6 52,0-1 1,0-2 0,0 0-1,1-2 1,4 0-53,26 4 15,52 4-15,-83-9 0,0-2 0,1 0 0,-1-2 0,0-1 0,0-1 0,-1 0 0,10-5 0,40-6 0,-47 11 0,-1 0 0,0-2 0,-1-2 0,1 0 0,18-9 0,-36 13-103,1 1 43,6-5 39,-1 1 93,18-10 197,-22 12-225,0 0-47,0 0-66,1-1-83,0 1-101,-1-1-119,-2 2 62,0 0-60,-1 0-66,1 0-70,0 0 45,0 0-43,31-19-2047,-26 15 1840,0 1 99,-4 1 258,0 1 83,-1 0 99,0 0 111,39-22 61,-33 13 0,-1 0 0,0 0 0,-1-2 0,0 1 0,-1-2 0,-1 1 0,-1-1 0,0 0 0,-1-1 0,-1 0 0,-1 0 0,0 0 0,1-16 0,3-11 68,-3 24-60,-2-1-84,-2 7-47,-2 0-75,0 9 155,1 0-89,-1 0-78,1 0-71,0 0-61,0-1-53,0 1-43,0 0-35,1-3-244,1-12-1012,-2 9 742,-1 5 498,0 1 57,-1-1 72,0 1 85,-2-12 125,-1 1 35,-1-9 3,0 2 58,0-1 49,-1 1 44,-5-21 122,1 7 188,-3 0 1,-5-9-350,-7-7 222,18 41-204,-6-14 85,-2 0-1,0 1 1,-20-23-103,26 38 20,-1 1 0,1 0 0,-11-6-20,16 12 0,-24-18-29,-29-18 29,47 34-15,-1 0 0,1 1 0,-1 0 0,0 1-1,-1 0 1,1 1 0,-1 0 0,0 1 15,-33-6-252,0-2 57,0-1 50,1-1 44,0-1 40,0-1 35,-44-15 54,86 28-26,-54-21-5,25 8-41,0 3-80,18 8-17,-7-3-18,-2-1-53,7 2-12,3 2-48,0 1-103,3 0-33,-1 0-103,1 1-115,4 1 265,1 0-34,-2 2-117,-1 3-132</inkml:trace>
  <inkml:trace contextRef="#ctx0" brushRef="#br1" timeOffset="-111146.79">5519 4374 3726,'0'-3'101,"-1"-1"85,-1 0 76,-1 0 66,0 0 142,0-1 66,-2 0 172,0-1 428,4 6-714,1-1-33,-1-1 296,-1 1-114,2-1-102,-1 0-26,0 0-109,0 1-144,1 0-41,-1-2 57,0-1 29,0 3-110,0 0 74,0-1 95,0 1 179,-1-1-69,2 1-61,-1-1-56,1 1-49,-1 0-44,1-1 92,0 1-88,-2-1 45,1 2-115,-2-1 47,0 1 69,0 0 6,0 0-34,-3-1 126,0-1-102,1-1-79,-1 1-40,-12-2 48,-25 4 787,-57 0 1421,65 0-1611,5 0-211,0 0-102,14 0-272,1 0-35,-1 0-37,1 0-41,4 1 60,0 1 1,0 0-1,1 0 0,-10 4-128,-1-1 152,1-1-46,-7 1 56,1-2-35,-53 10 197,42-7-144,29-4-119,-1 0 0,1 1 0,0 0 0,0 0 0,0 0 0,0 1 0,0 1 0,1-1 0,0 1 0,0 0 0,-5 6-61,-28 29 266,4 3-100,19-22-134,10-10 20,0-1 1,1 1 0,0 0 0,0 2-53,-21 36 174,-54 71 212,65-97-336,2 2 42,-7 18 537,-14 43-629,26-50 187,7-23-90,1 0 1,0 0 0,1 0-1,1 0 1,0 0-1,2 5-97,5 13 149,-2-8-9,-2 0-73,-3-12-49,1 0 0,1-1-1,0 1 1,4 9-18,7 10 280,4-2-51,2-1-45,2-1-37,16 14 30,22 17 12,-8-7-24,-33-32-100,-7-4 6,2-1 1,-1-1-1,2 0 0,-1-1 0,2-1 0,13 8-71,12 1 17,-26-13 9,0 0 1,0-1 0,1-1-1,0-1 1,11 2-27,30 1 9,-5-4 117,36-3-126,-44-2 14,-1-1-34,148-8-2,-119 2-68,-3 0 62,12-7 55,-38 5 86,37-14-113,-26 8 0,-33 12 0,-1-1 0,0-1 0,19-10 0,-9 1 0,-20 12 0,0 0 0,0-1 0,-1 0 0,1-1 0,-1 0 0,-1 0 0,1-1 0,-1 0 0,0-1 0,25-33 0,-1-1 0,10-22 0,-34 52-32,-1 0-58,0 2-75,-1 0-102,-3 6 89,0-1-35,0 1-37,0-1-39,-1 1-44,1-1-45,0 0-49,-1 0-52,1-1-54,-1 0-57,0 0-62,1-1-62,-2 2 316,1 0 44,0 0 40,0 0 39,1 0 36,-1 0 34,2-7-113,0 4 154,-1-1 50,0 1 41,0-1 35,3-8 35,4-25 97,-9 30-117,0 1-59,5-36 81,-1 18-28,-6 0-48,-8-24 35,-3 1 0,-1 1 0,-18-42 42,19 64-12,-2 2 0,-10-18 12,15 30 3,7 12-5,0 0-1,0 0 1,0 0-1,-1 1 1,1-1 0,-1 0-1,0 1 1,0 0-1,-1 0 1,-1-2 2,-39-33-108,30 24 68,-1 2-1,0-1 1,-7-3 40,14 12-23,0-1 0,-1 1 1,1 0-1,-1 1 0,-6-2 23,-29-6-16,-1 1-83,2 2-45,12 4-107,-1 1 0,-26 2 251,6 4-181,30 0 50,1-1 64,-27 4-59,32-5 29,0 1-59,3-1-30,0 1-63,0-1-74,-1 0-84,4 0-3,-1-1-72,0 1-78,0-1-83,1 1-90,-1-1-96,0 0-101,1 0-108,3 0 495,1 0 63,0 0-37,-3 0-192</inkml:trace>
  <inkml:trace contextRef="#ctx0" brushRef="#br1" timeOffset="-109592.78">9180 4374 6553,'-5'-5'34,"2"2"39,-1-1 40,1 1 39,0 0 38,-1 0 36,1 1 35,-4-3 361,-1 1 125,-2 2 116,-1 0 105,-2 1 95,8 1-983,-1 0 40,1-1 38,-1 0 33,-2-1 150,0 0 54,-7-2 509,-11-3 594,14 4-895,-2 1-12,7 2-337,0-1-35,-34 1 640,-1-1-115,0-2-100,2-3-86,22 4-367,1 1 44,-42 0 656,34 2-544,1 0-81,13-1-175,0 0-34,-12 2 156,-6 3 29,3-1-7,7-3-26,-3 0 22,1 1-41,-22 5 102,11-3-105,-12 9 94,25-4-159,1 1 1,0 1 0,1 0-1,-4 5-122,-11 7 257,18-13-110,1 1 0,0 1 1,-1 2-148,-25 21 307,6 0-74,14-12-80,-1-3-53,14-13-67,0 1 0,1 0 0,-1 0 0,2 0 0,-1 0 0,1 1-33,-11 25 109,-2 5 173,2 1 0,-8 32-282,19-53 110,0 0 1,1 0 0,1 1-1,1 12-110,1-3 178,1-1 0,2 1 0,3 12-178,5 1 116,5 1-81,-5-13 33,-1 0 38,10 25 108,-1-17-109,8 7-52,4-4 47,9 4 65,29 16 127,7-9-7,-22-21-136,-8-9-67,2-1-51,-24-11-24,7 3 50,0-1 0,0-1 0,2-2 0,30 5-57,8-7 63,1-3 0,28-4-63,4-7 24,-22 1-24,-54 6 0,0-2 0,0-1 0,0-1 0,-1-2 0,27-8 0,8-13 41,-1-2-1,-1-3 1,45-34-41,-60 38 7,-35 22-4,-1-1 0,0 0 0,-1 0 0,0-1 0,0 0 0,6-8-3,-4 3-8,-2 0 0,0 0 1,0-1-1,-1 0 0,-1 0 0,0 0 1,1-8 7,5-25-38,-2-1 1,-3 0-1,1-31 38,-5 54-1,-1-8-41,0 0 1,-2 0-1,-4-24 42,0 28-21,0 1 0,-2 1 0,-2-1 0,-4-11 21,3 16-9,0 1 0,-2 0 0,-1 0 0,0 1 1,-6-5 8,4 7-1,0 1 0,-1 1 0,-2 1 0,1 0 1,-18-12 0,7 7-46,-1-2 4,-2 1 0,0 2 0,-1 1-1,-10-3 43,3 6-63,-1 2 0,-32-8 63,-81-11-45,137 31-19,-29 0-9,30 3 21,0 1-37,2 0-23,1 2-42,1 0-49,1 1-57,1 2-64,1 1-71,2 1-80,1 1-87,3-4 113,1 0 65,0-1 59,1 1 51,2 0 7,-1-1 57,3 4-24,0-2 69,0 0 11,1 4 36,2 3 86</inkml:trace>
  <inkml:trace contextRef="#ctx0" brushRef="#br1" timeOffset="-107576.46">1966 6074 385,'2'0'-74,"0"0"45,0-1 43,-1 1 41,1-1 37,-1 0 36,0-2 222,0 2-85,-1-1 34,1-2 387,-1-1 247,0-3 564,0 5-767,-1-1-43,1 3 61,0 1-279,0-1-108,0 1-33,1 0 113,-1 0-73,0 0-68,0 0-62,0 0-57,0 0-52,0-1-47,0 1-42,0 0-40,0-1-50,0 0-114,0-1-324,-1 1 390,1 1 61,0-1 72,0 0 78,0 1 93,0 0 108,0-1-108,0 1 33,0 0 37,0 0 37,0 0 39,0-1 42,-1 1 43,1 0 45,0 0 47,0 0 49,0 0 51,0 0 53,0 0 55,0 0 57,0 0 58,-1 0 61,-1 3-633,0 1-38,-2 5 145,1 4-57,-2 9 0,1-3-36,-2 7 168,0-1-55,0-1-49,1 0-42,0 5 18,1 0-40,-2 64 469,4-47-461,-2 1-66,-2 45 126,4-33-139,-4 25-42,0-25-71,-9 54 42,3-33 36,8-41-47,2 0 42,0 2 69,-2-3-54,-2 38 80,6-53-239,0-2 35,0 52 245,0-41-245,0 8-45,-2-30-29,-8-10 0,8-2 5,1 0 1,-1 0-1,1 0 0,-1 0 1,1 0-1,0 0 0,0 0 1,0-1-1,0 1 0,0 0 1,0-1-1,1 1 0,-1-1 1,1 1-1,0 0 1,-1-3-6,-6-24 43,-3 8-20,0-1-49,-9-21-138,16 37 123,0 1 0,-1-1 0,1 1 0,-1 0 0,-1 0 0,1 0 0,-1 0 0,1 1 0,-5-3 41,-5-3-75,0 1-38,-27-21-317,28 18 335,-1 0 59,-4-11 31,12 12 31,7 9 42,1 1-33,4 3-27,-5-1 10,2 15 150,-3-6-151,0-5-49,1 0-36,0-4 49,3 12-114,1 0 77,-1 0 68,1 0 55,6 14 183,18 33 538,-18-43-612,1-1-83,1 0 39,2 0 37,37 35 478,-29-33-401,5-1-48,-25-16-184,0 0-1,0-1 1,0 1-1,0-1 0,0 0 1,0 0-1,0 0 1,0 0-1,0 0 1,0-1-1,0 1 1,0-1-1,0 0 1,0 0-1,0 0 0,0 0 1,2-2-14,23-12 61,-5 0-72,-8 4 28,-2-1 1,1 0 0,9-12-18,7-12 188,19-30-188,5-8 116,-15 30-88,-26 29-91,-5 2-93,6-6-160,-13 18 70,0 0 59,0 0 49,0 1 41,0 0 26,0 0 34,1 1-3,-1-1-25,0 1-92,0-1-22,0-1-76,0 1-24,0 0-71,0-1-77,0 0-86,-1 1 512,2-2-308,1-1 56,1 0 57,1-1 55,7-4 24,8-7 84</inkml:trace>
  <inkml:trace contextRef="#ctx0" brushRef="#br1" timeOffset="-106127.47">5459 5697 2570,'0'-5'183,"0"-2"12,0 3-31,-1 2 30,0 0 75,0 0 32,0 1 82,-1 0 98,-1 1 112,3 0-91,0 0-46,-1 0-44,1 0-41,0-1-40,0 1-36,0 0 194,-1-1-171,1 1-73,0-1-61,0 0-52,0 0 24,0-1-12,0 1-48,0 0 65,0 1 96,0-1-80,0 1 36,0 0 42,0 0 44,0 0 49,0 0 52,0 0 58,0 0 60,0 2 125,-1 0-56,1 0-51,-1 0-49,-1 0-47,1 1-42,-1-1-41,1 1-36,-2 0 15,1 1-43,-2 3 187,0 2-44,1 7 75,3-4-147,-2-1-55,-2 8 192,-1 17 262,6-17-387,1-1-46,0 1-34,0 18 205,-1 1-98,-1 0-69,1 20 651,3 16-985,0-33 352,-2 0-64,0 1-59,0 0-51,-2 0-45,0 0-37,0 42 9,0-17-73,6-1 74,0-4 24,-3-3 74,-1-40-161,2 0-33,-3-17-10,-1 1 0,0-1 0,0 0 0,0 1 0,0-1 0,0 0 0,0 1 0,-1-1 0,1 0 0,-1 1 0,1-1 0,-1 0 0,0 1 0,-5 23 0,4-23 8,-2-5 64,0-3 52,2-3 36,1-3-33,-2 1-90,-2-1-77,-6-3-118,1 0 10,4 3 94,-8-16-16,0 1-63,-35-58-488,26 50 401,9 13 138,-2 1 52,-1-7 87,13 19-24,-1 0 0,0 1 1,0 0-1,-1 0 0,0 1 1,-5-5-34,17 13 338,-1-1-174,-1 1-55,-1 0-81,-1 1-46,9 16 146,2 0 56,12 21 236,-19-26-309,-1 2-33,-2 1-13,2 2 67,13 35 420,-11-34-360,-2-4-34,-4-10-105,1 0 0,-1-1-1,2 1 1,-1-1-1,0 1 1,1-1 0,0 0-1,1 0-52,32 39 193,0-7-107,-20-26-100,1-8 40,-14-3-12,1 0-1,-1-1 1,0 1 0,0-1-1,0 0 1,0 0-1,0 0 1,0 0-1,0 0 1,1-2-14,3-1 43,0-1 0,-1 0 0,1 0 0,-1 0 0,0-1 0,-1 0 0,0 0 0,1-2-43,28-40 92,7-10 52,-12 25-101,-3 1-105,-3 3-26,-13 18-11,-4 1-62,-1 0-68,-1-2-74,-3 10 238,0-1-187,1 0 36,1-2-88,7-2-329,-7 5 402,0 0-45,0 1-16,0-1-55,0 0-67,0 0-76,0 0-87,0-1-96,0 0-107,-1 0-117,1-1-69,3-6-1379,-5 6 1665,1 1 45,1-2-124,-1 0 86,1 0-51,1-4-268</inkml:trace>
  <inkml:trace contextRef="#ctx0" brushRef="#br1" timeOffset="-104711.95">8894 5791 385,'0'0'513,"0"0"-129,0 0 93,0 0 98,0 0-43,0 0 48,0 0 1264,0 0-1178,0 0-76,0 0-70,0 1-66,0-1-62,0 0-56,0 0-53,0 1-48,0-1-54,0 0-34,0 1 60,0 0-105,0-1-46,0 3 21,-1-2 15,1 0-8,0-1 34,-1 1 41,1-1 46,-3 3 426,-2 3 1761,4-4-1918,1-1-44,-1 2-22,1 0-93,0 1-111,0-2-150,0 0-36,0 11 613,-1 0-49,1 0-45,0 1-45,0 0-43,-1-1-39,1 1-38,-1 0-36,0 13 237,-1 0-117,0-2-103,0-2-83,0 1 86,1-1-47,1 19 201,-1 39 221,-6-17-207,0 4-83,1 8 500,3 9-941,1-28 331,-2-19-155,0 8-38,3-22-112,0-2-33,4 38 14,0-42 25,1 1 36,-2 16-46,0-25-44,7-10-42,-7-6 90,-3-19 118,0 15-121,-5 2-134,1-8-142,5 12 81,-2-1 89,-1-1 61,-2-1 52,3 4-29,0 0-34,-5-7-44,-1-1 48,-10-15 28,8 8 1,-1 0 0,0 0 0,-4-2 0,-24-38 0,31 46 39,1 1-48,-11-18-104,12 14 95,1-7 73,4 10 15,1-3 35,0 15-103,0 0 1,0-1-1,0 1 0,0 0 1,0-1-1,0 1 1,0 0-1,0 0 1,0-1-1,0 1 0,0 0 1,0-1-1,0 1 1,0 0-1,0 0 1,0-1-1,0 1 0,1 0 1,-1 0-1,0-1 1,0 1-1,0 0 1,1 0-1,-1 0 0,0-1 1,0 1-1,0 0 1,1 0-1,-1 0 1,0 0-1,0-1 1,1 1-1,-1 0 0,0 0 1,0 0-1,1 0 1,-1 0-1,0 0 1,1 0-1,-1 0 0,0 0 1,0 0-1,1 0 1,-1 0-1,0 0 1,0 0-1,1 0 0,-1 0 1,0 0-1,1 0 1,-1 0-1,0 1 1,0-1-1,1 0 0,-1 0 1,0 0-1,0 0 1,0 1-1,1-1 1,-1 0-1,0 0 1,0 0-1,0 1 0,1-1 1,-1 0-1,0 1-2,8 7 69,-4 0-41,-2 8 8,1-3 55,3 19 146,-5 0-78,4 17 187,0 0 21,-4-18-168,0-11-103,0-1 50,2 4 151,2-1-1,0 0 0,1 0-296,2 5 188,-3-14-134,-1 1-35,-3-12-19,0 1 0,0-1 0,0 1 0,0-1 0,0 0 0,0 1 0,1-1 0,0 0 0,-1 0 0,1 0 0,0 0 0,0 0 0,0 0 0,0 0 0,0-1 0,0 1 0,0-1 0,1 0 0,-1 1 0,0-1 0,1 0 0,-1 0 0,1-1 0,0 1 0,-1 0 0,1-1 0,0 0 0,0 1 0,10-6 28,0-8 40,12-19 93,-4-1-56,-1 4-80,-2-2-48,0-1-52,8-19 43,-10 12 10,3-2-48,7-18-74,-20 47 136,13-14-111,-8 15 96,-8 8 326,0 1-92,0 0-85,-1 0-82,0 1-78,0 0-72,0 1-69,0-1-64,-1 1-58,0 0-56,0 1-50,0-1-45,0 1-42,-1 0-36,1 1-619,0 0-348,-2 1-2160,1-4 2405,0 0 88,0-1 624,-1 1 35,1-1 41,0-1 43,0 1-440,0-1 95,0 0-62,0-1-309</inkml:trace>
  <inkml:trace contextRef="#ctx0" brushRef="#br1" timeOffset="-102029.88">2074 7575 4112,'0'0'163,"0"0"-26,0 0 93,0 0 97,0 0 177,-1 0-104,1 0-88,-1 0-76,0 0-44,0 0-59,-2 0 131,2 0-113,1 0-18,0 0 47,0 0-193,0 0 76,0 0 73,1 0 66,-1 0 63,0 0 57,1 0 52,0 0 48,-1 0 32,1 0 36,1 0 580,-1 0 9,5 0 2090,-4 0-1866,0 0-524,-1 0-59,1 0-70,-1 0-86,0 0-89,1 0-118,-2 0-227,1 1-34,-1-1-37,1 0-38,-1 0-41,1 0-41,-1 0-44,1 0-45,-1 1-48,0-1-49,1 0-51,-1 0-52,7 7 682,21 9 716,-14-10-630,-5-2-174,1 0-44,-2 1-56,0-1-67,5 4 137,-3-3-50,-7-3-105,1 0 1,-1 0-1,1 0 0,-1 0 0,0 1 0,0 0 0,2 1-59,18 11 237,-2-2-88,-11-2-77,-8-9-59,-1 0 0,1 0 0,0 0 1,0 0-1,0-1 0,0 1 0,0 0 0,0-1 1,1 0-1,-1 1 0,0-1 0,1 0 0,-1 0 1,1-1-14,41 14 104,14 4-38,-19-2 42,4 0 135,1-1-1,0-2 1,28 4-243,4 6 122,-1 11-83,69 48-100,0 0-17,-56-37 78,62 30 0,-70-42 0,0 0 33,163 54 169,-152-55-175,9 8-27,55 20-5,-34-12 5,-68-26 0,38 11 0,-48-21 24,-18-7 11,-1 3-1,-1 0 1,17 8-35,-5 1 15,20 7-60,28 14-50,-31-10 113,-15-8 66,51 21 57,-33-20-2,-26-9-16,-1 2-36,9 5-30,-2-7-67,-10-5 10,12 0 0,-32-7 22,-3 0 63,-8 0 0,-5 0-63,10-1-62,0 0-75,1-1-72,0-1-64,0 0-60,0-1-54,0 0-49,0 1-44,0-1-70,0 1-37,0-1 156,0-1-64,1 1-55,-1-1-47,1 0-167,0-1-45,2-12-1709,0 6 912,-2 5 590,0-1 199,-1 1 90,1-1-53,-1-5-282</inkml:trace>
  <inkml:trace contextRef="#ctx0" brushRef="#br1" timeOffset="-100659.83">5471 7044 2570,'-3'0'-45,"1"-1"93,0 1 81,1 0 66,0-1 27,0 1 33,-1-7 1104,2 5-723,0 2 420,1 0-442,0-1-69,0 0-60,-1 1-52,-1-2 30,1 1-48,-4-4 680,2 3-424,0 1-166,0 0-29,1 1 67,0 1-30,1-1 64,-1 1 73,1 1 81,0 5-75,0 1-92,0-1-81,-1 0-67,0 1 9,0 0-59,-6 18 579,5-19-727,1 1-35,1 9 110,-1 6 63,-5 11 135,3 1-66,0 1-65,1 0-62,-1 7-14,0-3-86,-3 37 179,0 1 17,2-36-98,2 1-69,2 8-22,2 25 27,0 20 71,1 68 156,4-60-254,-5-72-27,-1-1-1,-3 15-177,0 13 167,7 3-46,1-18-17,-2 30-58,2-9 50,1 1 13,-10-21-79,-3 3 33,3 1 1,2 39-64,1-74 2,0-14-3,0 1 1,0 0 0,0-1 0,0 1-1,0-1 1,0 1 0,0 0 0,0-1-1,0 1 1,1-1 0,-1 1 0,0 0-1,0-1 1,0 1 0,1-1 0,-1 1-1,0-1 1,1 1 0,-1-1 0,1 1-1,-1-1 1,1 1 0,-1-1 0,6 9 21,-5 6 71,-1-11-71,1-3-16,8 8-10,-7 1 5,-2 1 0,2-8 30,2-9 15,-1-4-48,-1 4-36,-2 0-37,0 4 27,0 0-97,1 0-82,-1 0-68,1 0-48,-1 0-39,3-5-980,-2 4 807,1 0 60,-1 0 111,0 2 223,0-1 61,-1 0 68,1 1 78,1-4-407,1 1 42,0-2-25,1-2-127</inkml:trace>
  <inkml:trace contextRef="#ctx0" brushRef="#br1" timeOffset="-95707.35">8572 7033 385,'0'-2'-77,"0"0"33,1-1 52,0 1 115,0 1 101,2 0 158,-1 0 102,2 0 197,1 2 457,0-1-244,-5 0-292,1-1-113,-1 1-101,1-1-90,-1 1-40,0-1-89,0-1-56,0 1-46,0-1-17,0 0 30,0 2 45,0-1 71,0 0 38,0 1 74,1 0 86,0 0 96,0 0-480,0 0 36,0 0 142,0 0 65,-1 0 70,0 0 260,0 0 77,-1 1 350,-1-1-375,1 1-166,0 1-83,1-1-145,-1 0-91,1 1-104,0 0-120,-1-3 619,-1 2-93,0 0-80,-1 1-65,-4 2 125,-4 5 373,5-4-556,-1 1-35,1 0-49,-1 0-42,0 0-35,-3 2-11,-18 13 47,16-12-43,1-2 42,-1-1 68,-7 5 28,1 2-37,-3 5 0,-10 11 42,-8 8 44,12-15-58,-12 7 33,-13 17 39,27-24-136,-2 1 39,-28 23-138,-2 1-57,20-16 38,5-5 52,1-1 75,-14 7-47,-62 32 307,75-46-329,1 0-52,-55 51-34,35-34 29,-102 63 199,121-78 26,1 3 1,-10 9-255,-1 1 173,-1-2-84,8-7 46,0 2-33,-60 40 68,72-51-99,-9 7-28,-13 8-15,14-14 44,-148 68-51,158-74-21,0 0 0,1 2 0,1 0 0,-3 3 0,-18 11 0,-12 17 0,-23-3-3,49-29-28,0 0-42,8-3 67,-1 1 1,2 1-1,-1 1 1,-3 4 5,-43 25 1,26-19-1,-21 17 0,3-3 0,44-28 100,5-1-89,1-1-54,0 0-62,1-1-37,0 0-60,1 1-65,-1-1-74,2 0-4,-1 0-61,1 0-64,0 0-68,0-1-74,0 1-77,1 0-81,-1 0-87,1-2 403,0 1 58,0-1 57,0 1 51,-1 0 49,0-1 46,0 1 41,0-1 38,-3 3-9,0-1 98,0 0 62,0-1 40,-12 5 281,11-5-238,-1-2-74,5 0-64,0-1-35,-7 2 252,2 2-35,-10 2 94,5-4-186,2 3 54,-1 4 81,-2 7 178,3-3-40,0-11-164,-1 0 24,2 6-34,8-6 43,2-2-61,-1 0-77,0 0-51,-2 0-24,0 0 61,2 0 15,0 0 43,-1 0 53,2 0 61,-10 1-185,10 3-11,-1 0-7,-23-1-20,24-3-11,0 0 0,-1 0 0,1 0 0,-1 0 0,1 0 0,0 0 0,-1 0 0,1 0 0,0 0 0,-1 0 0,1 0 0,-1 0 0,1 0 0,0 0 0,-1 0 0,1 0 0,0 1 0,-1-1 0,1 0 0,0 0 0,-1 0 0,1 1 0,0-1 0,-1 0 0,1 0 0,0 1 0,0-1 0,0 0 0,-1 1 0,1-1 0,0 0 0,0 1 0,-4 4 0,-6-3-22,3-2-45,4 0 13,-1 0-39,-1 0 12,2 0 43,-2 2 57,3 1 152,1-1-163,0-1-64,0 0-55,-1 0-67,-2-1-76,-1 1-89,-1-1-100,5 0 470,0 0-53,0 0-48,0 0-42,0 0-69,0 0-42,1 0-85,-1 0-201,2 0-1,-1 0 201,1 0 84,0 0 41,0 0 70,1 0 42,-1 0 46,1 0 54,2 0-400,3 0-105</inkml:trace>
  <inkml:trace contextRef="#ctx0" brushRef="#br1" timeOffset="-94927.18">5817 8699 4883,'0'0'240,"0"0"-52,0 0 112,0 0-106,0 0 40,0 0 48,0 0 49,0 0 53,0 0 54,0 0 367,0 0 511,0 0-817,0 0-56,0-1-53,0 1-49,0 0-46,0 0-42,0 0-40,0-1-35,0 1 71,0-1-90,0 0-60,0-2-4,1 2-10,-1 0 78,1 0-38,-1 1 35,2-2 33,0 1 67,-1 1 59,1 0 50,-1 1 129,0 1 45,1 5 1204,-1-2-898,-1 0-86,-1-1-325,1-1-77,-1 0-127,1-1-72,-1 0-80,0 0-89,-2 6 406,-2 4 88,2-2-89,0-3-106,0-1-12,-2 1 48,-3 5 89,-1 0-67,0 2-24,0-1-59,-7 9 85,-23 28 325,26-35-416,-1 0 66,5-3-96,8-10-194,0 0 1,0 0-1,0-1 1,0 1-1,-1-1 1,1 1-1,0-1 0,-1 0 1,1 1-1,-1-1 1,-1 1-38,2-2 18,1 1 0,-1-1 0,1 0 0,-1 1 1,0-1-1,1 0 0,-1 1 0,1-1 0,-1 1 0,1-1 1,0 1-1,-1-1 0,1 1 0,-1-1 0,1 1 1,0-1-1,-1 1 0,1 0 0,0-1 0,0 1 0,0 0-18,2 2 152,5-5-43,5-4 66,-1 1-44,14-3 39,13-6-25,17 0-119,-16 9-42,-18 2-15,-12 2-182,1 0 97,19-1-20,-23 2 75,0 0-38,0 1-55,1-1-64,-1 0-79,0 0-90,-2 0 58,1 0-53,-1 1-59,1-1-62,-1 0-68,1 0-70,-1 0-76,1 0-79,-2 0 367,-1 0 74,0 0 76,-1 0 78,-2 0 97,0 0 40,-1 0 28,-2 0 26</inkml:trace>
  <inkml:trace contextRef="#ctx0" brushRef="#br1" timeOffset="-94175">5280 8734 2955,'0'0'279,"0"0"-18,1 0-34,-1-1 135,0 1-112,0 0-100,0 0-91,1-1-52,-1 1-45,0 0-37,1-1-149,1-1-396,-1 1 490,0 0 67,-1 0 90,1 1 114,0-1-20,-1 1 37,0 0 40,1-1 44,-1 1 12,0 0 40,1-1 40,-1 1 42,0 0 46,1 0 47,-1 0 48,0-1 52,1 1 53,-1 0 55,0 0 57,1 0 60,-1 0 60,0 0 65,0 0 64,1 0 68,-1 0-876,1 0 1,0 1-1,-1-1 0,1 1 0,0-1 0,-1 1 0,1-1 1,-1 1-1,1 0 0,0-1 0,-1 1 0,1-1 1,-1 1-1,0 0 0,1 0 0,-1-1 0,0 1 0,1 1-175,4 8 1288,-2 0-315,-1-5-533,0 1-37,0-1-43,-1 0-48,1 0-51,-1-1-56,1 2-25,-1-4-138,0 1-35,2 9 261,-1 2 72,8 26 762,0-25-691,-2-2-134,3 4 22,-10-17-292,-1 1 1,0-1-1,1 1 0,-1-1 0,1 0 0,-1 1 1,1-1-1,-1 0 0,1 0 0,-1 1 0,1-1 1,-1 0-1,1 0 0,0 0 0,-1 0 0,1 0 1,-1 1-1,1-1 0,-1 0 0,1 0 0,0-1 1,-1 1-1,1 0 0,-1 0 0,1 0 0,-1 0 0,1 0 1,0-1-1,-1 1 0,1 0-7,29-18 454,-9 3-191,-5 2-96,-2 2-66,-14 11-101,23-23 125,-12 7-100,3-9-28,-2 5-15,-4 6-71,4-8 34,-7 12 4,-1 0-53,1 1-78,-2 1-17,1 1-66,-1 0-76,0 1-87,-2 5 406,-1 0-42,1 0-40,-1 0-36,1-1-237,0 0-110,0 1 12,-1 0-45,3-5-2094,-2 5 1901,-1 0 396,1 1 34,-1-1-52,1 0 93,0 0 111,-1 1 111,1-1 33,0 0-632,-1 1 113,0-1 113,1 0 112,-1-1 134,0 0 59,0 0 37,0-2 37</inkml:trace>
  <inkml:trace contextRef="#ctx0" brushRef="#br1" timeOffset="-88214.53">4935 8509 385,'0'0'326,"0"0"-107,0 0-91,0-1-74,0 0-66,0-2-214,0 2 193,0 0 113,0 0 14,0 0 44,0 0 53,0 1 59,0-1 63,0 1 70,0-1 77,0 0 82,0 1 88,0-1 95,0 1-1061,0-1 115,0 0 111,0 0 102,0 1 97,0-1 91,0 0 85,-1 1 77,1-1 163,0 1 93,-1-1 81,1 1 71,0-1 228,-1 1 67,1-1 272,-1 1 717,0 0-25,1 0-739,0 0-281,0 1-83,0-1-228,0 1-82,0-1-93,0 1-103,0 0-154,1 0-86,-1 0-92,0 0-98,1 0-105,-1 0-111,1 0-118,-1 0-122,2 3 593,-3 9 51,0-6-24,1-3-31,1-1 36,0 1 114,1-1 95,9 11 141,-1 4-110,-1 2-92,0 1-74,0 1-42,1-1-40,7 10 6,3 6 57,-8-8-139,-5-14-22,10 9 88,-4-5-39,-6-8-61,2 7-47,6 1-55,-11-9 59,6 0 44,0-8 85,-8 0 0,-2 6-107,0-4-107,0 0 39,0-1 50,0-2-31,0-1-92,1 0-82,-1 1-73,1-1-142,0 0-75,0 0-178,0 0-442,1 0-70,-1 0 435,0 0 175,0 0 62,-1 0 149,1 1 66,-1-1 78,0 1 86,1 1-98,-1 0 167,-1 0 58,0 0 57,-2-1 74,-2 0 93,3-1-201,2 0-61,0-3-45,0-3 86,-12 3 24,-10 5-122,2 2 100,-24 2 31,25-5-11,0 1 0,0 1 0,-10 3 0,10-2 0,0-1 0,-1 0 0,-11-1 0,26-2-84,1 0 53,-14 3 121,16-2-111,0 0-34,0 1-42,1 0-53,0 0-61,0 1-70,0 0-79,1 1-89,0-4-129,0 1 59,0-1 54,1 0 52,-1 0 48,0 1 44,1-1 40,-1 0 38,1 0-123,0 0 93,0 0 100,0 0 37,1 0-222,-1 0 162,-1 0-87,0 0 98,0 0-35,1 0-312,0 0 58,-1 0-40,0 0-194</inkml:trace>
  <inkml:trace contextRef="#ctx0" brushRef="#br1" timeOffset="-80330.56">3659 9077 385,'-5'0'26,"1"0"49,0 0 45,0 0 42,0 0 38,1 0 34,-3 0 325,-1 0 309,-8 0 1878,12 0-2194,0 0-42,0 0-104,-1 0-55,0 0-66,0 0-76,3 0 27,0 0-41,0 0 94,0 0-130,0 0-55,-1-1 99,1 0-53,1 0-32,-1 1 38,1-1 46,0 0 53,-1 1 23,1-1 54,0 0 58,0 0 64,0 0 69,0 0 75,0 0 80,0 0 85,0 1-323,2 0 48,8 0 1496,-6 0-1509,-1 0-77,0 0-35,0 0-93,-1 0-35,1 0-40,-1 0-44,0 0-50,-1 0-55,1 0-60,-1 0-64,31 0 563,1 0-86,71 0 664,-58 0-532,-25 0-246,19 2 81,-2 2-86,-1 0-101,1-2-105,3-1-39,1 1 34,79 7 250,-48-3-122,-24-3-95,-9-2-48,1 0-37,74-1 18,-1 0-37,424 0-181,-490 6 183,-37-4 0,0-1 0,0 1 0,0-2 0,0 1 0,1-2 0,2 0 0,-9 1-2,72-11 2,-23 5 44,-10 2 37,-1 3 53,12-1-28,24-8-73,-36 5-38,-1 1-1,3 2 6,12 3-33,-11 0-156,45-5 189,-34-6-35,-22 4 57,1 1 0,-1 2 0,1 2 0,0 1 0,3 2-22,28-1 19,-13-2-51,-10 0-63,-1 2 0,1 2 95,11 7-35,-41-7 35,-1-1 0,1 0 0,0-2 0,0 1 0,0-2 0,0 1 0,0-2 0,4-1 0,51-2 29,33 7 79,-11 1-13,-32-7-70,25-3 33,0 3 0,12 5-58,-35-1 12,47-12-140,-45 18 92,7 0-35,-65-6 271,0 0-101,-1 0-93,1 0-85,-1 0-80,1 0-71,-1 0-64,0 0-58,0 0 0,0 0-34,3 0-469,0 0-58,9 0-1292,-11 0 1564,1 0 38,0 0-43,1 0 98,-1 0 182,0 0 98,0 0 111,0 0 124,-2 0 67,-1 0 36,0 0 37,1 0 40,-1 0 41,1 0 42,0 0 45,0 0 46,-3 0-323,0 0-61,-1 0-28,0 0-10,0 0-106,0 0-79,0 0-399,0 0 445,0 0-77</inkml:trace>
  <inkml:trace contextRef="#ctx0" brushRef="#br1" timeOffset="-79265.45">3635 9136 2955,'0'0'150,"0"0"58,0 0-48,0 0-42,0 0-36,0-1-16,0 1-68,-1-3-202,1 1 166,0 1 60,0 1 40,1-1 48,-1 0 56,0 0 36,0 1 58,0-1 63,0 0 69,1 1 75,-1-1 81,0 1 87,1-1 93,-1 1-740,1-1 34,0 0 118,1 0 116,-1 1 103,1-1 186,0 0 103,0 0 232,1 0 564,-1 0-36,-1 0-519,0 1-208,-1 0-79,0 0-274,-1-1-43,1 1-50,-1 0-54,1 0-58,-1 0-66,-1 0-68,1 0-76,0 1 589,1 0-110,-1 2-90,1 0-74,0 2-25,0 9 200,0-9-181,0-2-3,0-1 73,-1 12 191,0 1-71,-1-1-67,0 1-59,0 0-57,0-1-46,0 0-42,2-1-35,0 14 135,-1-1-47,-1 11 30,-1-1-53,-2 38 135,4-21-29,0 35 115,-1-29-160,0-10-72,-2 1-44,1 7 223,3-1 1,6 39-340,0 39 477,-6-109-394,2 0 48,0-7 34,1 0 0,0-1 0,1 1 1,1-1-1,4 7-165,5 8 177,4-3-109,-14-23-52,3 0-32,16 18-48,-16-21-504,-3-6-88,-3 0 286,0-1-33,-1 0-36,1-1-41,-1 0-215,1 2-85,1-1 430,0-1 47,1-2-43,0-2 103,0 1 140,-1 0 40,1-2 26,1-7 26,-4 17 11</inkml:trace>
  <inkml:trace contextRef="#ctx0" brushRef="#br1" timeOffset="-78333.84">3993 9668 1285,'0'-3'-104,"0"-1"85,0 0 70,0 0 62,0 0 63,0 0 60,0 0 61,0 1 59,1 0 58,0 2 58,1-1-100,-1 1-60,0-3 553,-1 3-431,-1 1-169,1-1 41,0 0 48,-1 1 56,1-1 248,-1 0-279,1 0 37,0 1 39,-1-1 41,1 1 45,0-1 46,-1 0 49,1 0 51,0 0 54,0 0 56,-1 0 60,1 0 60,0 0 64,0 0 66,0 9-523,0 0-36,0 0-35,-1 1-33,0 7 329,-1 1-112,1 0-98,-1-1-86,-1 1-71,1 0-58,-2 12 128,-2 38 460,4-47-578,2 0 67,2 2-154,4-5-45,4-3-45,2-5-42,2-5-41,2-5-39,1-6-36,-1-6-36,-7 2-20,-2-2-44,6-8-83,-6 11 172,1-1-71,0-1-60,-1 0-51,6-10-250,15-29-758,-18 39 1002,-2 2 69,-4-3 77,-3 4 77,5-2 69,-1-3 28,-5 114 186,0-56-146,0 11 124,6 9-225,-2-32-87,-3-16-24,0 0-34,-1-14 244,0 0-70,1 0-67,0 0-62,-1-1-58,1 1-55,1-1-50,-1 0-46,0 0-105,1 0-55,0 0-47,-1-1-39,1 0-144,0-1-35,3-4-1444,-4 2 1685,-1 0 50,1-2-30,-1-4-153</inkml:trace>
  <inkml:trace contextRef="#ctx0" brushRef="#br1" timeOffset="-77982.88">4399 9703 5911,'0'0'208,"-1"-1"-41,1 0 61,0 0-100,1-3 55,0 2-95,0 1 45,0 0 539,0 1-36,0-1-34,0 2-34,1 0 472,0 1-120,-1 2-113,1 0-103,0 0-94,0 1-85,-1 0-161,0-1-44,0 0-40,0 1-36,0 0 10,0 0-37,-1-1 6,1 2 64,-1 8 317,0 0-46,0 1-42,0-1-43,0 0-41,0-1-39,0 1-38,0 0-38,0 0-35,0 0-34,0 14 149,0-1-123,0 1-111,0-25-150,-1-1 0,1 1 0,0 0 0,-1-1 0,1 1 0,-1-1 0,0 1 0,0-1 1,-1 2-14,-2 6 11,3 2-33,0-8 173,1-1-100,0-2-90,-1 0-83,0-2-74,0 0-66,0-1-59,0 0-49,-1-2-127,1 0-46,-2-15-2171,3 14 1957,0-7-1086,1 8 1305,0 0 35,0-2-101,1-1 66,0-1-44,3-5-221</inkml:trace>
  <inkml:trace contextRef="#ctx0" brushRef="#br1" timeOffset="-77685.61">4423 9691 6939,'-3'-3'8,"1"1"73,1 0 65,0 0 57,1 1 51,0 0 45,1 0 401,0 2-39,3 3 943,-4-2-1144,1 1-36,-1-2-10,0-1-42,0 1-38,0 0-38,1 0 197,-1 0-120,1 1-58,0-1-114,1 0-68,0 2-39,-1-2-4,0 0 28,0 0 40,0 0 70,7 12 793,-1 0-117,1 0-107,-1 1-99,0-3-187,-1 0-59,1 0-54,-1 0-49,1 0-45,0-1-40,7 10 163,0-2-36,-3-5-154,-2-1-33,10 12 110,-3 1-110,-2-1-97,-12-20-104,0-1 1,0 1-1,0-1 0,1 0 1,-1 0-1,1 0 1,0 0-1,0 0-3,6 5-22,-2-2-26,0 0-38,-3-2-132,1-3 65,6-4-190,-8-1 114,-1 2 58,-1 0-47,-1 0-57,0 0-67,1-5-636,0 1 96,0-1-80,2-3-360,1 1 41,-3 2 383,0 1 92,-1-1-74,0 3 374,0-1 57,0-1-34,0-2-178</inkml:trace>
  <inkml:trace contextRef="#ctx0" brushRef="#br1" timeOffset="-77440.33">4672 9750 1285,'0'-2'-73,"0"-1"35,0-1 60,0-1 126,0-1 121,0 1 113,0 0 107,0 0 100,0-1 93,0 1 88,0-1 80,0 1 75,0 0 66,0 0 62,0 0 54,0 1 47,0 0 41,0 2-92,0 2-64,0 0-522,1 0-50,-1 0-47,0 0-44,1 0-40,-1 0-38,1 0 196,0 1-136,0-1-80,1 2 62,2 1 93,-3-1-209,-1 0 76,0 1 106,1 6 71,-1 1-74,0 0-64,0-1-56,1 9 130,0-3-142,3 20 305,-2-25-361,0 0 42,0 2-48,-1-1-62,0-1-47,0 0-33,2 14 59,1-6 17,-3-12-184,0 0 40,0 15 116,-1-12-96,-1-4-39,0 0-33,0 0-23,1-1-33,-1 0-39,-1 0-41,1 0-48,0-1-51,-1 1-56,1-1-61,-1 4-1106,2-7 1159,0 0 37,0-1 33,0-5-449</inkml:trace>
  <inkml:trace contextRef="#ctx0" brushRef="#br1" timeOffset="-77120.11">4839 9703 7581,'-2'0'250,"1"0"-81,-1 0-72,1-1-61,1 1-59,-1 0-57,0-1-325,2 0 187,0 0 145,-1 1 82,1-1 81,-1 1 61,1-1 78,0 1 89,-1 0 98,1-1 40,-1 1 91,1 0 98,-1 0 104,0-1 111,1 1 118,-1 0 125,0 0-502,0 0 33,2 16 911,1-4-612,0-2-333,-1 0-88,-1-1-104,0-4-249,-1 0-33,0 7 344,0 1-41,0-1-41,0 1-36,0-1-37,0 1-34,0 11 189,0-9-243,0 0-37,0 15 94,0-8-142,0 1-49,0 21-7,-5-17-118,2-9-86,3-15 171,0 0-64,0-1-58,0 0-54,0-1-50,0 0-44,1 0-40,-1-1-36,1 0-236,-1-2-60,4-11-1337,-3 8 1539,0-1 41,-1-1-29,0-6-144</inkml:trace>
  <inkml:trace contextRef="#ctx0" brushRef="#br1" timeOffset="-75987.14">5042 9762 385,'9'-8'46,"-1"3"78,-1 4 96,0 1 183,-3 0-14,-3-2-245,-1-3-56,0 3 148,0 2-65,0 0 86,0-2 61,1 0-53,0-1 18,0 0 81,0 0 15,0 0 83,0 0 95,0 0 107,0 0-19,0 1 90,0 0 97,-1 0 104,1 1 112,-1 0 118,1 0 127,-1 1-598,0 0 35,0 5-187,0 0-43,0 0-40,-1 1-39,1-1-37,0 0-35,-1 6 253,0 0-116,0 0-102,0 0-86,0 0-71,-1 8 39,-1 25 145,2-31-232,1 0 72,0 11 163,0 24 391,-2-17-301,-1-5-115,-2-1-38,3-18-255,1-1-30,2 26-57,-1-32-29,0-1-39,0 1-37,0-1-36,0-2-229,0 0-119,0-1-102,0-1-89,0 0-73,0-1-57,0 0-122,0-15-1763,0 12 1567,0 0 176,0 1 79,0 3 427,0 0 36,0 0 39,0 1 45,0-1 48,0 1 53,0-1 56,0 1 60,0-4-77,0-1 69,0-2 46,0-6 45</inkml:trace>
  <inkml:trace contextRef="#ctx0" brushRef="#br1" timeOffset="-75733.83">5054 9715 9894,'0'-3'176,"1"0"46,2 0 41,-1 0 36,3 0 98,0 0 34,13-5 957,-6 4-566,-4 2-315,-1 1-123,-1-1-47,-1 2-98,-1-1-45,0 1-51,0 0-55,14 0 595,0 0-66,0 0-80,-1 0-93,1 0-107,0 0-121,-10 0-158,1 0-35,0 0-37,0 0-39,-1 0 182,-2 1-105,0 1-104,0 0-102,-1 1-101,0 1-98,-2-1-99,0 2-97,-1-1-94,-1 1-94,-2 0-92,0 0-92,-2 0-88,-1 0-89,-2 1-86,-1-1-85,2-2 723,-1-1 104,0 1 104,-1 0 105,1-1 125,-1 1 54,-1 0 35,-5 1 34</inkml:trace>
  <inkml:trace contextRef="#ctx0" brushRef="#br1" timeOffset="-75554.3">5090 9857 7838,'0'0'409,"0"0"-68,0 0-80,0 0 37,0 0 37,0 0 35,0 0 80,0 0-48,0 0-45,0 0-42,0 0-40,0 0-37,1 0 141,0 0-127,-1 0-77,2 0-5,1 0-17,-2 1-53,1-1 69,0 1 101,4 1-91,1 1 35,8 0 300,5-1 208,13 0 438,-17-2-605,1-1-54,-6 1-211,-1-1-43,-1 0-82,-1 1-41,-1-1-47,1 0-50,4 0-43,1-1-34,1 0-39,0 0-36,0 1-38,0 0-36,-7 1-99,0-1 73,11-2-302,-11 1 248,-4 1 67,1 0-55,0 0-67,0 0-79,1 0-91,-1 1-105,1-1-116,-2 1 315,0 0-34,-1 0 46,1 0 46,0 0-27,1 0-141</inkml:trace>
  <inkml:trace contextRef="#ctx0" brushRef="#br1" timeOffset="-75273.05">5531 9750 10151,'0'0'506,"0"-1"-104,0 1-94,0-1-83,0 1-92,0-1-44,0 0-19,0-1-100,0-3-147,0 4 164,0-1 50,0 1 69,0 0 90,0 0 107,0 0-105,0 1 33,0-1 274,0 0-205,0 1 33,0 0 36,0 0 38,0 0 38,0-1 40,0 1 42,0 0 45,0 0 44,0 1 48,0-1 48,0 0 51,0 0 52,0 1 54,0 10-303,0-1-98,0 1-87,0-1-74,-1-1-75,1 0-44,-1 7 62,-3 22 254,2-26-299,0 1 56,0 11-101,-2 15 156,-1 15 110,3-37-324,-1-1-35,3-13-180,-1 1 43,0 0 34,0 0 58,-2 16 340,2-15-341,0-2-56,1 0-39,-1 0-61,1 0-64,0 0-73,0 0-81,-1 1-90,1-1-98,0 0-107,0 0-115,0-4 474,0-1 32,0-5-396</inkml:trace>
  <inkml:trace contextRef="#ctx0" brushRef="#br1" timeOffset="-74870.34">5925 9727 5525,'7'-7'136,"1"1"41,0 0 46,-1 0 47,1 1 23,-2 0 44,1-1 46,-1 1 47,-7 4-4,0-2-97,-5-9 433,4 9-538,1 1 44,0 0 60,1 2 76,-2-1 230,-1 2-102,-1 0-88,-1 0-79,-1 2-13,-1 0-78,-1 1-17,-3 1 47,4-2-61,5-2-50,-15 6 493,1 2-49,0 1-43,2 1-40,-13 14 454,4 4-108,0 9 87,17-25-604,0 0 1,1 0 0,1 1-1,0 0-383,-2 15 682,6 2-216,9-9-114,8-8-99,5-6-84,-2-4-84,2-4-37,4-1-26,12-3-36,-28 3 3,-2 0-92,-1 1 37,14 0-39,-8 0-14,-7-1 8,1 1-48,1-1-149,-3 1 105,-1-1-36,3-1-251,-3 1 198,-1 0-33,1 0-36,0 0-38,-1-1-39,1 0-41,7-3-1203,-3 1 444,-3 2 461,-1-1 179,1 1 61,-2 0 144,0-1 59,0 1 67,0-1 75,1 0 4,-2-1 74,2-2 48,0-2 48</inkml:trace>
  <inkml:trace contextRef="#ctx0" brushRef="#br1" timeOffset="-74399.77">6174 9774 9894,'0'0'371,"0"-1"-75,0 1-62,-1-1-55,0 0-28,0 0-41,-2-2 142,1 2-108,1 1-24,0 0 36,0 1 733,-2 3-47,-5 25 2889,8-25-3556,-1 15 545,1 0-58,-1 0-57,0 0-59,-2 0-59,-1-1-58,-1-1-59,-3 0-60,5-10-230,3-10 14,1-15 32,2-9-8,3-2-99,2-2-84,1 2-69,1-4-104,-6 19-22,1 1-1,0 0 0,1 0 0,1 1 0,3-5 261,7-9-378,2 1 81,-2 5 135,1 2 97,-1 2 116,-8 8 24,0 2 35,-3 2-25,1 0 76,2 1 102,6-1 188,0 4-52,-7 3-228,-3 2-121,-1 2-109,-2 0 97,-1 1 0,0-1 1,0 1-1,-1-1 0,0 1 1,0-1-1,-1 3-38,-1 18 86,4 0-34,0-17 0,2 20 98,-2-9 6,0-2 41,-2 2 84,6 28 144,-2-23-303,-2-14-108,-2 0-40,1-7 23,0-2-86,2-1-93,-1-2-98,0 1-31,0-1-76,-1 2-80,-1 0-84,0-3-377,0 0 107,0-1 97,-1 1 90,0-1-34,1-1 109,-1 1 94,0 0 79,-1-1 29,1 0 60,-3-5-514,3 4 409,0 2 110,0-1-52,0-2 187,-1 0 62,-1-1 40,-1-4 40</inkml:trace>
  <inkml:trace contextRef="#ctx0" brushRef="#br1" timeOffset="-74215.84">6211 9786 9123,'0'-4'439,"1"1"-51,0 0-47,1 0-43,0 1-40,1 0-36,3-1 132,-1 1-142,1 1-46,13-1 217,-12 2-190,0-1 66,8-1-127,0 0 97,0 0 59,20 0 460,-14 2-362,-9 0-226,0 1-76,2 0-97,-8 0-40,1 0-35,-1-1-38,1 2-41,-1-1-43,0 0-47,1 0-191,-2 0 104,-2-1 8,0 0-61,0 0 7,0 0-63,0 0-71,-1 0-82,0 0 151,0 0-44,0 0-45,0 0-49,1 0 50,-1 0 63,1 0-37,2 0-192</inkml:trace>
  <inkml:trace contextRef="#ctx0" brushRef="#br1" timeOffset="-73949.48">6568 9620 12721,'26'-17'1206,"1"9"-91,-11 4-569,1-2-50,-2 0-75,1 2-62,4 1 12,9-1 126,8-1 125,1 0-84,-22 5-400,0 0-43,3 3-60,-10-1-61,-1 1-32,-1 0-38,0 1-39,-2 2-44,-1 0-48,-3-5 80,-1 1-40,1 2-288,-1 1-231,0 1-500,0 0 222,0-4 545,0 1 59,0 3-300</inkml:trace>
  <inkml:trace contextRef="#ctx0" brushRef="#br1" timeOffset="-73752.98">6770 9632 13492,'0'0'736,"-1"1"-448,1 0 38,-3 2 549,0 2-77,2 0-73,-1 1-69,1 1-66,0 0-61,0 0-58,1 1-54,-1-1-49,1 1-46,0 1-42,1-1-39,-1 8 144,1-1-107,0-3-87,0 3 28,-2 3-21,0-2-68,-1-2-56,-1 0-43,-3 44-78,6-51-35,0-1 40,-4 15 6,2-12-25,1-4-8,0 0-34,0-1-42,0 1-49,0 0-56,1 0-63,0-1-72,-1 1-77,1 0-350,0-1-274,0-4 414,0 0 238,0-1 50,0-1-30,0-2-153</inkml:trace>
  <inkml:trace contextRef="#ctx0" brushRef="#br1" timeOffset="-73437.47">7093 9620 13235,'0'-3'1,"-1"1"47,1-1 42,0 1 40,0-1 57,0 1 39,0-3 328,0 0 249,1 1 555,1 3-220,-1 2-439,1 0-305,-1 1-45,1 1-51,0 1-62,-1-1 105,0 2-34,0 5 221,0 0-199,-2-1-45,0 11 181,1 1 22,-2 9 156,-2 0-100,-1-1-125,4-14-259,1 0-37,-2 15 75,-3 0-107,1-1-113,2-2-113,2-9-75,-7 13-176,5-23 193,2-3-27,0-1-111,0-1-94,1-1-74,1-1-405,3-3-545,-4 1 1037,-1-1 42,0 0-36,0-2-158</inkml:trace>
  <inkml:trace contextRef="#ctx0" brushRef="#br1" timeOffset="-73031.55">7380 9632 13492,'-1'-7'402,"0"2"-34,1 5-336,0-1 1,0 1-1,-1 0 1,1 0-1,0-1 0,0 1 1,0 0-1,0 0 1,0-1-1,-1 1 1,1 0-1,0 0 1,0-1-1,-1 1 1,1 0-1,0 0 1,0 0-1,-1 0 1,1-1-1,0 1 1,0 0-1,-1 0 1,1 0-1,0 0 0,-1 0 1,1 0-1,0 0 1,-1 0-1,1 0 1,0 0-1,-1 0-32,-4 2 520,0 3 61,2-1-141,0 2 55,0 0-150,0-1-52,0 0-46,1 0-38,-1 4 101,-5 18 336,5-13-297,-4 24 730,2-10-344,0 1-41,2 1-42,1-1-43,6-6-288,5-10-108,5-7-91,2-7-71,12-11-77,-23 9 5,-1 0 0,1 0 1,-1 0-1,0-1 0,0 0 0,0 1 1,1-3 20,23-34-472,-15 14 127,-6 2 19,-5-4-52,-2 9 94,1-10-165,-3 11 87,-3 3 2,-3 1-69,6 11 282,0 1 35,-1-3-30,-1 0 80,-4-6 21,5 8 3,0 0-35,-1-1-121,2 2 46,0 1-39,-1-1-74,1 0-62,-1 1-69,0 0-76,0 0-83,0 0-89,0 1-96,0 0-104,1 0-1326,2 0 1313,0 0 357,0 0 54,0 0-37,0 0-182</inkml:trace>
  <inkml:trace contextRef="#ctx0" brushRef="#br1" timeOffset="-72788.38">7593 9502 13235,'7'-4'108,"1"0"103,1-1 166,0 1 117,1 1 99,-1 1 81,5 5 525,-13-1-1050,1-1-1,0 0 1,-1 0 0,1 1 0,-1-1-1,0 1 1,1-1 0,-1 1 0,0 0 0,0-1-1,0 1 1,0 0 0,0 1-149,4 7 340,0 2-52,-1 1-47,0 1-44,-2-1-39,0 0-36,-2 13 31,-3-7 64,-8 51 460,6-46-488,-1-1-37,-4 5-31,-2-3-97,-3-4-119,7-12-4,-2-2-37,1 0-334,7-4 291,-1-1-34,1 0-62,0 1-68,-1-1-82,1 0-98,-1-1-113,2 0 270,-1-1-33,1 1-36,-1-1-38,1 0-40,-1 0-41,1 0-21,0 0 106,1-2 103,-2 0 105,1-1 125,-1 0 54,0-2 35,-3-4 34</inkml:trace>
  <inkml:trace contextRef="#ctx0" brushRef="#br1" timeOffset="-72367.5">7701 9514 7838,'0'0'565,"0"-1"-114,0 1-101,1 0-84,0 0-49,0 0-66,2 1 152,-1-1-132,-1 1-20,0 0 51,0 0 220,0 0-52,0 1-46,0 0-41,0 1 8,0 0-45,0 1 59,1 0-55,1 5 223,-1-4-96,1 1 120,1 1-36,2 6 361,1 0-125,0-1-111,0 0-99,0 0-86,0-1-73,0 0-60,1 0-57,-1-1-33,21 21 310,-15-18-253,5 2 124,-3-4-166,-2 1-49,4 1-62,-9-7-93,0 0-41,0 0-46,0 0-52,0-1-55,0-1-62,-6-4-192,-1 1 39,0-2 37,0 1 34,2-1-260,0-1 99,1-2-3,5-5-688,-6 5 631,-2 3 137,0 0-74,2-3-589,0 0 81,-1-2 78,0 1 76,0-1 73,-1 0 72,0-1 69,-1 0 67,1 0 64,-1 0 62,0-1 60,0 1 57,-1 0 55,1 0 52,0 0 51,-1 0 47,1-1 35,-1 1 60,1 0 56,0 1 51,0 1 13,0 1-38,-1 0-36,1-1-33,-1-4-113,0 0-101,0 0-75,-1 0-57,-5-20-1012,4 17 829,2 7 306,-1-1 33,0 1 41,1 0 47,0 2 386,0 0-102,0-4 155,0 2-43,1 3-104,-1 0 38,1 0 45,0 0 53,0 0-6,0 1 46,0 0 49,0 0 53,0 0 58,0 1 62,0-1 65,0 1 71,1 0 73,-1 0 79,0 1 81,1 0 87,-1 0 90,1 1 95,0-1 98,0 2 102,2 8-391,-1 0-125,0 0-114,-1 0-104,-1-3-229,0 0-47,0 0-43,-1 0-38,-1 9 216,0 0-98,-3 29 498,5-25-499,-1-5-211,0 3-80,0 1-83,-2 1-86,0 0-91,-1-2-92,-1-1-98,-2-4-100,1-4 126,-2-4 97,0-1 120,-6 2 48,14-7 19</inkml:trace>
  <inkml:trace contextRef="#ctx0" brushRef="#br1" timeOffset="-71289.42">7486 9006 4497,'0'0'134,"0"-1"-49,0-5 70,-2 3-36,2 3-352,-1-1 66,1 1 65,-1 0 61,1 0 57,-1 0 55,0-1 49,1 1 49,-1 0 91,0 0 57,-1 0 53,1 0 45,0 0 136,0 0 49,-1 0 169,1 0 449,-2 0 507,2 0-624,1 0-252,0 0-91,0 0-342,1 0-52,0 0-60,-1 0-65,2 0-72,-1 0-79,1 0-85,0 0-92,11 0 902,1 0-108,-1 0-100,1 0-91,-1 0-83,0 0-74,0-1-67,0 1-58,3 0-18,-1-1-59,11 0 17,17-1 22,-25 0-82,1 1 55,0-1 77,0 1-72,0 1-39,3 1-14,11 3 14,10 1 39,-11-4-2,-4-1 34,1 0-43,1 1-41,1-1-36,30 3-9,-5 3-98,-26-3-7,0-1-1,5-2 31,-11 0-34,1 1 1,22 4 33,-3-3 1,-26-2-24,-9 2-29,-6 2 64,-4 0 71,1-2 131,-1-2-68,0 1-68,-5 6-6,4-4 18,1-1 19,1-1 60,0 10 96,-1 1-41,0-1-38,-1 0-33,-1 12 68,-2 0-86,-6 45 74,10-38-60,1 24-8,0 3 75,0 1 56,-2 11 110,-6 36 256,4-21-401,3-21-114,-8 3-76,-2-17-47,-2 0 0,-2-1 0,-2-1 0,-10 17 0,18-43-21,0 1-38,-10 25-154,16-41 162,0-1 0,0 0 0,0 1 0,-1-1 0,1-1-1,-4 4 52,4-5-63,0 0-64,-1 0-59,1 0-55,0 0-50,0-1-45,1 0-42,-1 0-36,0-2-508,2-2-94,8-15-1156,-4 12 1312,-1 0-85,1 0-274,1-4-702,-4 9 1919</inkml:trace>
  <inkml:trace contextRef="#ctx0" brushRef="#br1" timeOffset="-69713.69">3730 10389 4112,'-10'0'279,"0"0"74,-13 0 900,21 0-658,0-1-84,0 1-75,0-1-67,0 0-2,0 0-69,0 0-9,0-1 56,-1-1 82,0 2-70,1 0 36,1 1-152,0 0 35,-1 0 1394,2 0-128,0 2-848,1 0-46,1 0-46,0-1-45,1 1-44,0-1-42,0 0-43,0-1-42,1 1-40,0-1-40,-1 0-39,1 0-39,-1 0-36,1 0-38,-2 0-35,1 0-35,-1 0-31,0 0-40,10 0 490,0 1-101,0 1-84,0 0-65,3 1-11,17 0 246,-7-2-87,0 1-56,-1 2-46,0 1-37,13 2 90,17-2 131,-3-4-84,0 2-118,0 1-98,0 0-76,6 1-51,75 2-33,19-6 106,11 8-129,-96-5 4,32 3-30,-43-4-74,-38-4 98,1-1 1,-1-1 0,0 0-1,0-1 1,14-5 1,-8 2 4,1 1 1,1 1-1,-1 1 0,1 2 1,16 0-5,27-4 100,-2 0-115,0-1-179,-4 2 46,-2 9 19,-33 1 107,-26-4 23,42 3-6,-11-4-63,-1-2 0,16-4 68,-14 2 11,-32 4-10,11-1-1,0 0 0,-1 2 0,1-1 0,0 2 0,0-1 0,5 3 0,16 2 0,-3-2 2,-17-2 1,1 0 0,0 0 1,-1-2-1,1 0 0,0 0 1,7-2-4,-14 1 17,53-7 66,-48 7-81,0 1 0,0 0 1,12 2-3,14 2 1,-1-1 0,1-2 0,26-2-1,-27-2 35,1-1 34,108 0-26,-93-1 134,1 2-69,29 0-46,1 3-80,66-2-76,-52-4 94,-31 2 0,-11 1 28,0-4 51,-34 2-112,0 1 43,22-4 118,0 0 95,56-6 408,-68 11-476,-1 0-49,6 1-66,-18 2-64,0 0-34,15-2-77,-1-2 52,35-8 29,-36 5 66,-1 2 0,1 1 1,14 2-13,25-4 129,-23 1-57,-12 3-59,-30 2-52,24 0-125,-20 0 126,-6 0 36,-6 0 48,-10 0 65,5-1-41,6-4-53,5-2-58,4-1-59,1 0-65,1 1-68,-2 1-71,-3 3-75,-1 2 102,1-1 34,8-2-465,-8 1 376,1 1-148,0-1-27,-3 2 207,0 0-36,0 0-41,0-1-43,0 1-49,0-1-51,-2 2 256,-1 0 58,1 0 50,-1 0 42,1-1-20,1 1-15,-1 0 60,0 0-58,-1 0 22,0 0-33,1 0-38,-1 0-43,0 0-69,1 0-61,-1 0-65,0 0-72,0 0-77,1 0-83,-1 0-88,0 0-95,-1 0 307,-1 0 61,-1 0-36,-1 0-192</inkml:trace>
  <inkml:trace contextRef="#ctx0" brushRef="#br1" timeOffset="-68402.79">5805 10530 4112,'6'-6'122,"-2"-1"78,-3 2 26,0-10 361,-1 14-422,0 0 42,0 1 44,0 0 47,2 0 1071,0 0-101,0 1-97,-1 0-94,1 1-89,-1-1-86,0 1-82,0 0-78,-1 0-73,1 0-71,-1 1-66,0 0-62,1-1-59,-1 1-54,0 0-50,0 1-48,-1-1-3,1 1-56,-1 1-48,1-1-41,-1 1-13,0 1-49,-3 12-10,3-12 36,0-2 24,0-1 57,1 0 69,-1-1 81,-5 37 320,0 1-89,1 0-70,0 0-52,-9 59 539,12-79-760,1-2-39,2 15 68,-3 28 83,-2-21-216,-4 52 194,4-46-169,0 1-69,0 9-5,3 28 125,0 8 49,-4-31-123,2-29-44,1 1 0,2-1-1,1 9-47,1 57 28,-2-101-33,-1-1 1,1 1-1,-1 0 0,0-1 0,0 1 0,-1 0 0,1 0 0,-1 0 0,1 0 0,-1 0 0,0 0 0,0 0 0,0 0 0,-3-1 5,-41-40-153,20 20 54,-1 1-75,-35-20-291,39 29 343,-2-3 50,0-2 70,-3-4 88,26 21 52,1-1-60,1 3-75,0 0-1,0 0 1,0-1 0,0 1-1,0 0 1,0 0 0,0-1 0,0 1-1,0 0 1,0-1 0,0 1-1,0 0 1,0 0 0,0-1 0,0 1-1,0 0 1,0 0 0,1-1-1,-1 1 1,0 0 0,0 0 0,0-1-1,0 1 1,1 0 0,-1 0-1,0 0 1,0-1 0,0 1 0,1 0-1,-1 0 1,0 0 0,0 0-1,0-1 1,1 1-3,6-1 99,-5 4 1,-2 10-103,1 0-50,0-7 51,14 22 564,0-1-51,-1-3-116,-1 0-44,0 2-47,-1 1-49,-5-10-123,3-1-46,-4-6-52,1-1 1,0-1-1,1 1 0,-1-1 1,3 0-35,14 11 124,-22-17-113,0-1 0,0 1 0,0-1 0,0 0 0,1 0 1,-1 0-1,1 0 0,-1 0 0,0-1 0,1 1 0,-1-1 1,1 1-1,0-1 0,-1 0 0,1 0 0,-1 0 0,1 0 1,-1-1-1,1 1 0,-1-1 0,1 1 0,-1-1 0,1 0 1,-1 0-1,0 0 0,1 0 0,-1-1 0,0 1 0,0-1 1,0 1-1,0-1 0,0 0 0,0 1 0,-1-1 0,1 0 0,0 0 1,-1-1-12,6-5 44,-1-1 1,0 1-1,0-1 0,0-3-44,18-40 138,-10 22-74,19-22 28,9 8-59,6 7-63,6 5-65,-38 23 75,-5 3-32,-3 1-43,1 0-72,-1 1-92,0 0-112,-6 3 206,-1 1 40,1-1-27,0 1 91,0 1 25,-2 0-9,1 0-42,-1 0-62,0 0-77,0-1-94,0 1-110,0 0 116,0-1-48,0 1-51,0-1-56,0 0-58,0 1-62,0-1-65,0 0-68,-1-1 311,-1 0 42,0-2-128,-3-1-175</inkml:trace>
  <inkml:trace contextRef="#ctx0" brushRef="#br1" timeOffset="-67286.29">4935 12303 5525,'-3'0'72,"0"0"35,-3 0 142,2 0 82,-1 0 77,1 0 68,0 1 61,1 0 53,0 0 46,0 1 37,-1 1 466,-1 15 2203,4-5-1964,1-2-830,-1 0-48,-1 0-42,0 1-34,-2 11 295,1 13 294,3-6-405,0 2-79,0-1-71,0 2-59,0 6 12,0-1-57,0 8 18,0 19 138,1-88-241,0 0-76,1 1-65,0-2-50,1-4-31,0-38-13,-2 37-32,0-1-52,7-58-207,-4 48 198,-1 14 67,2 1-54,5-12-99,5 2-59,-11 27 141,1 0 0,0 1 0,0-1 0,1 1 0,0 0 0,0 0 0,1 1 63,12-10-116,2 3 32,1 6 42,-2 8-39,-17 0 60,0 0 0,0 0 0,-1 1 0,1-1-1,-1 1 1,1-1 0,-1 1 0,1 0 0,-1 0 0,0 0 0,0 0 0,1 1 21,1 3-65,1 0 0,-1 1-1,0-1 1,-1 1 0,0 0 0,0 0 0,0 0-1,-1 0 1,0 1 0,0 0 65,-2-7-6,2 8-57,0 0 0,-1-1 1,0 1-1,-1 8 63,-5 9-165,-12-2-55,-15 0-58,-20 4 12,16-10 81,12-4 14,9 0 166,13-12 18,0 1 0,0 0 0,0 0 1,0-1-1,0 2 0,1-1 0,-1 0 0,1 1-13,0-2 10,0 1-1,1-1 1,-1 0 0,1 0-1,0 0 1,0 1-1,0-1 1,0 0 0,0 0-1,0 1 1,1-1 0,-1 0-1,1 1-9,11 17 32,5-4 24,1-2 105,-1-2 43,27 14 346,-27-18-376,0 0-36,0 0-52,0-1-64,-5-2-52,-1 0-41,1 0-44,-1-1-49,-6-2 74,1 1-97,1-1-70,0 0-72,0 0-79,0-1-83,0 1-86,0-2-92,-1 1-97,-3-2 325,-2 1 79,0 0 81,0-1 80,1-1 94,0 0 43,0 0 31,2-3 23</inkml:trace>
  <inkml:trace contextRef="#ctx0" brushRef="#br1" timeOffset="-66740.19">5364 12291 5140,'-1'-6'-1,"-1"2"84,-1 2 92,2 2 98,1 0-6,1 0 63,3 0 63,-4 0 329,1-1-117,-1 1-105,0-1-90,0 0-18,1 0-86,-1-1-19,0 0 66,0 2 30,0 0-42,0 0 30,0 2 105,0-1 18,0 2 103,0-1 117,0 0-309,0 0 35,0 5 235,1 0-89,1 1-80,0 0-72,0 1-5,0 1-73,0 5 69,-3 0-88,-6 39 655,4-1-37,3-16-351,0-1-33,0-27-438,0 14 235,7 14 252,-6-35-574,0 1 1,0-1-1,0 0 0,0 0 1,0 0-1,0 0 0,1 0 1,-1-1-1,1 1 0,-1 0 1,1 0-1,-1-1 0,3 2-46,-3-2 29,1 0-1,0-1 0,-1 1 0,1 0 0,0-1 0,-1 1 0,1-1 0,0 1 0,-1-1 0,1 0 1,0 0-1,1 0-28,30 0 377,-10-2-188,-4-1-111,-3-2-101,-3 2-68,1 1 6,-2 0-12,-1-2-16,-6 3 2,1 0-49,0 1-66,0-2-69,-2 1 126,1-2-108,0 1-83,-1-1-92,0-1-100,-2 0-110,-1 0-118,-1 1 343,0 0-34,-1 0-33,0-1-36,-2 0-347,-1-2 36,3 2 340,0 1 149,0-1 42,1-2-25,0-2-127</inkml:trace>
  <inkml:trace contextRef="#ctx0" brushRef="#br1" timeOffset="-66486.93">5376 12397 8738,'-5'-4'-39,"1"1"90,-1 0 82,0 1 76,1 0 21,0-1 44,0 1 39,2 0 36,1 1-86,1 1-36,0-2 133,1 1-110,0-1-88,0 1-54,4-3-5,-3 3-1,-2 1 58,8-3 569,0 2-104,1 1-88,0 1-73,1-1 23,6-1 141,-1-2-271,-1 2-35,8 2 109,0 1-44,24 1 321,-42-3-805,1 0 74,9 0 159,-8 0-134,-3 0-59,1 0-62,-1 0-37,0 0-62,0 0-70,0 0-77,1 0-87,-1 0-96,0 0-102,1 0-112,2-1-1353,-5 0 1462,0 0 59,0-1 159,-1 0 68,0 0 79,1-1 92,-1 1 50,0-1 57,0 0 38,0-1 37</inkml:trace>
  <inkml:trace contextRef="#ctx0" brushRef="#br1" timeOffset="-66286.47">5341 12197 9894,'-3'-4'219,"3"1"91,1 0 79,1 1 63,5-3 374,8 0 536,-2 2-380,-4 1-366,-1 1-144,0 0-51,-1 0-116,-1 0-51,0 0-56,0 0-64,0 1-67,-3-1-83,0 1-36,15-2 289,1 1-126,-1 1-115,1 0-105,-1 1-95,1 1-85,0 0-75,-1 0-65,4 0-151,1 0-61,7 0-326,-13-1 191,-1-1-1,0-1 1,6-1 776,-14 0-105,0 1 42,0-2 27,5-1 26</inkml:trace>
  <inkml:trace contextRef="#ctx0" brushRef="#br1" timeOffset="-65787.8">5984 12244 5911,'2'-3'-93,"1"1"40,-1 0 39,0-1 35,3-1 101,-1 0 94,-1 0 80,1 1 64,1-2 136,6-6 1043,-6 7-917,-3 2-127,-2 2-198,0 0 46,-1-1 139,0 1-40,0-1-39,0 1-35,0 0-36,-1-1-32,-1 1 207,0 1-110,0-1-97,-1 1-82,1 0-70,-1 1-58,1-1-38,-11 5 43,11-5 39,2 0 31,-20 9 209,0-1-51,1 0-43,1-1-36,7-3-84,2 2 81,0 3 131,-1 7 287,6 2 22,6-5-268,3-3-121,3 0-69,28 33 42,3 4-69,-21-24-141,-2 2-35,-9-6-40,-5-18 12,-1 1 0,0 0 0,1 0 0,-1 0 0,0 0 0,-1-1 1,1 1-1,0 0 0,-1 2 8,0-4-3,1 0 0,0 1 0,-1-1 0,1 0 0,-1 0 1,0 0-1,1 0 0,-1 0 0,0 0 0,1 0 0,-1 0 1,0-1-1,0 1 0,0 0 0,0 0 0,0-1 0,0 1 0,0 0 1,0-1-1,0 1 0,-1 0 3,0-1 0,1 0 0,-1 1 0,0-1 0,0 0 0,0 0 0,0 0 0,1 0 0,-1 0 1,0 0-1,0-1 0,0 1 0,1-1 0,-23-6-18,-26-16 94,33 12-100,-1-1-83,8 6 11,1 0-35,3 2 45,5 3 63,-7-4-136,4 1-31,1 1-63,2 1 84,0 1-34,-1-3-218,1 0-120,1 2 221,-1-1-38,1 1-38,0-1-40,0 3-97,0-1 65,1 1 60,-1 0 56,0 0 52,1-1 47,0 1 43,-1 0 39,2 0-56,-1 0 86,1 0 52,1 0-34,-2 0 43,0 0-84,0 0-108,3 0-17,0 0 33,10 0-398</inkml:trace>
  <inkml:trace contextRef="#ctx0" brushRef="#br1" timeOffset="-65251.24">6186 12256 9380,'2'-10'526,"1"3"-93,0 1 14,0 1 105,0 2 7,0 0 105,0 1 120,-2 2-342,1 0 34,0 0 1452,-2 0-1287,-1 0-106,1 1-97,-1 0-85,1-1-140,-1 1-39,0 0 72,0 1-109,-1-1-75,-1 3-32,2-3 11,0 0 80,1 0-18,0-1 37,-7 12 372,3 1-65,1 1-55,1 1-44,-1 0-16,-3 8 121,1-6-269,1 1 56,-1 15 251,5-21-240,-1 0 0,1 0 0,1 0 0,0 0 0,2 6-251,3 5 321,2-3-71,-7-18-249,0 0 1,0 0-1,1 0 0,-1-1 0,0 1 0,1-1 0,-1 1 1,0-1-1,1 1 0,0-1 0,-1 0 0,1 0 1,0 0-1,0 0 0,-1 0 0,1 0 0,0 0 0,0 0 1,0-1-1,1 1-1,19 0-32,2-6-53,-1-5-70,0-2-87,-3 0-105,-4 0-122,-2 1 1,-2 0 51,0-1 44,-1 0 41,2-2-20,-2-2 43,3-10-91,-4-4 53,3-13 189,-8 24 130,1 1 47,-1 0 65,0 2 84,-5 13 379,1 1-106,-1 1-94,0 1-84,-1 1-70,0 1-61,0 0-48,0 1-37,-4 16 37,4-12 37,1-3-16,0-1 37,0 13 217,-1 0-44,1 0-40,0 0-38,0 6 35,-1-1-60,1 1-53,1-1-46,-1 5-27,1 0-43,8 54-37,-9-77-160,0-1 48,0 1 42,1 1 33,-1 3 43,1 12 108,-1-13-137,0-1-59,0 1-122,0-3 47,0 0-42,0-1-44,0 0-50,0 0-53,0 0-58,0-1-62,0 0-66,-1 0-70,1-1-74,0 0-79,0-1-83,0 0-86,0-1-92,0-1 864,0-1 57,0-1 38,0-4 37</inkml:trace>
  <inkml:trace contextRef="#ctx0" brushRef="#br1" timeOffset="-64824.76">6747 12220 6939,'1'-17'3337,"-1"15"-1940,0 3-270,0 2-48,0 0-62,0 2-73,0 1-86,0 0-100,-1 1-112,1-1-124,0-3-312,0 0-35,0 0-39,-1 0-38,1-1-41,0 0-42,0 0-45,-1 0-45,-4 31 797,0 48 1062,-1-35-530,2-27-745,0-5-150,1 0-38,1 0-47,1-1-57,5 4 4,7 2-44,4-3-38,1-9-33,-6-7-174,0 0 61,24 0 145,-20 0-136,-6 0-43,-1 0-39,1 0-46,-1 0-54,2 0-94,-1 0-86,0 0-99,0 0-108,0 0-119,-4 0 294,0 0-33,0 0-35,0 0-37,0 0-37,0 0-40,5 0-394,-2-1 88,-3-1 267,0 1 34,4-3-509,-2 0 333,-1 2 249,-1-1 57,2 1-33,2-3-180</inkml:trace>
  <inkml:trace contextRef="#ctx0" brushRef="#br1" timeOffset="-64473.26">7058 12232 10408,'0'-6'-11,"0"1"79,0 0 74,0 1 68,1 0 63,0 1 58,0 0 53,1 0 48,1-1 344,2 1 86,3-1 258,10-1 654,-5 2-1113,2 0-85,0 1-70,0 0-56,6-1 83,27-6 639,-33 5-838,-1 1-49,0 1-44,1 0-39,13-1 104,0 0-94,13-1 7,-38 3-217,33-2 106,-19 3-98,-3 1-64,-1 1-82,-2 2-106,-6-1 73,-1 0-36,-1 0-68,-1 0-78,-1 0-69,-1 1-56,0-1-156,-1 1-48,-7 6-1470,3-6 1128,2-2 551,0 0 37,0 0-73,-1 1 98,1-2 156,0 1 92,1-1 102,0 0 112,-3 1-199,0 0 57,-1 1 38,-2 1 37</inkml:trace>
  <inkml:trace contextRef="#ctx0" brushRef="#br1" timeOffset="-64251.52">7212 12220 11565,'0'-1'327,"2"0"-55,3-3-20,0 1 71,0 1 63,0 1 57,2 0 152,0 2 57,1 2 188,4 3 490,-1 3 16,-4-2-476,-2-1-181,0 0-47,-2 0-153,0 0-48,-1 0-57,-1 0-64,2 9 305,-1 1-124,0-1-108,-1 1-93,0 3-45,0 1-87,-1 2-50,0 11-15,0-27-82,0 2-21,-1-1 0,0 1 0,0-1 0,0 0 0,-2 4 0,0-1-30,0 0-35,-2 4-106,3-7 43,0 0-35,2-6 214,0 1-31,-1 0-64,1 0-59,-1 0-53,0 2-164,-1 0-86,1 1-66,-1-1-45,-3 7-1006,3-8 916,-1 0 26,2-3 341,-1 1 41,0-2 84,-1 0 46,1-1 29,-3-2 29</inkml:trace>
  <inkml:trace contextRef="#ctx0" brushRef="#br1" timeOffset="-63087.43">7749 12279 385,'0'0'0</inkml:trace>
  <inkml:trace contextRef="#ctx0" brushRef="#br1" timeOffset="-56652.96">4279 12031 3341,'0'-4'661,"0"1"53,0 0 45,0 1 39,0-4 1041,0-3 2628,1 7-3158,0 0-74,1 1-281,0 0-85,0 0-101,0 1-115,0-1-376,0 1-33,-1 0-38,1 0-38,0 0-40,0 0-43,1 0-44,-1 0-47,12 0 487,-1 0-60,0 0-53,-1 1-48,4 0 9,-1 0-51,7 2 67,2 1-60,10-3 112,0-6-90,-8 1-158,1 2-81,17 1 46,1 1 73,63 3 328,-75 0-390,-2 2-38,9-2 7,23-4 125,-9 0-58,-21 4-121,25 2 3,-25-4 21,-1-2 0,0 0 1,4-3-65,60-6 105,-3 6 47,-6-8-131,-72 10-21,-1 0 0,1-1 0,-1 0 0,5-3 0,20-3 0,0-2-5,-32 8 9,0 1 0,0 0 0,0 1-1,0-1 1,1 1 0,-1 1 0,1 0-4,77 0 186,-49 0-134,5 0-57,0 0-100,-12-2 111,-1-2 42,36-3 112,-40 7-131,33-10 114,-47 9-120,-1 0 0,0 0 0,1 0 1,-1 1-1,1 1 0,1 0-23,28 0 77,-12-3-58,34-6 50,-33 5 25,0-1 0,7-2-94,0-1 125,1 3 0,-1 0 0,1 3 0,0 1 0,10 2-125,28-1 146,-2-1-233,-1 0 46,164 0 50,-136 0-33,-40 0-26,0 0-35,98-12-172,-132 12 205,0 0-42,57-5-333,-48 0 272,41-1 128,-6 1 32,-14-4 22,-22 3 7,0 1 0,1 1 0,1 2-34,-11 1 22,12-4-80,22-1-56,-56 8 7,-2-1 105,0-1 0,0 1 0,0-1 0,0 0 0,0 1 0,0-1 0,0 1 0,0-1 0,0 0 1,0 1-1,0-1 0,0 1 0,1-1 0,-1 0 0,0 1 0,0-1 0,0 0 0,1 1 0,-1-1 1,0 0-1,0 1 0,1-1 0,-1 0 0,0 0 0,1 1 0,-1-1 0,1 0 2,9 1 32,1 0 95,-11 0-117,2-1 5,-1 1 0,0-1 0,0 1-1,0 0 1,0 0 0,1 0 0,-1 0-1,0 0 1,0 0 0,0 0 0,-1 0 0,1 0-1,0 0 1,0 0 0,0 1-15,3 18 46,-8 11 8,-3-1 77,4-19-65,0-1 0,1 1 0,0-1-1,1 1 1,0 5-66,0 4 151,-4 14 181,0 3 29,4-12-198,-4 54 24,-3-39-121,-5-7-41,-4 1-4,1 20 55,3-11-23,8-21 84,0 0-1,-2 21-136,4-21 66,-1-1 0,0 1 0,-4 4-66,-14 49 22,3 2-22,-21 67 3,30-115 27,-2 0 1,-4 7-31,8-22 28,3-4-49,0-2-51,0 0-71,0-2-44,1 0-76,-1 1-87,-1-2-99,2 0-9,-1 0-83,0-1-90,0 0-98,0 0-104,0-1-110,-1 1-118,1-1-125,-3 3-1304,7-5 1984,0 0 33,0 0-95,0-1 62,1 1-42,0-1-207</inkml:trace>
  <inkml:trace contextRef="#ctx0" brushRef="#br1" timeOffset="-55033.86">4160 12043 5525,'0'-6'1252,"1"1"-122,0 1-109,1 0-91,1-1 245,1 1-110,11-3 2156,-11 7-2488,0 0 48,-2 0 226,-2 0-576,0 0-94,0 0-83,0 0-70,0 1-46,0 0-54,0 4 34,0-3-64,0 0 25,0 1 41,0 13 507,0 2-95,1-1-84,0 1-78,1 0-67,-1 0-59,1-1-51,1 0-40,-2 9 124,0-10-32,1 5 89,3 14-10,0 0-46,-1 0-44,-1 1-38,2 37 95,-1 0-107,-1-19-99,3 28-6,0-10-52,10 103-32,-11-122 45,0 0 48,-2-17-10,-1 0-42,5 55 0,-4-70 23,-2 0 37,-2 39 323,0-18-115,-1-14-94,-2 1-81,0 1-72,2 1-68,2-30 27,1 0-1,-1 0 1,1-1-1,-1 1 1,1 0-1,-1 0 1,1-1 0,-1 1-1,1 0 1,-1-1-1,1 1 1,0-1-1,0 1 1,-1-1 0,1 1-1,0-1 1,0 1-1,-1-1 1,1 0-1,0 1 1,0-1 0,0 0-1,0 0 1,0 0-1,-1 1 1,1-1-1,0 0 1,0 0 0,0 0-1,0-1 1,0 1-16,21 1 215,0-2-59,-4 0-89,26-4 152,6-2 55,-27 6-106,1-1-38,25-6 33,-2 0-102,-2 4-69,-19 4-35,-1-1 0,0-1 0,19-5 43,-6-3-8,-1-4 37,-17 7 5,-1 1-1,2 0 1,-1 2-1,0 0 1,1 2-1,7-1-33,37-1 129,-18 1 13,-34 2-122,77-4 188,-63 4-77,0 2 0,0 1 0,26 4-131,20 8 43,94 9-43,-91-13 0,-37-4 0,2-2 0,19-2 0,-39-2-10,104 1 2,0 1 83,1 5 98,0 6 111,-73-5-196,1 0-52,38 6-59,43 2-100,-58-10 26,3-8 87,113-15 19,5-2 111,-99 16-116,-16 1-40,-28-5-82,-19 0 42,1 2 42,79-7 42,-67 11-35,-40 2-53,-4 2-105,-2 1-67,-2 5-420,-3-5 341,0-2 200,1-1-51,-1-1-47,1 1-44,0-1-42,-1 1-38,0-1-455,-1 0-230,0-1-108,1-1-47,-2-3-1666,3 4 2012,0-1 35,1-1-93,0 1 88,0 0 339,0-1 41,0 1 40,0-1 41,0 0 42,0 0 40,1-1 43,0 0 41,0-2-29,1 0 85,0-2 58,3-5 55</inkml:trace>
  <inkml:trace contextRef="#ctx0" brushRef="#br1" timeOffset="-54476.82">7785 12811 385,'0'-4'1555,"1"1"-142,-1 1-44,1 0-53,1 2-62,-1 0-72,0 0-81,0 2-91,1-1-101,-1 1-109,-1 1-119,1-2-388,-1 0-33,0 1-35,0-1-36,0 1-36,0-1-39,0 1-39,-1-1-40,1 1-41,-1 0-44,-2 4 688,0 1-78,1 0-68,-1 1-62,1 1 17,-1 0-61,0 2 15,-2 7 126,0 1 47,1-5-146,-4 18-26,2 1 73,0 9 162,-1 22 384,0-1-1,4-30-625,1 0-36,0 12 39,-3-4-115,1-17-175,1-6-56,-1-3-47,-6-1-56,-7-2-63,11-10-96,-2-3-71,0-1-64,-1-2-59,1-1-50,0 0-45,-5-4-606,7 4 732,1 0 61,-1-1 63,1 0 69,2 2 87,0-1 35,-4-9 17,7 14 41</inkml:trace>
  <inkml:trace contextRef="#ctx0" brushRef="#br1" timeOffset="-51775.48">1501 4799 4497,'-4'0'218,"1"-1"97,0 0 86,2-1 77,0-1 179,0 0 74,1 0 217,0-3 549,1 0-156,-1 3-491,-1 0-190,0 1-57,0 1-155,0 0-59,-2 0-65,1 1-75,0 0 492,2 0-47,0 0 612,0 1-940,1 1-38,0 2 227,-1 0-123,1 1-106,-1 0-51,-1 1-101,1 1-56,-1 3-24,0-4-22,1-3 6,0-1 17,0 0 33,-1 12 144,0-2-55,0 2-13,-2 4 25,-2 10 94,4-5-26,-2 19 60,-4 0-115,3-20-155,-7 8-1,9-26-81,0 0 0,1 0 1,-1 0-1,1 1 0,0-1 1,0 1-1,0-1 0,1 3-5,-1-3-42,1 0-79,-1-1-71,1 0-63,-1-1-56,0-1-46,-1 1-469,-4-11-1786,6 5 2089,-1-2 44,1 4-151,0-1 35,0-1-495,0-1 127,0 0 115,0 2 401,0 1 35,0-4-314,0 1 119,0 0 105,0-1 16,0 0 103,1-2 22,0-3-70,1 4 275,0 0 61,0-2 40,2-4 40,-3 13 15</inkml:trace>
  <inkml:trace contextRef="#ctx0" brushRef="#br1" timeOffset="-51509.2">1466 4810 3341,'-2'0'-133,"1"0"37,0-1 37,0 1 34,-1-1 72,1 0 117,0 0-14,0 0 34,0-1 277,0 0-47,1 1 48,-1-2 569,1-2 1117,0 4-1284,0 2-218,0-1-95,1 1-320,-1 0-34,0 0-37,0 1-40,0-1 458,0 0-56,0 0-52,1 0-49,-1 0-47,1 0-43,0 0-40,0 0-37,0 0 6,0 0-44,0 0-38,1 0-34,1 2 99,2 2-23,-1-2-49,-2-2 0,-1 1 28,1-1 69,8 8 288,8 5 318,-5-4-301,-1 0-51,-4-3-219,-2 0-47,4 5 212,0-1-89,1 0-82,-1-1-73,2 2-47,0 0-75,-1 0-64,-2 1-52,-4-7-14,1-1-43,0-2-50,0 0-55,0 0-113,-1 0-97,-4-2 45,-1-1 45,1 0 43,-1 0 38,1 1-111,0-1 118,0 0 96,0 1 67,2-1 78,-2-1-77,0 1-24,-1 0-41,1 0-49,-1 0-60,1 0-72,-1 0-79,1-1-88,-1 1-97,0 0-105,0 0-114,0 0-124,0-1 399,0 1-34,0-1 407,0-1 49,0 0 32,0-2 32</inkml:trace>
  <inkml:trace contextRef="#ctx0" brushRef="#br1" timeOffset="-51242.14">1752 4692 8481,'-1'-1'-91,"1"1"39,-2-1 50,1-1 117,-1 1 101,1 0 87,0-1 44,0 1 52,-1-2 352,1-3 1109,1 5-1343,2-1-61,-2 1 134,1 1-46,0 0-43,0 1-43,0 0-40,0 0-37,0 0-36,0 0-34,1 2 219,1 1-108,-1 1-92,1 0-76,1 4 52,4 11 218,-6-15-299,-1-1 82,4 24-9,2 54 763,-6-46-661,0-5-153,-1-15-179,0-1-43,-7 25-56,2-9-88,4-26-1,0 0-62,-2 0-76,1 0-90,1-3 97,-1 1-38,1-1-41,1 0-45,-1 0-48,1 0-49,1 0-54,0-1-55,0 0 204,1 0 37,5-1-549</inkml:trace>
  <inkml:trace contextRef="#ctx0" brushRef="#br1" timeOffset="-50824.95">1966 4869 6553,'6'-6'60,"-2"0"105,-2 1 11,1 2 36,5 0 289,-7 3-260,-1 0 35,1 0 35,-1 0 39,0 0 284,0 0 402,0 0 635,-1 1-1055,1 0-115,0-1-102,-1 1-91,0 0-40,0 1-92,-1-1-54,0 1-50,0 0-21,1-1 28,0 0 45,0 0 73,-5 10 686,-1 0 1,1 0 0,-4 12-884,0 5 1071,5-5-270,2-11-442,2-1-35,0 0-38,1 0-41,1-1-47,1-1-51,-1-7-128,-1 0 0,1 0 1,-1 0-1,1-1 0,0 1 1,0 0-1,0-1 0,0 1 1,0-1-1,0 1 1,0-1-1,0 1 0,1-1 1,-1 0-1,0 1 0,1-1 1,0 0-20,17 5 187,-3-7-80,0-5-66,-2-2-88,-3-1-81,-2 0-62,-2-2-43,5-23-483,-8 17 456,1-1 78,-4 14 121,-1 1 1,1-1 0,-1 0-1,1 0 1,-1 0 0,0 0 0,-1 0-1,1 0 1,-1 0 0,1 0 0,-1 0-1,0 1 1,-2-4 60,-2-6-254,-2 1-66,-1-1-86,-1 0-108,4 5 136,3 6 306,1 0-37,-1 1-35,0-1-33,-3-1-269,0 1-113,-2-1-240,1 2-118,1 1 166,1 0-43,-3 4-884,7-3 1352,-1 1 38,0 5-448</inkml:trace>
  <inkml:trace contextRef="#ctx0" brushRef="#br1" timeOffset="-50271.51">2204 4881 5140,'0'-2'-184,"0"1"44,0-1 42,1 1 38,-1-1 38,0 1 35,1-1 111,-1 0-3,1 1 35,-1-1 244,0 1-33,0 0 47,-2-1 512,-8-1 1047,4 3-1366,-2 0-64,1 1 289,-12 14 1652,11-6-1462,4-3-525,1-1-33,-1 1-40,1-1-46,0 1-54,1-1-61,-1 0-67,1-1-74,0 0-82,-1 2 138,0 1 79,-1 1 122,1 6 260,3-2-30,3-6-282,2-1-135,2-2-96,3-1-75,15-1 91,-10-5-125,-6-1-59,-1 0-66,-1-3-81,0-1-93,6-9-212,-2 2 22,-5 4 199,-1 1 82,-2-3 36,1 1 96,1-12-68,-6 4-4,-2 7 89,-2-6 9,3-3 70,-4-20 189,0 25-79,1 7 17,0 0 61,4 8-154,1-1 76,2-2 166,0 1 87,3 3 305,-3 4-371,-2 5-59,1 2 105,0 0-100,1 0-80,0-1-59,4 27 143,-4 3-76,2 18 243,-1-22-160,-1-11-114,-1-4-55,-1 0-35,6 28-28,-2-25-62,-2 4-91,-1-16 4,3 10-59,-2-13 74,0 1-92,-1-4 57,0 0-33,-1 0-39,1 0-42,-1 0-47,0 0-53,0-4 354,0 3-438,1 4-915,0-6 810,1 0 145,0 0 46,0-1-27,3 0-141</inkml:trace>
  <inkml:trace contextRef="#ctx0" brushRef="#br1" timeOffset="-49838.77">2384 4952 4883,'-4'0'195,"2"0"-87,-1-3 43,3 2-83,0 0 38,0 1 14,0-1 37,-1 0 44,1 0 48,0 0 54,-1 0 61,1 0 67,-1 0 71,2 2-72,0 0-35,1-1 295,1 1-119,0-1-104,0-1-23,1 0-103,1-1-31,2-1 45,1-1 31,-3 3-37,-2 0 46,-1 0-152,0 1 35,6-1-1,-3-1-97,-2-3-62,-1-3-58,0-3-19,2 4 54,-3 7-85,10-14-11,-10 7 78,-6 0 94,-7 0-77,-2 4-37,8 3-50,1 0 1,-1 1-1,0 0 1,1 0-1,-1 0 1,1 0-1,-1 1 0,-2 1-7,-24 13 51,13-3 30,7-2 32,3 1 53,1 1-104,0 2 111,0 4 100,2 0 87,3-1 77,5 0 64,5-3 53,7-4 42,12 0-156,1-5-72,1-2-69,0-3-69,0-2-65,0-2-63,0-1-61,-1-1-59,-23 5 220,-1-1-60,1 0-58,-1 0-53,1-1-53,-1 1-48,1-1-45,-1 0-44,0 1-40,1-1-37,1-2-336,0 0-116,-1 0-92,-1 1 104,-1 0-32,-3-5-1500,-3 5 1130,-3 1 69,1 1 395,-2 1 59,5 0 388,0 0 65,0 0 44,-2 0 42</inkml:trace>
  <inkml:trace contextRef="#ctx0" brushRef="#br1" timeOffset="-49392.94">1954 5272 8481,'3'0'864,"-1"0"-55,0 1-54,0 0-52,-1 0-49,1 0-47,-1 1-46,1-1-42,-1 1-42,0 0-38,0 0-36,0 1-36,1 2 274,-1 0-113,0 0-174,-1 0-54,1 0-43,-1 0-34,1 25 866,-2-22-631,1 3-164,0 1 37,0 29 855,0-23-706,0 4 0,0-4-195,0-9-192,0 0-41,0 0-43,0-1-47,0 0-53,0 0-56,0-4 43,0 0-55,-1-1-50,0 0-44,-1 0-201,0-1-75,-1-1-58,0 0-42,-6-2-1224,5-1 1083,-1 0-21,1 0 104,1-1 47,0 1 70,0-1-47,-2-1-233</inkml:trace>
  <inkml:trace contextRef="#ctx0" brushRef="#br1" timeOffset="-48459.33">4899 4598 2955,'-2'-15'164,"0"11"-41,0 0 88,1 1-27,0 0 52,0 1 58,0-1 66,0 0 73,1 1 80,-1-1 87,1 0 95,0 1-352,0 0 52,-1 1 47,1-1 39,-1 1 141,0 0 36,-2-1 1436,1 2-843,1 1-458,0 0-174,0 0-48,1 0-141,-1 1-47,1 0-54,0 1-60,0 7 359,0 1-88,-1 0-80,1-1-72,-1-2-140,1 0-33,-1 8 128,-1-1-94,1 1-68,-3 27 176,3-25-168,1-8-50,-1 1 33,1-1 41,0 1 48,0 6 14,-2 1-42,0-1-41,0-1-40,-2 1-40,1-2-39,-2 1-37,1-2-38,3-13-67,1 1 49,-5 7 140,3-7-182,1-1-27,0 0-49,0-1-58,0 0-67,1-1-76,-1 0-83,1-1-688,1 1 112,-1-1 107,1 1 100,-1-1 182,0 1 68,1 0 61,-1 0 58,0 0 55,0 0 49,1-1 47,-1 1 42,1-1-101,-1 0 107,1 0 99,-1 1 41,2-6-92,-1 4 49,0 0-96,0 1 60,-1 0-40,2-5 16,1-2 72,0-1 48,1-7 47,-4 17 19</inkml:trace>
  <inkml:trace contextRef="#ctx0" brushRef="#br1" timeOffset="-48173.84">4875 4539 8481,'-1'-6'11,"-1"1"31,-2 2 86,2 3-22,-1 2 35,2-1 465,0 0-45,1 1-42,0-1-41,0 1-38,0 0-37,0 2 304,1-1-341,0 0-40,0 3 224,1-3-276,-1 0-34,1 2 69,-1-1-40,2 3 365,1 5-78,0 1-36,7 12 422,3 0-128,1-1-119,2 0-111,1-1-103,0-1-95,0 0-88,-5-5-118,0-1-46,-1-4-173,16 6 143,-19-15-128,0 1-73,-2-2-30,-1 0-61,0 1-69,1 0-79,-5-2 228,1 0-86,-2-2-78,1 1-67,-1-1-59,0 0-50,1-3-562,-1-6-1167,-1 5 1271,-1 2 305,1-1 55,0 2 197,0-1 42,0 1 49,0 0 54,0-2 68,0 0 54,0-1 35,0-3 34</inkml:trace>
  <inkml:trace contextRef="#ctx0" brushRef="#br1" timeOffset="-47922.63">5126 4527 5140,'-1'-3'-105,"0"0"43,0 0 46,0-1 45,0 0 47,0 0 49,0 0 50,0 0 50,1 0 52,-1 0 53,1 0 55,-1 0 56,1 1 56,-1 0 59,1 0 59,0 0 60,0 1-25,-1 1 50,1 0 51,0 0 50,0 1 52,0 0 53,0 1 54,0 1 54,1 38 299,0-14-466,1-4-178,-1 1-47,1-5-151,0 0-49,0 1-59,-1-1-65,1-5-133,-1 0-39,0-1-41,0 1-44,1 0-47,-1-1-48,0 1-53,0 0-54,-1-1-58,1 1-59,0 0-63,-1-1-65,0 1-68,0-1-71,0 1-72,0-1-76,0-12 609,0-2 33,0-4 14</inkml:trace>
  <inkml:trace contextRef="#ctx0" brushRef="#br1" timeOffset="-47589.75">5245 4669 3341,'0'-2'-97,"1"0"39,-1 0 36,0 0 36,0-2 112,0 1 121,1 1 9,-1-1 55,0 1 48,1 1 44,-1-2 507,1 1 103,-1 3 1983,-1 0-2393,1 1-35,-1 0 9,0 1-69,0 1-84,-1 1-96,0 4 214,0 0-79,1 1-69,0-1-57,1 3 4,1-1-52,2 25 441,-1-20-380,0 0 75,-2-6-80,0 1 65,1 1 60,2 0-76,2 0-69,0-2-58,2-3-52,1-3-42,-7-4-160,0 0-1,0 0 0,0 0 0,0 0 0,0 0 0,0 0 0,-1-1 0,1 1 0,0 0 1,0 0-1,0-1 0,0 1 0,-1 0 0,1-1 0,0 1 0,0-1 0,-1 1 0,1-1 1,0 1-1,-1-1 0,2 0-12,8-9 124,0-1-42,-1 0-39,-2 0-35,3-12-86,-10-4-101,-2 18 158,0 0-79,-1 1-68,1-1-58,-2-1-82,1 1-43,-11-20-912,7 19 760,2 4 240,1 1 39,2 3 186,0 1-42,0 0-39,0 0-36,-1 1-254,0 0-112,-1 1-222,2 1-95,-3 6-1870,5-6 452,0-2 1364,0 0 370,0 0 55,0 0-43,0 0-197</inkml:trace>
  <inkml:trace contextRef="#ctx0" brushRef="#br1" timeOffset="-46809.03">5519 4657 7196,'0'-1'163,"-2"0"-26,1 0-141,0-1 39,-1-1 135,0 0 119,0 0 97,0 0 26,0 0 46,-5-5 1171,4 6-964,1 1-305,-1 1-37,1 0-46,-1 1-56,0 0-64,-1 1-73,1 1-82,-1 1-91,0 0 267,0 1 0,0 0 0,1 1-1,0-1 1,0 0 0,0 1 0,0 0 0,1 0 0,-1 2-178,-6 26 898,5-17-393,0 0 49,0 3 169,0-2 93,2-7-573,2-1 37,0-8-210,0 0 1,0 0 0,1 0-1,-1-1 1,1 1-1,-1 0 1,1-1 0,0 1-1,-1 0 1,1-1-1,0 1 1,0-1 0,1 1-71,6 5 410,3-5-99,-3-4-184,1-3-81,4-4-89,-3-1-74,4-6-168,-3-1-84,6-21-424,-13 24 568,1 0 44,-1 1-74,-1 0 41,1-14-109,-2 7 159,-2-1 52,0-19-2,-1 11 75,-5-28-131,2 31 112,2 0 72,0-3 98,-1 20-16,-2-1 60,3 5-62,1 0 37,0-1 229,3 9 115,-2 14 92,0 3-334,0-1-35,1 22 119,3 91 426,-1-104-547,-1-1 45,1 15 37,1 10 21,-3-47-269,0 0-1,1 0 1,0 1-1,0-1 1,0 0 0,0 0-1,1-1 1,1 3-30,-3-5 9,0 0 1,1-1-1,-1 1 1,1 0-1,0-1 1,-1 1-1,1-1 1,0 0 0,0 1-1,1-1-9,2 1 12,-1 0-1,1 0 0,-1-1 1,1 0-1,0 1 1,0-2-1,4 1-11,36-1 85,-22-4 19,-18 3-101,1-1-1,-1 0 1,0 0 0,1 0 0,-1 0 0,-1-1 0,1 0 0,0 0-1,2-2-2,25-15-47,-8 3-207,-1-7-55,-19 19 229,1-1 0,-2 1-1,1-1 1,-1 0 0,1 0 0,-2-1-1,1 1 1,-1-1 0,0 1 0,0-1 0,-1 0-1,1 0 1,-1-1 80,-3-5-113,-1 1 40,-3 0 24,-7-3 20,12 15 26,0-1 1,0 0-1,0 1 0,0-1 0,0 1 0,0 0 0,0-1 0,0 1 0,0 0 0,0-1 1,-1 1-1,1 0 0,0 0 0,0 0 0,0 0 0,0 0 0,-1 0 0,1 1 0,-1-1 3,-11 7-78,0 8-60,11-11 117,-1 0 1,1 1 0,0 0-1,0-1 1,1 1 0,-1 0 0,1-1-1,0 1 1,0 5 20,0 15-51,3 1 55,4-2 97,-5-23-93,-1 1-1,1-1 1,0 1-1,-1-1 1,1 0-1,0 0 1,0 1-1,0-1 1,0 0-1,0 0 1,0 0 0,0 0-1,1 0 1,0 0-8,1 1 21,0-1 1,0 1 0,1-1 0,-1 0-1,1 0 1,-1 0 0,1 0 0,-1-1-1,1 1 1,0-1-22,37-2 209,-19-1-120,2-4-86,-8 1-49,0 0-101,-8 3 18,1 1-44,-3 0-12,-1 0-51,0 0-51,-1 0-55,-3 1-256,0 0 38,0 1 36,0-1 34,-1-1-394,1 0 117,-2 0 102,1 0 90,-1 0 74,-1 1 61,0-3-200,-5-1-707,6 4 880,0 0-70,-3-2-77,0 1 69,-1-1-41,-3-1-217</inkml:trace>
  <inkml:trace contextRef="#ctx0" brushRef="#br1" timeOffset="-46239.56">5280 5106 385,'-1'-1'30,"0"-1"55,0 1 54,-1-1 49,1 1 45,1-1 44,-1 0 38,0 0 35,0 0 80,1 0 36,-1-2 551,0 0 60,0-6 1536,1 7-1840,0 0-35,0 0 76,0-1-93,0 2-324,0 0-52,0-1-56,0 1-64,1 1 750,-1-1-107,1 1-99,1-1-90,-1 0-84,1 1-75,1-1-69,-1 1-59,0 0-85,1 0-37,1-2 181,1 1-88,4-2 417,-7 4-498,0-1 48,6-2 101,1 0-33,0 1-40,-1 0-46,1 1-52,-2 3-58,1 1-63,-1 4-70,-1 2-75,3 7 9,0 3-53,-6-8-22,-2 4-45,-1-11 99,0 2-6,1-1-1,-1 0 1,0 1 0,0-1-1,-1 1 1,0-1 0,0 0 0,0 0-1,-1 1 1,1-1 0,-1 0-1,-1 0 1,1 0 0,-1-1-1,1 1 1,-2 1 24,-6 7-77,-13 15-133,9-14 133,13-14 79,1 1-1,-1-1 1,1 1-1,-1-1 1,0 1 0,1-1-1,-1 0 1,1 1-1,-1-1 1,0 0-1,1 1 1,-1-1 0,0 0-1,0 0 1,1 1-1,-1-1 1,0 0-1,1 0 1,-1 0 0,0 0-1,0 0 1,1 0-1,-1 0 1,0 0-1,1-1 1,-1 1-1,0 0 1,0 0 0,0-1-2,0-2 61,5-5 9,13-5 96,5 1 6,-7 5-92,-6 2-54,-4 3-45,0-1-36,5-1-155,1-1-116,-1 1-96,0 0-65,0 0-54,23-9-1377,-18 8 1141,-8 2 416,1 1 34,-1-1 39,1 1 48,1-1 22,0-1 89,-5 3 14,0-1 46,1 0 29,3-3 29</inkml:trace>
  <inkml:trace contextRef="#ctx0" brushRef="#br1" timeOffset="-45391.94">8393 4681 1285,'0'-1'-23,"0"-1"14,0 1 56,0 0 50,0-2 157,0 2 107,0-1 90,0 0 75,0 0 47,0 1 41,-1-3 1495,0 3-1249,0-1-71,0 2-442,0 0-38,0-1 0,0 1-71,-1 0-82,1 0-90,0 0 378,1 1-106,-1 0-88,1 0-74,0 0-66,0 1-33,0 2 83,0-2-59,0-1 19,0 0 53,-1 8 611,0 1-96,-1-1-87,0 1-79,0 0-49,0 1-66,0-1-55,2 1-46,0 1 54,-1 36 1107,1-34-770,-2 1 1,0-1-1,-3 13-697,3-3 457,2-14-297,0 4-45,0-8-114,-1 0-46,0 0-55,-1 0-60,-1-1-70,0-1-75,2-3 2,0 0-68,1-1-81,0 0-92,0-1-370,0 0 68,0 0 65,0 0 62,1 0 60,-1 0 57,0 1 53,0-1 51,1 0-160,-1 0 97,1-1 89,-1 1 79,1 0 68,-1 0 59,1 0 49,-1 0 40,1 0 2,1-2-231,-2 1 201,1 0-28,0 0-70,0-1 94,-1-1 82,1-2 55,-1-2 52</inkml:trace>
  <inkml:trace contextRef="#ctx0" brushRef="#br1" timeOffset="-45154.98">8369 4669 7838,'0'-4'14,"0"1"45,1-1 45,0 1 41,-1 0 38,2 1 36,0-2 315,2 3 110,0 2 90,1 4 67,0 5 46,0 0-192,1 0-44,-1-1-43,2 1-38,-1-1-38,1 1-33,8 8 368,3 3 32,2-2-108,-1-1-138,27 19 753,-21-20-967,-11-10-260,0 1-58,-5-3-67,0-1-35,0 1-41,0-1-43,1 1-73,-1-1-68,-6-3 139,0-1-121,1 0-105,-1-1-89,2-1-137,-1 0-68,-1 0-33,4-5-935,-5 2 670,-1 2 425,-2 0 53,0-1 332,-1 0 45,-1-1 30,-1-3 29</inkml:trace>
  <inkml:trace contextRef="#ctx0" brushRef="#br1" timeOffset="-44814.69">8667 4610 3341,'0'0'970,"0"1"-50,0 0-51,0 0-48,0 0-47,0 1-46,0-1-44,0 1-43,0-1-41,-1 1-40,1 0-38,0 0-38,0 1-35,0-1-35,0 3 317,0-1-291,-1 0-55,1 0-52,0 0-46,0 0-45,-1 0-38,1 5 99,-1 0-114,1 0-78,-3 21 64,3-24-108,-1 0 33,1-1 47,-1 0 55,0 0 65,1 0 77,-1 12 32,1 0-35,3-1-39,0-1-46,0 6 11,-1 0-117,-2 5-35,0-19-108,0-1-39,0 0-59,0 1-98,0 0-116,0-4 103,0 0-39,0 0-39,0 0-44,0-2 103,0 0 41,1-1 39,0 0 41,2 0 16,4 0 61</inkml:trace>
  <inkml:trace contextRef="#ctx0" brushRef="#br1" timeOffset="-44578.75">8845 4751 6168,'-11'2'2047,"6"1"-1069,1 1-34,0 0-40,0 1-44,1 1-47,0 0-51,1 1-57,0-1-60,0 1-63,0 0-69,1 0-73,-1-1-75,1 1-81,0-2-85,0 1-81,0-1-119,-1 7 512,-2 7 261,3-1-56,1-15-596,0 0 0,1 0 0,0 0 0,-1 1 0,1-1 0,0 0 0,1 0 0,-1 0 0,0-1 0,1 1 0,1 2-120,-1-3 36,0 1 0,0-1 1,0 0-1,0 0 0,0 0 0,0 0 0,0 0 0,1 0 0,-1-1 0,3 2-36,11 3 139,2-4-32,0-4-38,0-4-40,-2-5-46,-1-5-50,-4-6-251,-6 0-83,-6 1-74,-5 0-62,-4 0-52,-3 2-44,-18-17-718,28 33 1097,0 1 42,-2-3-114,0 1 95,-6-2-235,8 4 276,0 1-52,-1 0-77,0 0-91,0 1-108,2 0 213,0 0-34,2 0-322,1 0 111,-1 1 100,0-1 91,1 1 81,0-1 72,-1 1 61,1 0 51,0 0 40,0 0 36,1 2 64,-1-2-59,0-1-72,-1 1-111,4 3 61,2 2 78,-3-4 56</inkml:trace>
  <inkml:trace contextRef="#ctx0" brushRef="#br1" timeOffset="-43052.32">8809 5235 2570,'0'-2'-121,"0"0"81,0 0 75,0 0 69,0 0 64,0 0 58,1 0 52,-1 0 47,0 0 33,0 0 34,0-2 472,3-6 2236,-3 8-2479,1 0-48,0 0-53,1 1-81,-1-1-96,0 0-111,1 1 718,-2 0-80,0 2-408,1-1-47,-1 0-44,1 0-42,-1 0-39,1-1-36,1 1 156,1-1-127,-1-1-79,3 0 13,1-1-6,-4 2-96,-1 1 62,-1-1 90,4 0 45,-1 0-35,4 0 181,-2 0-183,0 1-48,6 1 127,5 0 84,-6-2-81,6-3 50,0 2-70,1 0-14,23 1 366,-25 0-410,-3 3-161,-4 1-89,-3 4-85,-5 6-142,-7 0-33,1-4 116,1-3 71,0-2 70,-7 5-68,-1-2 1,0 0-1,-1 0 1,0-1-1,-5 1 42,-26 11-49,28-11 65,-12 7 53,28-14-68,1 0 0,-1 0 0,1 0 0,0 1-1,-1-1 1,1 0 0,0 0 0,-1 0 0,1 1 0,0-1 0,-1 0 0,1 1 0,0-1 0,-1 0 0,1 1 0,0-1 0,0 0-1,-1 1 1,1-1 0,0 1 0,0-1 0,0 0 0,0 1 0,0-1 0,-1 1 0,1-1 0,0 0 0,0 1 0,0-1-1,0 1 1,0-1 0,0 1 0,0-1 0,0 0 0,1 1 0,-1-1 0,0 1 0,0-1 0,0 1 0,0-1 0,1 0 0,-1 1-1,0-1 1,0 0 0,1 1 0,-1-1 0,0 1-1,5 6 0,6 7 22,19 11 51,-3-2-39,-27-23-34,1 0 0,0 0 0,0 1 0,-1-1 0,1 1 1,0-1-1,-1 0 0,1 1 0,0-1 0,-1 1 0,1-1 0,-1 1 1,1 0-1,-1-1 0,1 1 0,-1 0 0,1-1 0,-1 1 0,0 0 1,1-1-1,-1 1 0,0 0 0,0 0 0,1-1 0,-1 1 0,0 0 1,0 0-1,0-1 0,0 1 0,0 0 0,0 0 0,0 0 0,0-1 1,-1 1-1,1 0 0,0 0 0,0 0 0,-2 0-2,1 0 0,0 1-1,0-1 1,-1 0 0,1 0 0,-1 0-1,1 0 1,-1 0 0,1-1 0,-1 1 0,1 0-1,-2 0 3,-17 10-94,18-10 94,1 0-1,-1 0 0,1 0 0,-1 0 0,0 0 0,0 0 1,1 0-1,-1-1 0,0 1 0,0 0 0,0-1 1,0 0-1,0 1 0,0-1 0,0 0 0,-2 0 1,-9 0-30,-22-4 93,21-1-90,3 0-86,6 1 13,0 0-35,4 3 132,1 0-68,-1 1-63,1-1-57,-1 1-19,1 0-36,0-1-335,0 1-234,0 0-525,1 1 504,0-1 309,0 0 119,0 0 36,0 0 97,-1 0 35,1 0 42,0 0 45,0 0 63,0 0 39,0 0 40,0 0 43,0 0 46,0-1 49,0 1 51,0 0 55,3-2-348,-1 0 45,0 0 30,1-2 29</inkml:trace>
  <inkml:trace contextRef="#ctx0" brushRef="#br0" timeOffset="24726.02">9764 710 4497,'0'-11'47,"0"5"67,0 2 16,0 0 66,0 0 78,0 1 91,0 1-84,0 0 43,0 0 48,0 1 50,0-1 54,0 1 57,0 1 60,0-1 63,0 1 67,0 0 69,0 1 74,0 0 76,0 1 79,0 0 83,0 0 86,0 1 89,0 15-723,4 28 863,-1-32-1015,0-1-41,-1 1 80,-1-1-83,-1-1-64,0 1-49,1 29 441,5-1-501,4 20 177,0 0 13,-4-20-174,0-7-91,1 1-70,2 18 15,2 30 153,-2-16-42,-2-23-110,0 18-53,-2 0 1,-3 0-1,-3 12-5,0-5-16,1-61-55,-5 22-126,3-23 96,0 0-52,-1 0-97,0 0-107,1-4 132,0-1-34,1 0-39,-1 0-40,1-1 71,1-1 81,0 1 69,-1 0 60,1-1 48,0 1 45,-1 1 200,1-1-175,0-1-63,0 1-40,0-1-35,0 0-45,0 1-52,0-1-58,1 0-87,-1 1-82,0-1-90,0 0-97,0 0-104,0 0-114,0 0-121,0 0 415,0 0-32,0 0 146,0 0 46,0 0-27,0 0-141</inkml:trace>
  <inkml:trace contextRef="#ctx0" brushRef="#br0" timeOffset="25226.68">9859 2057 7196,'0'0'163,"0"0"-26,0 0 164,0 1-46,0 0-39,0 0-34,0 3 106,0 7 276,0-8-348,0 0 53,0 12 899,0 1-73,0 0-72,0-1-68,0 0-151,-1-1-50,1 0-49,0 0-48,0 0-44,0 0-44,0 1-40,1-1-39,-1 7 176,1 0-76,-1 0-68,1 0-62,1 0-56,0-1-47,0 1-42,0-1-34,1 24 86,-4 23 282,0-32-349,1-2-72,1-11-135,1-1-59,0-4-33,2 5-9,-2 1 1,0-1-1,-2 5 8,6 18-140,-2-23 16,-2-10 19,-2 0-40,0-5 34,2-1-36,-1 0-47,2 0-60,-2-3 45,1 1-36,0-1-40,0 1-43,0 0-114,0 0-71,0 0-75,0 0-82,-1 0-88,0 0-93,0 1-100,-1 0-106,0-2 552,0-1 84,-1 1 89,0-1 91,0-1 116,-1-1 49,-1 1 32,-1-1 32</inkml:trace>
  <inkml:trace contextRef="#ctx0" brushRef="#br0" timeOffset="26047.64">9871 3357 5525,'4'-4'73,"0"1"54,0 1 51,0 0 47,0 1 42,-1 0 39,3 3 406,-1 0-63,-1 2 52,5 13 1555,-6-10-1449,-1 1-34,1 4 168,-2-3-267,0-4-385,-1-1-35,1 4 80,-1-5-214,1 0-33,-1 0-36,0 0-37,0 0-40,0-1-41,0 26 837,1 0-87,0-1-79,1 1-72,0-1-63,0 1-54,0-1-47,0 1-38,2 17 157,3 62 541,-6-75-687,-1 1 35,1 11-17,0 1-51,2 0-51,0-1-52,1 1-51,0 0-51,1-1-51,0 1-52,-1-5-44,0 0-43,1 25-188,2 22-200,-4-66 324,-4 27-97,-1-31 98,-1-1-100,1-8 79,-1 0-37,2-5 153,0 1-63,1 0-58,-1-1-53,1 1-48,0-1-44,0 0-38,0 1-35,1-1-117,0 1-34,0 2-426,4 7-1363,-3-10 1656,-1 1 43,0-2 248,0 1 41,-1-1-29,0 3-144,0-5 519</inkml:trace>
  <inkml:trace contextRef="#ctx0" brushRef="#br0" timeOffset="26597.29">10037 4964 6553,'0'6'40,"-1"0"73,-1-1 63,0-1 53,-2 6 290,1 8 396,3-6 13,0-1-77,0 1-73,1 0-70,-1-1-98,0 0-55,0 0-51,0 0-49,0 0-46,0 0-41,0 0-39,-1 0-35,1 10 171,-1-1-90,0-2-114,0-1-36,-5 40 413,3-33-332,-2 0 78,-1 1 110,-2 6-328,0 0 52,-14 57 506,13-51-447,1 5-55,4-20-159,1-1-41,-3 18-63,-1 2-69,-3 19-146,6-40 92,-1-1-66,-2 0-63,0-1-57,1-1-18,0-1-41,1 1-38,1 0-33,2-5 293,-1-1-44,0 1-47,0 0-51,0-1 6,0 0-43,1-1-46,0 1-46,0-1-52,0 0-51,1 1-56,1-2-58,0-3 342,-1-1-65,0-1-64,0 0-66,0 0-68,-1 0-68,0 0-70,0 1-70,1-3 406,0 0 46,1 1-27,0 1-141</inkml:trace>
  <inkml:trace contextRef="#ctx0" brushRef="#br0" timeOffset="27261.82">9764 6548 12721,'4'1'735,"1"0"-79,-1 0-73,-1 2-67,1 0-64,-1 0-58,0 1-53,-1 0-47,2 3 89,0 0-88,-1 2-29,1 4 28,1-1 23,4 20 534,-4-11-316,-3-4-127,0-1-47,1 5 32,-1-4-12,0 0-64,-1-1-55,-1 1-47,1 2-9,-1 1-43,-2 38 206,1-36-220,0 1 38,1 8 156,0-16-159,0 24 227,0-1-105,-1 1-90,0-1-72,0-3-63,-1-1-33,-9 81 20,4-66-6,-5 25 90,2 24-152,8-26-2,7 11 0,-1-49-33,1 6-78,-1-16 20,1 2-38,5 30-244,0-6 23,-4-35 179,2 0-73,19 39-1872,-17-33 1122,1-1-88,-7-14 661,-1-1-39,0 2-130,2 2-346,2 3-480,-3-4 539,-2-5 482,0 0 44,1 1-26,1 0-141</inkml:trace>
  <inkml:trace contextRef="#ctx0" brushRef="#br0" timeOffset="27784.48">10086 8663 5911,'0'0'269,"0"0"-57,0 0-48,0 1-42,0 0 19,-1 5 9,0-2-9,-1-1-22,0 0-44,-2 3-23,2 6-105,1-6 424,0 1 69,-2 1 108,-4 11 798,4-13-898,-1 1-62,2 0-55,-1-1-71,0 1-85,1-1 25,1 1 64,0 0 55,-1 0 48,2 2 122,-1 0 40,0 19 1148,1-12-733,-1-7-523,1-1-49,-1 3 29,0-6-248,0 0-36,-1 10 457,0 1-82,1-1-73,0 0-65,-1 3 2,0 1-71,-1 4-14,-5 12 41,2-7-115,2 2-41,1 1-43,0 0-47,1 3-53,-2-1-66,2 9-128,3 0 71,0 4 52,-5 1 43,3-37-22,-2 8-55,0-5-18,1-3-35,0 0-63,0-2-26,0 0-64,0 0-73,-1 0-83,2-5 86,0 1 51,1-1 45,-1-1 39,1 1-5,0 0 36,1 4-299,0-3 183,-1-1 61,0 0-3,0 0-52,0 0 4,-1 0-50,0 0-58,0 1-64,-4 14-993,0 4-95,2-11 772,1-1-37,0 0-42,-1-2-47,2-5 534,1 0 42,-1 0-29,1 2-144</inkml:trace>
  <inkml:trace contextRef="#ctx0" brushRef="#br0" timeOffset="28277.69">9966 10093 7581,'0'0'357,"1"0"-73,-1 0-63,1 0-54,0 0 33,0 0-107,3 1 66,-3-1-74,0 1 41,2 5 41,-2 0-19,-1-1 16,0 2 47,0-2 10,0 1 47,-1-1 54,1 0 59,0-1-29,-1-1 46,1 0 48,0-1 53,0 9 371,0-1-73,-1 1-68,0-1-63,1 0-56,-1 0-52,-1 0-45,1 0-41,0 6 228,-1 1-69,-1 35 1090,3-21-1440,0 43 436,0-47-488,0-4-67,0-1-36,0 1-43,0 0-54,-2-2-54,-2 0-46,-2 11-118,8 0-83,1-22 16,-1 0 17,0-4 47,-1-1-20,0 1-71,-1-1-24,1 0-79,-1 1-91,0 0-105,1-2 289,0-1-118,1-1 158,-1-1-34,0 0-34,1 0-35,0 0-38,-1-1-38,1 1-39,0-1-41,0-1-42,0 1-43,0-2-45,-1 1-45,0 0 144,0-1 63,-1-1-37,0-1-192</inkml:trace>
  <inkml:trace contextRef="#ctx0" brushRef="#br0" timeOffset="33278.39">10205 11085 771,'-3'1'813,"0"-1"-78,-1 0-82,0 0-83,0 1-219,1-1-42,0 0-43,0 0-45,-1 0-43,1 1-46,0-1-46,0 0-46,0-1-47,0 1-47,0 0-49,1 0-48,0-1-50,0 0-50,0 0-50,1 0-51,-3-4-172,2 2-22,-4 1-54,4 2 204,1 0 77,-1-1 70,1 1 63,0-1 56,-1 0 49,1 0 43,0 0 35,-2-1 86,-5-2 241,5 3-293,-1 1 165,1 0-75,-1-1-64,1 0-55,-4-2-110,-7-6-320,10 6 369,1 0 87,1 1 30,1 0 34,0 1 38,0-1 43,0 1 46,1-1 50,0 1 55,0-1 58,-1 2 12,1 0 50,0 0 46,-1-1 39,0 1 434,0 0 71,-6-1 2523,4 1-2108,2 0-763,-1 0-47,1 0-57,0 0-68,0 1-118,0-1-68,0 0-73,0 0-82,0 0-87,1 1-94,0-1-101,-1 0-107,2 3 749,1-1-47,0 0-46,2-1-41,0 0-40,1 0-37,7 0 224,-2 0-192,1-1-61,4-1 57,-1 1-75,0-1 58,11 2 132,1-1-43,0-1-82,-1 1-75,1-1-69,-1 0-62,0-1-58,1 0-50,1-2-44,12 1-58,23 2 41,-13 1-7,-16-1-32,-6-2-32,-1-3-53,3-2 4,3-2 8,3 5 42,-35 5 94,1 0 0,-1 0 0,1 0 1,-1 0-1,1 0 0,0 0 0,-1 0 1,1 0-1,-1 0 0,1 1 0,-1-1 1,1 0-1,-1 0 0,1 0 0,-1 1 0,1-1 1,-1 0-1,1 0 0,-1 1 0,1-1 1,-1 0-1,0 1 0,1-1 0,-1 1 0,1-1 11,-4 11-372,-17 8-507,16-16 627,0 0-84,1 0-76,-1 0-71,1 0-62,0 0-58,0 0-50,0 0-43,-2 2-667,0 0-83,4-5 976,1 1 54,0-1-32,-1 0-167</inkml:trace>
  <inkml:trace contextRef="#ctx0" brushRef="#br0" timeOffset="33888.68">11158 11026 3341,'0'0'399,"0"0"-91,0 0 163,0 0-189,0 0 36,0 0 170,0 0-64,0 0-62,0 0-57,1 0-52,-1 0-48,0-1-44,0 1-39,1-1 21,0 1-100,-1-1-66,2-1-101,0 0 131,-2 2 59,1-1 57,0 1 70,-1-1 82,1 0 102,0 1 112,-1-1 123,1 1-255,-1 0 35,0 0 38,1 0 39,-1 0 41,0 0 41,1-1 45,-1 1 45,0 0 47,0 0 49,6 0 9,1 0-83,-1 0-74,0-1-60,1 0 38,0-1-53,14-4 890,44-12-537,-49 14-684,0 0-37,-1 0-49,0-1-62,3 2-78,-1 4-80,-2 3-73,-5 2-63,-9-4-115,0-1 59,0 0 51,-1 0 46,1 0 8,-1-1 46,0 1 12,-1 1-21,1-1-16,0 0 23,1 0-19,-1-1-61,0 1 194,1-1-256,0 1-63,0 0-54,0 0-45,0 0-101,0 0-34,3 2-1464,-2-2 1213,0 1-74,0-2 317,0 1 113,-1-1 300,0 0 38,0 0 41,0 0 43,1 0-89,1 0 65,-1 0 44,2 0 42</inkml:trace>
  <inkml:trace contextRef="#ctx0" brushRef="#br0" timeOffset="34675.61">13067 10802 11950,'8'6'624,"2"-1"-55,2-3-46,2 0-43,15-2 377,0-1-102,-1-1 63,-1 2-299,-1-1-66,1 0-60,-1-1-55,12-1 80,0-1-91,1 0-72,-1-1-53,97-9 363,-105 12-460,20-2 9,1-4-76,116-13 90,-99 19-129,-40 2-19,-22 1-83,-2 1-46,-4-2 128,0 0 0,0 1-1,0-1 1,0 0 0,1 1 0,-1-1-1,0 0 1,0 1 0,0-1 0,0 0-1,0 1 1,0-1 0,0 0 0,0 1-1,0-1 1,0 0 0,0 1 0,0-1-1,0 0 1,-1 1 0,1-1 0,0 0-1,0 1 1,0-1 0,0 0-1,0 1 1,-1-1 0,1 0 21,-4 6-354,1-3 167,2-2 81,2-2 58,-3 3-224,2-2 55,0 0 1,0 0-43,0 0-134,0 0-76,0 0-72,0 0-69,0 0-44,0 0 76,0 0 70,0 0 67,0 0 62,0-1 57,0 1 53,0 0 48,-1-1 55,1 1 34,0 0-43,0-1 103,0 0 48,1-1 78,-1 1-76,1 0-101,-1 0 9,1 1-45,0-1 23,1 1 54,0-1 35,2 1 34</inkml:trace>
  <inkml:trace contextRef="#ctx0" brushRef="#br0" timeOffset="35172.5">14508 10648 10408,'0'0'650,"0"0"-122,0 0 123,0 0 433,1 0-399,-1 0-109,1 0-99,0 0-87,-1 0-122,2 0-46,-1 0-42,0 0-33,2 0 69,4 0 161,-5 0-222,0 0 49,0 0 75,0 0 90,0 0 110,-1 0-192,0 0 34,17 0 228,0-2-104,0 1-93,0-1-84,1-1-72,-1 0-65,1 0-52,-1 0-45,16-3-48,44-4-117,-53 9 143,0 0 59,77-5-82,-47 2-90,-28 2-9,-1 2-53,-26 0 173,-1 1-34,-2 2-119,0 1-77,-1 1-70,-1-1-125,-1 1-281,4-4 395,0-1-80,-1 1-68,1-1-56,-3 0-504,-3-2-1486,7 1 2000,1-1 52,-1-1-36,1-1-181</inkml:trace>
  <inkml:trace contextRef="#ctx0" brushRef="#br0" timeOffset="36511.94">9919 556 6553,'0'-3'25,"0"0"47,1 0 43,-1 0 41,1 0 37,0 0 33,1-3 314,1-1 303,0 0-54,5-7 1128,-5 10-1361,0 1-38,-1-1-96,1 1-50,-1 1-59,1-1-67,0 1 176,-1 0-35,3-2 293,1 2 4,-1 0-238,-1 1-37,11-3 761,-10 1-727,0 0 56,3-2 172,3 2-42,0-1-60,2 2-77,-4 0-215,-1 1-48,1-1-51,-1 1-58,1 0-59,-1 0-96,28-1 215,3 0-81,5-4-81,184-19 7,-142 16 167,44-11-192,-40 0 43,55-14-43,-127 30 8,0 0-15,-6 0-37,-10 3-15,1 0-1,-1 0 0,1 1 0,0-1 1,-1 1-1,1 0 0,0 0 0,-1 0 1,1 0-1,0 0 60,14 0-452,-11-2 196,0 0-102,1 1-91,-1-1-77,2 1-190,-1-1-71,3 1-221,3-1-552,0 0 165,-4 0 541,-2 1 215,0 0 85,10-1-795,-5 1 528,-1 1 219,0 0 101,-1 1 166,0-1 109,-1 0 111,0 0 46,2 0 29,6 0 29</inkml:trace>
  <inkml:trace contextRef="#ctx0" brushRef="#br0" timeOffset="37178.84">11683 307 7838,'-3'0'-85,"1"0"71,0-1 64,1 1 62,-1-1 55,2 0 51,-1-1 47,1 1 42,0-2 258,1 1 76,1-2 199,2-2 498,2-1 246,-2 3-632,0 0-271,-3 3-390,1-1-39,1 0 71,-2 1-212,0 1-38,0-1-39,0 0-42,0 1-44,0-1-48,8-1 665,1-1-49,-1 0-44,1 1-43,0 0-41,0 0-37,0 0-37,0 0-33,2 0 16,0 1-42,0-1-36,1 1-34,1-1 0,1 1-34,7-1 25,-1 0-40,23-1 127,31-4-23,37-3 77,-56 4-194,0 0-32,20-3-35,-1-3-90,-43 7 23,0 2 0,22-1 11,-35 3-60,6-4 45,-13 3-11,-1 0-42,-2 1-12,0 0-35,-3 2 109,-1 0-126,-1 2-124,-1-1-122,0 2-120,-1-1-119,-1 1-117,-1 1-114,0-4 308,0-1 34,1 2-413,0 0 118,1-1 108,-1 1 96,1-1 88,1 0 75,-1-1 68,1 1-1,0 0 63,1 0-49,4 0-396,-5-1 334,-2 0 163,-1 0-39,4 2-271,0 0 99,-1 1 100,1-2 102,0 0 125,0 0 54,2-1 35,2 0 34</inkml:trace>
  <inkml:trace contextRef="#ctx0" brushRef="#br0" timeOffset="37727.48">13353 213 7196,'-9'0'123,"5"0"-12,-1 0 48,-1 0 148,3 0-105,1 0 37,-3 0 249,3 0-197,-1 0 33,1 0 37,0 0 37,0 0 39,0 0 42,1 0-154,1 0-38,0 0 19,-1 0 104,1 0 259,0 0-139,0 0-52,2-2 758,2-1-517,1 0-73,1 1-74,0-1-71,1 1-69,0 0-70,0 0-65,-1 1-66,1-1-70,-1 1-56,11-4 329,1 1-53,0 1-47,0 0-44,10 0 74,-1 1-71,1 0-55,0 1-39,68-6 404,-55 1-270,4-1-82,-1 0-52,1 1-49,-1 1-45,0 1-42,0 1-36,46 0-72,-77 3-70,2-3 7,-3 1-49,-5 1-44,0 3-56,0 0-105,-4 0 138,0-1-78,-1 0-69,1 0-59,0 0-150,1 0-54,6 1-1426,-2 0 671,-3 0 567,0-1 239,-3 0 334,0-1 34,2 2 79,0 0 53,2 0 36,2 2 34</inkml:trace>
  <inkml:trace contextRef="#ctx0" brushRef="#br0" timeOffset="38446.78">14747 226 8481,'3'-3'21,"1"0"39,3-1 165,-2 2 21,1 0 54,6-1 414,13-5 761,-14 4-820,1-1-36,13-3 518,0 1-117,0 0-99,-2 0-145,1 0-54,4-2 94,13-8 356,-6 2-431,1 0-100,1 1-89,0 0-83,1 0-74,-1 2-66,1 0-58,0 2-49,-27 7-252,7-3 143,-5 2-8,-3 1-75,-2 0-52,0 1-59,-1 1-42,0 0-59,0 0-70,-1 1-77,-6 0 39,-1 1 53,-2 1 7,-2 1-48,-1 1-37,3-1 63,1-2-13,2-1-74,-1 1-103,0 0 83,-1 2 23,-2 5-364,2-5 416,1 0-12,-1 0-55,2 0-68,-1 0-83,1-1-97,0 1-111,0-2 308,0 0-32,1-1-36,-1 1-37,3 2 354,-1-2 112,2 3 22,-2-3 18</inkml:trace>
  <inkml:trace contextRef="#ctx0" brushRef="#br0" timeOffset="39008.55">15606 238 7581,'0'0'727,"0"0"-147,0 0-115,0 0-50,0 0-49,1 0-45,-1 0-42,0 0-39,1 1 136,-1-1-132,1 1-81,0-1-54,1 3 31,-1-1-42,0 0 70,0 0 110,0 0 123,0 1-52,0 0-46,-1-1-41,0 3 161,0 1-100,1 8 443,2-3-369,-2-1-47,1 1-42,-1 0-39,0 6 73,0 0-64,-1 0-49,0 0-36,1 39 364,1-33-268,3 18-36,-1 0 68,7 83 823,-5-55-560,-3-35-348,0-1-54,2 28 84,-4 0-71,-1 0-66,-2 1-61,1-7-55,0 0-41,1-23-80,0 1 77,0 72 112,0-60-138,0-22-31,0 0-55,0 0-64,0 0-75,1-16 235,-1 1-89,0-1-83,1 0-73,0 0-67,0 0-57,0 0-50,0 0-43,1 5-409,2 23-1841,-4-19 1641,0-10 992,0 1 50,0 1 33,0 4 31</inkml:trace>
  <inkml:trace contextRef="#ctx0" brushRef="#br0" timeOffset="39543.11">15665 2376 5525,'-1'0'-27,"0"1"36,-1-1 34,1 1 34,-1 1 167,0 1 112,1 0 97,0 1 84,0 1 70,0-1 57,1 5 541,0 13 1719,0-15-2092,1 0-71,-1-3-209,0 1-76,0-1-88,0 0-102,0 4 225,0 0-57,0 0-51,0 0-50,1 0-45,-1 0-43,0 0-39,0 0-35,0 6 80,1 1-92,-1-3-83,1 0-37,1 29 33,0-23-21,-1 0 73,1 0 110,3 43 173,-6 88 647,0-100-778,0 0-59,1-9-109,0 6-35,0 1-45,-2 55-38,-6 15-10,6-83 1,-1 0-45,0 9-83,-1-1-89,2 3-132,4-15 42,-1-17 135,0 0-36,1 0-40,0 0-50,0-2 9,0 0-42,0-1-46,0 1-48,0-1-54,0 0-57,0 0-61,0 0-64,-1-3 141,0-1-38,1 0 215,-1-1 47,1 0 45,1 0 46,-1 2 10,1-1 89,-1 1 42,1 1 27,2 5 26</inkml:trace>
  <inkml:trace contextRef="#ctx0" brushRef="#br0" timeOffset="40058.33">15725 4563 6168,'-1'11'209,"1"1"82,-1-1 74,0 1 64,0 1 161,-1 1 67,0 2 199,-2 8 515,-2 15 902,4-26-1562,1 0-48,0-2-156,0 0-51,1 0-58,0 0-66,-1 11 580,1 0-76,-1-1-75,0-1-73,0 1-72,-1-1-70,0 0-68,0 1-68,0-6-170,1-1-40,1 15 103,0-5-123,-1-2-53,0-17-116,-11 110 220,10-67-106,1 6 90,2-27-64,1 1 37,4 55 161,-4-31-163,3-2-79,-1 5-71,-3 0-45,-1 1-42,-2-1-35,1 44-146,1-76 11,0-1 90,0 4 56,0 34-23,0-38 16,0-5-22,0 0-45,0 0-58,0-1-67,0 3-121,0-1-111,0-8 208,0-1-33,0 0-35,0 0-36,0 0-38,0 0-40,0 0-41,0 0-44,0 0-45,0-1-47,0 1-49,0 0-50,-1-2 226,1-1 96,0 1 97,-1-1 96,-1-2 115,0 1 50,0 0 33,-3 4 31</inkml:trace>
  <inkml:trace contextRef="#ctx0" brushRef="#br0" timeOffset="40476.37">15641 6512 5140,'0'0'281,"0"0"-67,0 1-58,0-1-47,0 1-1,0 3-46,0-3 6,0 1 67,0 0 98,0-1-72,0-1 34,0 1 38,0 0 41,0 0 44,0 0 48,0 6 369,0-1-36,0 1-35,0 0-35,0 6 529,0 0-124,1-3-354,-1 0-58,0-1-55,0 1-50,0 0-49,0-1-44,0 1-41,0 0-37,-1 8 211,1 0-96,0-2-132,-1-1-38,-1 36 554,0-29-451,0 0 83,1-11-198,-1 0 33,-1 41 533,3-25-476,1-1-47,-1-1-75,1-2-56,-2 1-62,-1-2-69,-5 54-16,5-8-48,3 38 4,2-54 33,2 0 44,0 7-51,-2-23-32,1 3-57,-1-10-136,-1-9-5,-1-3-46,1 0-103,-1-9 130,0 0-34,0 0-39,0 0-42,1-1-142,-1 2-80,0-1-66,0 0-55,0 6-463,-2 17-1645,0-21 1843,0 1 13,-1-6 509,1 0 33,0 0 255,-1 0 54,0 0 35,-3 4 34</inkml:trace>
  <inkml:trace contextRef="#ctx0" brushRef="#br0" timeOffset="40915.35">15570 8214 9894,'0'3'-15,"0"-1"37,0 4 119,0-2 29,0-1 45,0 4 216,-1 7 655,1-11-807,-1 0-59,-1 7 765,1 0-115,2 0-93,1 1-71,0 1 83,-4 20 995,-1-18-1197,-1 1-86,1-1-79,0 1-70,0-1-63,0 1-55,1-1-47,-1 1-39,-1 7 16,-8 38 146,6-34-142,-2 17 73,0 57 393,6-59-404,-1-2-50,0 5 1,2-3-94,1-12-82,-1 0-48,-2 0-48,-3 2-48,1-11-100,2-3 99,-2 24-127,4-15 27,1-15 87,0 1-39,0-1-44,1 0-53,-1 2-103,2 0-83,-1-1-93,1 1-103,0-1-114,0 0-121,0-6 403,-1 0-34,0 0-35,1 0-37,0 0 148,0 0 76,0 0 81,0-1 83,-1 0 106,-1 0 46,1 1 29,-1 2 29</inkml:trace>
  <inkml:trace contextRef="#ctx0" brushRef="#br0" timeOffset="41293.25">15414 9538 5525,'-1'16'694,"-3"-2"-93,-1 15 524,4-18-620,1 1 44,-2 10 660,-1 0 78,-6 28 1842,6-35-2206,0 0-47,-1 1 9,1 0-100,1-8-437,0 1-33,1-1-36,-1 0-39,0 4 73,0-1-37,-3 5 82,1 0-44,-6 20 387,7-23-436,1 1 35,0 2-56,-1 8 82,0 1-60,0-1-53,1 0-44,-1 4-16,0 1-40,0 61 116,3-75-331,0 30-61,0-26 23,0-9 8,0 1-50,0-1-63,0 0-74,0-1-9,0 0-65,0-1-71,0 1-76,0 0-83,0-1-90,0 1-94,0 0-103,0-8 594,0 0 51,0 0 46,0 0 39,0 1-48,0-1 71,-2 3-194,2-2 114,-1-1 60,0 0-51,1 0-60,-1-1-71,0 1-28,0 0-70,1 0-78,-1 0-84,0 0-91,0 0-98,-1 0-105,1 1-112,0-1 899,-1 1 50,-1 0 33,-1 3 31</inkml:trace>
  <inkml:trace contextRef="#ctx0" brushRef="#br0" timeOffset="41542.53">15284 10483 7196,'0'4'188,"0"0"53,-1 0 49,0 0 50,0-1 46,0 1 46,0-1 43,0 0 41,0 1 38,0-1 38,0 0 36,0 1 35,0 3 759,0 2 118,1-7-1029,-1 1-44,0 1-53,0 0-57,-1 1-65,0-1-70,0 1-77,-1-1-84,1 0-89,-1 0-96,0-1-102,0 0-109,0-1-114,0-2-122,1 0-126,0-1 298,1 0-34,-1-2 316,2-3 84</inkml:trace>
  <inkml:trace contextRef="#ctx0" brushRef="#br0" timeOffset="45522.93">11278 10234 385,'-8'1'0,"6"-1"0,0 0 0,0 1 0,0-1 0,0 0 0,0 0 0,0-1 0,0 1 0,0 0 0,0-1 0,0 1 0,-2-2 0,3-8 0</inkml:trace>
  <inkml:trace contextRef="#ctx0" brushRef="#br0" timeOffset="45890.04">11218 10187 385,'0'-6'65,"0"-1"118,0 0 100,0-1 83,0 1 56,0 0 48,0-15 1191,0 12-991,0 1-79,0 5-345,0-1-41,1 4 479,-1-1-108,0 1-94,1 0-86,-1-1-15,1 1-86,0 0-27,1-1 28,0-1 26,-1 1-38,0 1 40,0-1 113,0 0 36,-1 0 116,0 1-244,0 0 35,1 0 39,-1-1 40,-1-4 671,1 1-43,-1 2-51,1 1-58,-1 2-65,0 1-73,0 1-81,0 1-87,-1 1-95,1 0-102,0 1-109,0 0-118,1 1-123,-1-3-112,1-1-34,0 1-34,0 0-36,0 0-37,-1-1-37,1 19 306,-1 1 49,-3 46 532,0-24-279,3-15-209,0-4-99,0-2-72,3 23 111,-1-17 5,-1 0 0,-2 17-179,-9 1 111,9-43-109,0 1 1,0-1 0,0 0-1,0 0 1,-1 0-1,0-1 1,1 1 0,-4 2-3,5-4-331,-1-1-79,1 2-319,0-1-92,0 0-715,0-2 593,0-1 434,0 0 88,0-2 110,0 2 204,0-1 35,0-1-819,1 0 97,-1 1 88,2-1 78,-1 0-36,1-1 81,1-1-173,1 1 90,-1-2-181,-1 3 251,0-3-131,0 0 126,-1 1 128,0 2 285,0 0 35,0 3 153,0-5-178,0 0 71,0-1 45,0-2 45</inkml:trace>
  <inkml:trace contextRef="#ctx0" brushRef="#br0" timeOffset="46457.4">11194 10306 6939,'0'-3'320,"0"1"81,0 1 68,1 0 59,-1 2 408,0 1 592,1 3 161,0-1-659,0 0-281,0-2-424,0 0-39,0 1 92,0-2-241,0 1-37,0-1-41,-1 0-43,1 0-45,0 0-48,4 4 505,0 0-66,-2-1-59,0-1-49,1 1 7,-1 0-47,11 5 365,-5-5-282,0 0 23,-3-1-151,-2 1-35,5 2 90,-2-3-35,0-2 26,3 0 76,24-5 354,-23 1-488,-1 0-81,6-2-33,3-2-54,4-7-85,-19 10 61,-1-1-1,1 1 1,-1-1 0,0 1 0,0-1-1,-1 0 1,1 0 0,-1 0-1,0 0 1,-1 0 0,1-1-1,0-2 36,2-30-140,-3 19 121,-1 0 45,-2 8-8,-2 1 66,-2-8 159,9-2 98,-1 17-293,0 0 48,2-5 208,-1 2 3,4-7 476,-5 8-533,-1 1-28,-1 0-69,0 2 361,1 2-287,-1 0-61,1 0-51,0 0-41,1 0-18,3 0-28,-4 1 34,0 0 83,-1 0-30,0 0 32,1 28-122,8 45 142,-5-45 110,-3 0-1,0-1 0,-3 24-276,1-20 152,0-1-40,1-20-143,1 1 35,-1 28 86,-1-27-87,0 0-43,-1-3-37,-1 1-50,0-1-60,-2 0-69,4-8 47,-1 1-26,0-1 30,2-1 29,-1 0-13,2 0-52,-1 0-153,1-1 151,0 0-34,1 1-37,-1-1-42,1 0-43,0 0-47,0 0 362,0 0 34,4 0 13</inkml:trace>
  <inkml:trace contextRef="#ctx0" brushRef="#br0" timeOffset="47052.81">11719 10294 6553,'0'0'400,"0"0"-93,0 0 167,0 0-186,0 0 42,0 0 48,0 0 47,0 1 49,0 2 48,0 4 415,0 0-82,0 1-77,0-1-72,0 1-68,0-1-63,0 1-58,0 0-54,0 3 104,0 0-84,0 0-70,0 0-57,0 4 43,0 26 552,0-23-504,0-3 31,0 1 111,-2-6-227,-6-8-82,6-2-23,2-9 75,2 2-80,0 0-64,0 0-50,1-1-20,0-15 96,-1-5-134,1 1-1,2-8-79,-1 10 13,0 6-12,0 0 1,2 0-1,4-11-1,11-23-24,-21 51 22,4-6-25,0 0-1,1-1 0,0 2 1,0-1-1,1 0 0,4-3 28,-8 8-8,1 1 1,0-1-1,-1 0 0,1 1 1,0 0-1,1 0 0,-1 0 0,0 0 1,2-1 7,11-5 11,-9 4 99,-1 3-1,3 0 46,9 3 155,-8 4-54,-5 4-53,-3 4-56,1 4-56,6 26 29,1 2 87,-5-23-16,-1 0 0,-1 1-1,-1 13-190,-2-25 10,1 1 44,6 25 257,-3-22-210,-2-7-75,0 0-35,0 0-43,0 0-52,0 1-58,-1-1-68,0 1-75,-1 0-84,0-9 139,0 0-52,0-1-56,0 0-60,0 0-64,0 0-67,0 0-68,0 0-70,0 0-198,0 0 93,0 0 88,0 0 82,0 0 77,0 0 71,-1 0 65,1 0 60,0 0 71,0 0 43,-1 0 38,1 0 33,-1 0-50,1 0 58,-4 0-210,2 0 140,1 0 65,0 0-41,0 0-49,-1 0-57,0 0-117,-1 0 35,1 0 36,-1 0 34,0-1 37,1 1 37,-1 0 37,0-1 37,-2-1-26,0 1 77,0-2 52,-4-1 50,9 4 19</inkml:trace>
  <inkml:trace contextRef="#ctx0" brushRef="#br0" timeOffset="47309.11">11707 10377 8224,'7'-7'1015,"1"2"-78,1 0-73,0 2-63,2-1 86,0 1-68,7 0 311,0 1-80,0 0-8,-5 0-579,0 1 94,0 0 50,20 1 865,-22 0-1051,-1 0-33,3 0 14,-1 1-82,0-1-105,-1 0-115,-5 0-98,-1 0-35,1 1-38,-1-1-39,2 0 142,-1 1-128,-2 0-123,1 1-121,-2-1-117,0 2-113,0-1-111,0 0-106,-1 0-36,1 0-87,0 0-84,0 0-80,0 0-79,1-1-75,1-1-73,0 1-70,-2-1 1173,-1 0 77,1 0 52,1 0 50</inkml:trace>
  <inkml:trace contextRef="#ctx0" brushRef="#br0" timeOffset="47524.55">12160 10234 10408,'0'-1'19,"0"-5"126,0 0 67,0 1 85,1 1 103,0 0 122,0 2-210,0 1 37,0-1 40,0 0 41,1 0 44,0 0 46,-1 1 65,0 0 62,0 0 1533,-1 2-1320,0 0-476,0 1-41,-1 0-47,1 0-57,0 0-63,0 1-71,0 0-78,0 0-86,1 8 433,3 5 245,1 2 14,-3-6-289,-2-3-116,0 13 264,0-1-77,1 0-76,0-1-76,2-1-75,1 0-76,1-1-76,3-1-74,-8-16-140,2 1 111,-1-1 74,3 4 147,-2-2-134,-1-1-70,1-1-84,-1 1-108,-1-1 73,1-1-36,-1 1-38,1 0-43,-1-1-45,1 1-47,-1-1-52,0 0-53,0 1-57,0-1-60,2-2 113,0-1 60,4-2-265</inkml:trace>
  <inkml:trace contextRef="#ctx0" brushRef="#br0" timeOffset="47876.61">12149 10163 6553,'0'-4'27,"0"0"51,0 0 47,1 0 44,-1 1 39,1 0 36,0-4 338,1 3-146,-1 1 34,2-3 373,8-5 1183,-7 8-1447,0 0-45,0 0-106,1 0-58,-1 1-68,2-1-77,5-1 536,1 1-60,1 2-58,-1 1-56,0 2-54,1 1-52,-1 2-51,0 1-48,-1 0-47,0 2-44,-1 1-43,-1 0-40,0 2-40,-1-1-36,-2 2-35,-1 0-33,15 36 112,3 6 61,-17-39-149,-1 1 0,0-1 0,-1 1 0,-1 0-1,0 0 1,-1 0 0,0 6-88,-2-19 5,0 8 7,0 1 0,-1-1 0,0 1 0,-2 4-12,2-12-1,-1 1 1,1-1-1,-1 1 0,0-1 0,0 0 0,-1 0 0,1 0 0,-1 0 0,0-1 0,0 1 1,0-1-1,-2 2 1,-6 5-35,1-1-64,-1-2-56,0-1-50,-3-1-94,0-2-45,9-2 197,0-1 0,1 0 0,-1 0 0,0-1 0,0 1 0,1-1 0,-1 0 0,-3-1 147,-1-1-397,-30-9-1696,32 10 1595,0-1-1,0 0 1,0 0-1,0-1 1,0 0-1,1 0 1,0 0-1,0-1 1,0 0-1,-1-2 499,0 0-441,0 0 43,-1-2-36,-5-4-169,13 13 573</inkml:trace>
  <inkml:trace contextRef="#ctx0" brushRef="#br0" timeOffset="48403.35">12720 10199 11950,'2'-1'-54,"0"-1"42,-1 0 38,1 0 39,-1 0 34,1-1 35,1-2 226,-1 2-90,0 0 38,1-3 404,-1 2-106,-1-1 49,1-2 759,-3 6-983,1 0-67,-1 1-59,0 0-56,-1 0 36,0 1-93,0 0-72,-1 0-54,-7 5 27,8-4 18,2-2-15,-1 1 34,-4 4 328,0 0-72,0-1-119,1 0-37,-4 4 143,0 0-90,-8 14 287,12-14-364,0 1 41,-6 15 313,-1 0-53,-1 2-9,2 0-48,-2 15 156,7 3-58,7-15-394,-2-24-112,1 0 0,0 0-1,0 0 1,0 0 0,1 0 0,0 0 0,0 0 0,0-1 0,0 1 0,2 1-42,-3-4 19,1 0 0,-1 0 0,1-1 0,0 1 0,0 0 0,0-1 0,0 1 0,0-1 0,0 1 0,0-1-1,0 0 1,0 0 0,3 1-19,16 1 75,4-6-48,-7-2-46,-2-2-37,12-11-148,0-10-165,-23 21 253,-1-1 0,0 1 0,0-1 0,0 1 0,-1-1 0,0-1 116,0-2-175,0 0 0,0 0 0,-1 0 1,0-5 174,-1-26-377,-5 8 164,1 18 152,-1 1 35,-2-3-82,4 12 70,-1-1 0,0 1 1,0 0-1,-1 0 0,-2-4 38,-5-2-116,-3 3-86,6 6 57,0 1-37,-1 2-41,-1 2-48,0 1-53,-1 1-57,6-1-302,1 0-98,-1 0-254,-1 3-636,3 0-23,2-1 616,2-1 245,0 1 84,0-4 356,0 0 35,0 0 34,1-1 34,-1 0 34,0 0 34,1 1 34,-1-1 34,2 0-23,-1 0 69,1 0 46,1 0 45</inkml:trace>
  <inkml:trace contextRef="#ctx0" brushRef="#br0" timeOffset="48855.99">13043 10187 9380,'0'0'164,"0"0"-28,0 0 92,0 0 80,0 0 93,0 0 97,0 0-197,0 0-36,-1 0 172,1 0-112,-1 0-94,0 0-77,0 0-56,-3 0 123,2 0-56,1 0-36,1 1 40,-1-1 91,0 0 75,0 1 85,1-1 96,-8 8-41,1 1 77,-4 8 498,-7 15 789,11-18-1087,0 0-52,1 0-101,2-5-286,0-1-63,0 0-70,0-1-79,0 2 190,1-1 1,0 0-1,0 1 1,0 0-1,1-1 1,-1 9-292,2 6 531,3-1-52,7 3 25,-2-13-300,2-2-37,1-1-42,3-1-43,1-2-49,3-1-52,-7-4 34,0-1 0,0 0 0,0-1 0,0 0 0,0 0 0,-1-1 0,1 0 0,0-1 0,-1 0 0,3-2-15,11-4-4,-4-1-35,-13 6-9,0-1 1,-1 1-1,1-1 1,-1 0-1,0-1 1,0 1-1,-1-1 1,0 0-1,0 0 1,0 0-1,-1-1 1,0 1 0,0-1-1,0-1 48,-1 4-36,-1 0 1,0 0-1,0-1 1,-1 1-1,1 0 0,-1 0 1,0-1-1,0 1 1,-1-2 35,-1-7-125,-1 0 1,0 0-1,-5-12 125,3 13-78,0 1 0,0 1 0,-1-1-1,-2-2 79,1 3-56,-1 1-1,1-1 0,-1 1 1,-3-1 56,1 1-29,0 0 0,-1 2 0,0-1 1,0 1 28,-15-12-151,20 14 63,0 1-63,0 0-83,1 0-106,2 3 229,1 0-41,0 1-40,0 0-34,1 1-170,0 0-58,2 4-574,4 7-1158,-3-9 1528,1-1 86,-1 1 138,0-1 49,1 1-28,2 1-154</inkml:trace>
  <inkml:trace contextRef="#ctx0" brushRef="#br0" timeOffset="49377.93">13365 10163 13878,'-1'1'163,"0"0"-26,-8 15 1348,7-6-788,0 2-37,2 0-42,0 1-47,1 0-53,-1 0-57,1 3 34,0-2-111,-1 0 38,1 0-88,0-2-107,0-1-35,6 27 331,-3-21-275,0 0 68,0 0 99,-4-3-115,-6-5-65,2 0 1,4-76 162,0 34-248,1-1-34,0 0-37,1 1-38,1 0-38,0 0-40,1-34-110,-4 52 122,1-1 1,0 1-1,1 0 1,0 1-1,1-1 1,1 0 0,1 1-1,0-1 25,16-28-24,-16 35 25,0 0 0,0 0 0,0 1 0,1 0 0,0 0-1,0 0 1,1 1-1,-5 4-1,0 0-1,0 1 0,0-1 1,1 1-1,-1-1 0,0 1 1,1 0-1,-1 0 1,1 0-1,-1 0 0,1 1 1,0-1-1,-1 1 0,1-1 1,0 1-1,-1 0 1,3 0 1,-1 1-8,-1 0 1,1 0-1,-1 0 1,1 1 0,-1-1-1,0 1 1,0 0-1,0 0 1,0 0 0,0 0-1,0 0 1,0 1-1,-1 0 1,1-1 0,-1 1-1,0 0 1,0 0 7,21 35-166,-18-26 65,-1 1 0,0-1 1,0 1-1,1 12 101,-3-15-73,-1 1-1,-1-1 1,1 1 0,-2 0-1,1-1 1,-2 3 73,1-7-34,0-1 1,-1 1 0,1-1 0,-1 0-1,0 1 1,0-1 0,-1 0 33,-7 10-118,-1 0 57,-11 7 53,11-12 34,0 0 1,-1-1-1,0-1 1,-3 1-27,-6 2-27,0-1-68,1-2-67,1-2-90,0-1-106,10-3 133,0 0-32,4-2 173,1 1-51,-1-1-45,1 0-40,-3-1-225,-1 0-72,-15-5-1358,14 2 1143,4 1 409,1 1 47,0-1 56,-1 1 66,2-1 49,0 1 42,0-1 27,-2-2 26</inkml:trace>
  <inkml:trace contextRef="#ctx0" brushRef="#br0" timeOffset="51327.93">13329 10353 2056,'-1'-6'22,"0"3"53,0 1 66,-1 1 136,1 2 187,2-2-354,2-1-43,-3 1-80,1 0 36,1-1 117,-1 0 104,1 0 77,3-6 1060,-3 7-1114,-1-1-37,1 1-31,0 0-76,1 1-92,0 0-107,-2 0 301,0 0 64,-1-1-246,0 1 43,0-1 42,-1 0 37,1-2 268,0 0 112,0 0 22,0 0 53,1-5 1545,1 7-1284,1 1-314,-1 1-68,0 0-64,0 1-60,-1 0-53,0 0-50,-1 1-44,0 0-39,0 2 43,-1 1-66,-1 1-28,0 3 19,0-2-5,0-3-5,2-2 19,0 0 51,1 10 223,1 3 86,2 8 265,-3-8-300,-1-7-239,3 12 400,-1-9-325,0-4-182,1-1-107,0 9-29,-2-12 13,-1 1 1,0 0-1,0 0 1,-1 0-1,1 0 1,-1-1-1,-1 2-22,-1 6-5,-1-1-64,-2 1-111,3-6 40,-1-1-39,1 1-42,-1-2-47,0 1-49,1-1-55,0-1-122,0-1-118,0 0-116,0-1-115,0-2 90,1 0-58,-1-1-218,-2-2-576</inkml:trace>
  <inkml:trace contextRef="#ctx0" brushRef="#br0" timeOffset="58338.65">8833 2234 3341,'0'0'278,"0"0"-93,0 0 80,1 0 275,-1 0-88,2 0-76,-1 0-64,1 0-70,0 0-37,1 0 80,6 0 312,-7 0-370,1 0 49,6 0 458,1-1-92,0 1-83,-1-1-76,1 0-67,0 0-59,0 0-52,-1 0-43,3 0 5,-1 0-36,27-2 433,-22 3-337,1-1-60,8-4 48,0 0 13,-8 4-38,6-1 192,-2-2-79,-2 0-119,0 2-104,-9 1-102,-1 0-40,5-1-37,-1-1-44,9-1-64,-7 3 76,2 1 2,20 1 46,-27-1-62,1 1-57,1 0-100,-1 1-118,-5-1 107,0 0-38,-1 0-43,1 1-45,-2-1 94,0-1-68,0 1-61,0-1-50,0 1-99,1-1-39,10 0-1375,-9 0 1139,-2-1 356,-1 1 32,2 0-39,-1 0 77,0 0 92,-1 0 106,1 0 17,-1 0 62,0 0 41,2 0 39</inkml:trace>
  <inkml:trace contextRef="#ctx0" brushRef="#br0" timeOffset="58604.94">9585 2223 6168,'8'0'1194,"0"0"-114,-1 0-109,1 0-104,-1 0-97,1-1-92,-1 1-86,1 0-82,-1-1-74,0 1-69,1-1-65,-1 0-57,0 0-53,1-1-46,-1 1-42,0-1-34,11-1 345,-2 3-96,-4 0-123,0-1-34,2-2 19,6-1 57,-1 0-36,-1 1-37,0 0-39,1 1-39,0 0-42,1 1-42,1 1-44,-13 0 158,0 0-99,0 0-95,0 0-88,0 0-84,0 0-78,-1 0-74,1 0-69,1 0-176,1 0-83,-1 0-73,0 0-65,2 0-246,0 0-66,3 0-300,6 0-817,-18 0 2192,0 0 40,1 0 28,2 0 26</inkml:trace>
  <inkml:trace contextRef="#ctx0" brushRef="#br0" timeOffset="58887.25">10217 2199 7196,'6'0'659,"0"0"-54,0 0-51,-1 0-50,1 0-46,-1-1-46,1 1-42,-1 0-40,3-1 95,-1 1-78,1-1-70,0 0-62,0 0-54,-1-1-48,9-1 4,-9 1-64,0 1 72,6-1 203,8 1 330,-12 1-403,1 0-54,-1 0-90,0 1-112,0-1-115,-5 0 7,0 1-37,0-1-39,1 0-43,0 0-162,1 1-94,-1-1-100,1 0-107,-1 1-115,0-1-121,-2 0 416,-1 0-34,1 0-33,-1 0-35,-1 0 215,0 0 46,-1 0-27,0 0-141</inkml:trace>
  <inkml:trace contextRef="#ctx0" brushRef="#br0" timeOffset="96599.86">11871 2645 2056,'0'0'150,"0"0"12,0 0 40,0 0 100,0-1-39,0 1-37,0 0-34,0 0 101,0-1-103,0 1-86,0-1-59,0-1-70,0 0 57,0 2 21,0-1 34,0 0 42,0 1 49,0-1 62,0 0 66,0 1 74,0-1 82,0 0 89,0 1 97,0-1 105,0 1 113,0-2-6,0 0-62,0 1-60,0 0-58,-1 0-56,1 0-54,0 0-50,-1 1-50,0 0-45,1 0-46,-1 0-41,0 0-40,0 0-38,0 1-35,-1 0 128,1 0-154,-1 1-63,0 0-55,0 0-45,-1 2-55,-5 5-176,5-5 175,0 0 93,1-3 11,1 1 39,-1-1 43,1 1 49,-26 34 961,15-10-471,3-4-220,6-11-290,-1 0-39,1-1-49,-1 0-40,2 5 61,6 2-39,-3-16-85,0-1 0,-1 1-1,1 0 1,0 0 0,-1-1 0,1 1-1,0 0 1,0-1 0,0 1 0,-1-1-1,1 1 1,0-1 0,0 0-1,0 1 1,0-1 0,0 0 0,0 1-1,0-1 1,0 0-4,28-3 117,-28 3-94,16-6 125,0 0-38,0-2-39,-1-1-38,0 0-38,0-1-39,-1 1-38,-1-1-38,-2 2-12,2-5-69,-1-9-258,-13 20 427,0 1 0,1 0-1,-1 0 1,0-1 0,0 1-1,0 0 1,0-1 0,0 1-1,0 0 1,0 0 0,0-1 0,-1 1-1,1 0 1,0-1 0,-1 0 32,-9-7-248,-11-2 188,-11-5-92,-6 4-65,26 8 118,1 2-21,0-1-90,2 2-6,0 1-81,5 0 112,1-1-40,2 1 185,1 0 0,0-1 0,-1 1 0,1 0 0,0 0 0,-1 0 0,1-1 0,0 1 0,0 0 0,-1 0 0,1-1 0,0 1 0,0 0 0,-1-1 0,1 1 0,0 0 0,0-1 0,0 1 0,0 0 0,-1-1 1,1 1-1,0 0 0,0-1 0,0 1 0,0 0 0,0-1 0,0 1 0,0-1 0,0 1 0,0 0 0,0-1 40,1 0-688,2 0 90,1 1 0,9 0-719,-10 0 802,0 0 92,-1 0-43,2 0 69,0 0 44,2 0-26,3 0-141</inkml:trace>
  <inkml:trace contextRef="#ctx0" brushRef="#br0" timeOffset="97419.23">12065 2594 6553,'-2'8'307,"-3"-3"103,1-1 103,2 5 99,1-4-287,1-1 57,-6 10 916,4-6-664,0-5-355,1 1-38,0 1 8,1 0-102,0 11 654,0-3-116,0 0-56,-1-2-82,0 0-103,-1-3-218,0-1-64,0 0-71,-1 0-78,2-5 26,1 2 35,-1 13 275,1-10-65,0-8-176,0-5-41,2-6 200,2 1-92,1-1-69,-3 0-54,0-46-26,-1 50-27,0-1 1,1 1-1,0 0 0,0 0 1,1 0-1,0 0 0,5-7 1,-3 3 0,-4 11 0,-1-1 0,1 1 0,0-1 0,-1 0 0,1 1 0,0-1 0,0 1 0,0 0 0,0-1 0,0 1 0,1 0 0,-1 0 0,0-1 0,1 1 0,-1 0 0,0 0 0,1 0 0,-1 1 0,1-1 0,0 0 0,-1 1 0,1-1 0,0 1 0,-1-1 0,1 1 0,0 0 0,0-1 0,0 0 0,-1 0 0,1-1 0,0 1 0,0 0 0,-1 0 0,1-1 0,0 1 0,-1-1 0,0 0 0,2-1 0,-2 2 0,0-1 0,1 0 0,-1 1 0,1-1 0,-1 1 0,1-1 0,0 1 0,0 0 0,-1 0 0,1 0 0,0 0 0,0 0 0,0 0-2,-1 1 1,1 0-1,0-1 0,-1 1 0,1 0 1,-1 0-1,1 0 0,0 0 0,-1 1 0,1-1 1,-1 0-1,2 1 2,10 6-88,-12-6 78,0 0 0,0 0 0,0 1 0,0-1 0,0 1 0,0-1 0,0 1 0,-1-1 0,1 1 0,0-1 0,-1 1 0,1-1 0,-1 1 0,0 1 10,3 6-101,0 1-63,0 1-70,-5 1 67,-4 2 50,-4 0 36,6-9 53,0-1-1,0 1 1,-1-1 0,0 0-1,0 0 1,-5 2 28,-7 3-109,8-6 145,-3 2 34,-3-2 38,14-4-107,0 1 0,0 0 0,1 0-1,-1 0 1,0 0 0,0 0-1,0 0 1,0 0 0,0 0 0,0 0-1,0 0 1,0 0 0,1 1 0,-1-1-1,0 0 1,0 0 0,0 1-1,0-1 1,1 1 0,-1-1 0,0 1-1,0-1 1,1 1 0,-1-1 0,0 1-1,1 0 1,-1 0 0,0 0-1,-1 2 1,-10 5-4,13-4 45,16 0 137,-10-3-55,5 8-44,-5-2 12,2-3 79,4 1 159,7 4 236,5 1 127,-6-3-290,-8-2-261,0 1-49,6 5-87,-8-3-88,-2-1-68,-2 0-93,-3-2 34,-1 0-50,0 0-53,-2 0-60,0 0-63,-2 1-68,-1 0-74,-2 0-77,5-5 514,0 1-66,-1 0-61,1-1-53,0 1-47,0 0-41,0 1-500,-4 5-1892,4-7 2230,-1 0 36,1 0-3,-1 0 74,-1 0 90,0-1 106,1 0 100,-1 0 65,0 0 44,-2 0 42</inkml:trace>
  <inkml:trace contextRef="#ctx0" brushRef="#br0" timeOffset="106480.33">12465 6652 2570,'0'0'278,"0"0"-39,0 0 15,0 0-37,0 0 48,0 0 48,0 0 48,0 0 89,0 0-58,0 0-53,0 0-51,0 0-46,0 0-43,0-1-38,0 1-36,0-1 32,-1 1-94,1-1-64,0-2-115,0 2 106,0 1 42,0-1 43,1 0 53,-1 0 63,0 1 79,0-1 86,0 0 98,0 0 108,1 1 119,-1 0-292,0-1 33,0 1 36,1 0 36,-1-1 37,0 1 40,1 0-749,-1-1 43,1 0 43,-1 1 40,0-1 39,1 1 36,0-2 123,0 1 122,0 0 105,-1 0 89,1-1 74,0 1 15,0 0 37,1-3 1431,-1 3-1187,1-1-56,-1 1-112,0 1-357,-1-1-53,1 1-59,0-1-65,0 1-73,0 0-77,0 0-86,0 0-90,1 0 453,-2 0 0,0 0 0,0 4-125,-1-1-55,-2 0-44,1-1-63,-4 3-69,5-2 99,1 1 37,0 12 47,-6 9-15,1-15 13,0 7-1,6 33 165,1-27-187,4 1-59,-5-21 0,0-1 0,0 1 0,0-1 0,0 1 0,0 0 0,-1-1 0,0 1 0,1 0 0,-1 0 0,0 74-129,0-72 244,0-4-110,0 2-28,0 3-35,0 4-43,0 3-51,0-9-201,1 1-382,0-5 461,-1 1-54,1-1-33,0 1-74,0 0-88,1 0-100,0 1-116,-1 0 323,0-1-34,0 1-36,0 0-37,0 0-39,0 0-40,2 2 409,1 0 80,1-1 53,5 2 54,-1 0-8,-5-2-71,6 3 8,2-2 35,-7-2 32,6 6 83,-11-7-65,1-1 1,0 1-1,-1 0 0,1-1 0,-1 1 0,1-1 0,0 1 0,-1-1 0,1 0 1,0 1-1,0-1 0,-1 0 0,1 0 0,0 1 0,0-1 0,0 0 0,-1 0 1,1 0-1,0 0 0,0 0-8,16 3 17,-13 2-6,-3-1-46,5-3-65,-4-1 401,0 0-116,1 0-107,0 0-98,0 0-89,0 0-81,1 0-72,0 0-63,1 0-135,0 0-63,3 0-454,4 0-719,-8 0 998,0 0 39,-1 0 81,-3 0 580,1 0-1,-1 0 0,1 1 0,-1-1 0,1 0 0,-1 0 0,1 0 0,-1 0 0,1 1 0,-1-1 0,1 0 0,-1 0 1,1 1-1,-1-1 0,1 0 0,-1 1 0,0-1 0,1 0 0,-1 1 0,0-1 0,1 1 0,-1-1 0,0 1-1,1-1-1,-1 1 0,0-1 0,1 1 0,-1-1 0,0 0 0,1 1 0,-1-1 0,1 1 0,-1-1 0,0 0-1,1 1 1,-1-1 0,1 0 0,-1 0 0,1 1 0,-1-1 0,1 0 0,-1 0 0,1 0 0,0 0 0,-1 0 0,1 0-1,-1 0 2,2 0-107,7-1-9,-7 0 104,1-4 74,-2 1 49,-1 0 34,2-5 279,1 8-323,1 0-45,-3 1 78,0-2-53,2-7 47,-2 9-105,18-21 0,-16 16 18,-2 2 43,-1 1-45,0 1-33,0 1-1,0-3 36,0-2 35,0-3 52,0 3-59,0-4-60,1 1 59,4-16 312,0 14-280,-1-6 151,-4-19 280,-1 20-339,0 2-72,1 2-79,0 2-22,-1 0 77,-5-14 408,2 13-373,2-15 110,3 9-107,-4 9-102,0 4-33,2 2 2,0 0 0,0 1 0,1-1 0,-1 0 0,0 0 0,1 0 0,-1 0 0,1 0-1,-1 0 1,1 0 0,-1 0 0,1 0 0,0 0 0,-1 0 0,1 0 0,0 0 0,0 0 0,0 0 0,0 0 0,0 0-1,0 0 1,0 0 0,0 0 0,1-2-1,-1-37 343,0 29-322,0 4-30,0 3-25,-1 12 176,1 1-98,-1 4-76,1 17-133,1-22 165,2-1 54,0 4-54,0 0 0,-1 0 0,0 1 0,0-1 0,-1 0 0,-1 1 0,0-1 0,0 0 0,-2 1 0,1-1 0,-1 0 0,-1 0 0,-2 8 0,3-10 0,0 0 0,1 0 0,0 0 0,0 0 0,1 0 0,1 0 0,-1 0 0,2 2 0,0 23 0,-2-33 0,0-1 0,0 1 0,0 0 0,0-1 0,0 1 0,0-1 0,-1 1 0,1-1 0,0 1 0,0-1 0,0 1 0,-1-1 0,1 1 0,0-1 0,0 1 0,-1-1 0,1 1 0,0-1 0,-1 1 0,1-1 0,-1 0 0,1 1 0,-1 0 0,0 0 0,0 0 0,0 0 0,1 0 0,-1 0 0,0 0 0,1 0 0,-1 0 0,1 0 0,-1 1 0,1-1 0,0 0 0,0 0 0,-1 0 0,1 1 0,0-1 0,0 0 0,0 0 0,0 1 0,0-1 0,1 1 0,-1 3-11,0-2-29,0-1-29,0-1-46,0 0-106,0 0-88,0-1-89,0 0-88,0 0-202,0 0-529,0 0 724,0 0-33,0 0 77,0 0 80,0 0 85,-1 0 37,1 0 59,0-1 53,0 1 45,0-1 35,0 1 47,0-1 46,1 0 76,-1-2 81,0 2-172,0 0-40,0 1-35,0-1-41,0 1-48,0-1-54,-1 1-14,1-1-45,0 1-50,0 0-52,0 0-58,-1-1-59,1 1-65,-1 0-68,-2 0 333,-4 0-54</inkml:trace>
  <inkml:trace contextRef="#ctx0" brushRef="#br1" timeOffset="148711.07">9133 4808 2056,'0'0'318,"0"0"-79,0 0 120,0 0 96,1 0 123,0-2 129,0 1-641,0 0 44,0 0 41,0 0 37,0-1 290,1 0 119,-1 0 244,0 0 100,-1-3 2109,-1 4-2318,0 1-45,0-1-60,-1 0-77,1 1-233,0-1-46,0 1-50,-1 0-56,1-1-73,-1 1-44,1 0-47,-1 0-49,0 0-54,0 0-54,0 0-59,0 0-60,-5 0 747,2-1-120,1 1-159,0 0-46,-1 0 37,1 1-119,-6 2 34,6-1-30,-1 1 40,-1 1 64,-18 4 97,-2 1 37,17 0-100,6 4 59,5 9-120,-1-20-116,0 1 0,-1 0 1,1-1-1,0 1 1,1-1-1,-1 1 0,0-1 1,1 0-1,-1 1 0,1-1-30,-1-1 18,1 1-1,-1-1 0,0 0 0,1 0 0,-1 0 0,0 0 1,1 0-1,0 0 0,-1 0 0,1-1 0,-1 1 0,1-1 1,0 1-1,-1-1 0,2 1-17,21-3 64,-15 0-60,0-1 1,1 0-1,-2 0 1,1-1-1,0-1 1,5-3-6,-11 7 1,-1-1 0,1 0 0,-1 0 0,0 0-1,1 0 1,-1 0 0,0 0 0,0-1-1,0 1 1,-1-1 0,1 1 0,-1-1-1,1 0 1,-1 1 0,0-1 0,0 0-1,0 0 1,0 0 0,-1 0 0,1 0-1,-1 0 1,0 0 0,-4-100-31,-1 70 61,-1-2 57,3 23-88,-2-14 57,1-1 87,6 1 104,-2 24-219,0 1 1,1-1-1,-1 1 0,1-1 1,0 1-1,-1-1 0,1 1 1,0 0-1,0-1 1,0 1-1,0 0 0,0 0 1,0 0-29,1-2 314,-1 0-96,0 1-76,-1 0-56,-2 4 36,2 3-41,0 154-29,0 82-61,1-234-12,0-1-41,2-1-40,1-2-39,2 0-39,1-3-37,2-1-35,2-2-36,-8 2 147,1 0-39,0-1-37,-1 0-34,4-1-344,0-1-108,1-2-255,-1 0-91,11-15-2310,-15 17 2837,0 1 54,0-1-41,2-1-198</inkml:trace>
  <inkml:trace contextRef="#ctx0" brushRef="#br1" timeOffset="149336.72">9404 4859 771,'-1'0'-9,"0"0"11,-1 0 97,0 1 115,0-1 102,0 0 180,0 0 108,1 0-95,0 1 40,-1-1 629,0 0 564,1 0-1020,1 0 35,0 0-72,0 0-302,0 0-43,0-1-48,1 1-53,-1 0-59,1-1-66,-1 1-69,1-1-76,0 0-122,0 0 352,0 0 45,-1 0 41,1 0 33,-1-2 548,0-2 559,0 3-862,0 1-33,1-2 94,-1 2-205,1 0-118,0 0-157,1 0-114,-1 1-62,0 0-34,0 0-34,1 0-39,6-3 503,-3-5-67,-3-13 203,-2 9-144,2 7-74,1 1-97,-2 2-39,-4-3 43,-5 2-120,-4 2-98,2 1-49,-1 1-36,9 0 72,0-1 1,-1 1 0,1-1 0,0 1 0,0 0-1,0-1 1,0 1 0,0 0 0,0 1 0,0-1 0,-1 1 41,-3 4-37,-5 5 20,0 1 94,3-1 87,2 1 82,3 0 76,4 0 71,5 1 64,6 0 58,-8-9-474,0-1 0,0-1 0,0 1 0,1-1 0,-1 1 0,1-1 0,-1-1 0,1 1 0,0-1 0,0 1 0,3-1-41,20 4 155,-12-2-97,-1 0-37,-11-2-40,0 0-36,4 0-154,0 0-117,0 0-96,0-1-26,0 0-48,28-1-2063,-27 0 1986,-1 1 57,0 0 77,-1 0 98,-7 0-164,0 0 47,-1 0 44,1 0 42,-1 0 40,1 1 36,-1-1-195,0 1 255,1-1 39,-2 1-99,1 0 76,-1 1 45,1 0 32,0-1-19,0-1-50,0 0-98,-1 1-103,-1 0 41,0-1-34,-2 0-159</inkml:trace>
  <inkml:trace contextRef="#ctx0" brushRef="#br0" timeOffset="160537.6">5917 2159 9637,'0'0'-168,"0"0"45,0 0 40,1 0 36,-1 0 34,1-1 65,3 1 283,-3 0-254,0 0-86,0 0-41,-1 0-50,1 1-59,0-1-39,-1 0-60,1 0-64,-1 0-72,1 1-77,-1-1-82,0 0-90,0 1-94,0 0 522,0-1 49,0 1-36,0 1-182,0-1 204,0 0-64,0 0-46,0 1-82,0 0-97,0 0-111,0 0 482,0-1 37,0 7 15</inkml:trace>
  <inkml:trace contextRef="#ctx0" brushRef="#br0" timeOffset="161498.72">5542 2185 4497,'0'0'257,"0"0"-79,0 0 9,0 0-24,0 0 38,0 0 291,0 0 97,0 0 64,0 0 761,0 0-1049,0 0-41,0 0-38,0-1-36,0 1 152,0-1-112,-1 0-76,1 0-88,0 0-56,1-2 19,0 2-9,-1 0 42,1 0 65,7-4 1165,-3 2-841,-2 2-226,-1-1-66,0 1-81,0 0-94,-1-1 269,0 2 488,-1 0-298,0 0-64,2 1 84,2-1-90,1 0-79,1 0-72,0 0-60,1 0-53,-1 0-41,0-1-34,3 1 57,19 0 264,37 0 611,-42 0-689,-3 0-86,0 0-36,-1 0-46,0 0-55,-8-1-84,0 0 0,0 0 0,0-1 0,-1-1 0,5-1-30,7-2 82,0-2 45,-6 3 5,-1 0 41,-3 4-97,-10 1-71,-1 1-1,1-1 0,0 0 1,0 0-1,-1-1 0,1 1 1,0 0-1,-1-1 0,1 1 1,0-1-1,-1 1 0,2-1-4,0-3-22,-1 1-39,-1 0-162,0 2-65,2 1-49,0 0 176,-1 0-313,-2 0 186,0 0-42,0 0-147,0 0 50,0 0 46,0 0 43,1 0 40,-1 0 37,0-1-160,1 1 130,0 0 80,0 0-19,2 1-20,-1-1 106,0 1-71,0 0-103,1 1-80,-1-1 46,2 2-27,0 2-141</inkml:trace>
  <inkml:trace contextRef="#ctx0" brushRef="#br0" timeOffset="162185.87">6589 2210 3341,'-1'0'-166,"0"0"59,0 0 55,0 0 52,0 0 49,0 0 46,0 0 43,0 0 40,0 0 84,0 0 48,0 0 42,-1 0 37,1 0 120,0 0 37,-3 0 1221,2 0-283,1 0-564,0 0-231,1 0-99,0 0-281,1 0-54,-1 0-59,1 0-66,0 0-71,0 0-78,1 0-84,-1 0-89,1 0 909,-1 0-63,-1 0-159,0 0-111,0 0-97,1 0-82,-1 0-75,1 0-48,1 0-18,3-1-1,-3 0 15,0 0 61,11-4 305,1 1-58,1 2-55,-1 2-48,1 1-44,0 0-36,16 4 111,-6-1-119,13-1 44,102-3 60,-94 0-236,-1 0-39,-40 0-23,0 0 0,1 1 0,-1 0 1,0 0-1,1 0 0,-1 1 1,4 1-2,-4-1 12,12 1 84,-9-4-77,-6 0-61,-1 4-52,-1-4-53,2 1-37,1 0-39,1-1-35,0 1-34,1 0-34,7 0-421,2-1-118,0 1-106,0 1-97,-1-1-85,-3 0 46,-2 0-55,-1 0 613,-1 0 92,1 0 96,-1 0 101,-1 0 124,1 0 54,0 0 34,3 0 35</inkml:trace>
  <inkml:trace contextRef="#ctx0" brushRef="#br0" timeOffset="162682.6">7596 2287 385,'0'0'164,"0"0"-28,0 0-18,-1 0 87,0 0 74,-1 0 60,-1 0 280,-6 0 957,6 0-1066,-1 0-52,3 0-275,-1 0-36,1 0-281,0 0 72,-1 0 77,1 0 90,-1 0 81,0 0 72,-1 0 132,1-1 74,-1 1 167,-1 0 408,1-2 27,1 1-388,2 0-156,-1 0-57,1 0-133,1 0-60,0-1-69,0 1-80,4-2 589,3 2-105,1 1-102,0 0-98,-3 0-198,0 0-37,-1 0-36,-1-1-36,50-9 956,-17 6-426,-6 3-201,-15 2-259,1 1-35,24 1 82,1-2-88,11-3-60,26-3-70,1-1-21,-28 5 59,-39 1-26,34 2 190,-32 1-204,0 2-99,-8-2-30,-6-3 54,-4 0-55,0 2 72,1 1 41,2 1 37,2-2-101,3-1 64,12-1 89,-15 0-77,1 0-3,1 0-50,0 0-46,0 0-42,-1 0-40,1 0-36,4 0-319,1 0-92,-1 0-74,0 0-36,9 0-1051,-6 0 758,-6 0 554,-1 0 44,1 0 50,-1 0 62,0 0 14,-1 0 33,5 0-449</inkml:trace>
  <inkml:trace contextRef="#ctx0" brushRef="#br0" timeOffset="162919.91">8565 2287 2955,'0'3'17,"-1"-1"69,0 1 62,0-2 53,0 1 98,0-1 50,-2 0 853,3-1-1045,2 0 636,2 0-361,-3 0 12,0 0 76,-1-1-426,0 1 1,0-1-1,0 1 0,0-1 1,0 1-1,0-1 1,0 1-1,0-1 1,1 1-1,-1-1 0,0 1 1,0-1-1,0 1 1,1-1-1,-1 1 0,0-1 1,1 1-1,-1 0 1,0-1-1,1 1 1,-1 0-1,0-1 0,1 1 1,-1 0-1,1-1 1,-1 1-1,1 0 0,-1 0 1,1 0-1,-1-1 1,1 1-1,-1 0 1,1 0-1,-1 0 0,1 0 1,-1 0-1,1 0 1,-1 0-1,1 0-94,4 0 727,1 1-66,-2 0-174,0 0-72,1 1-81,-2-1-95,0 1-104,0-1-117,-2 0-56,0-1-34,-1 0-34,1 1-37,0-1-64,0 1 53,-1 0 46,1-1 37,1 1 9,0-1 41,-1 0-12,1 0-47,-1 0-69,0-1-118,0 1 84,0 0-38,-1 0-42,1 0-44,0 0-50,0 0-51,3 0-104,3 0-133</inkml:trace>
  <inkml:trace contextRef="#ctx0" brushRef="#br0" timeOffset="164578.59">9404 8585 771,'0'0'286,"0"0"-87,-1 0-75,1 0-61,-1 0-50,-2 0-147,1 0 121,0 0 86,2 0 5,-1 0 35,0 0 42,0 0 46,1 0 51,-1 0 55,0 0 60,1 0 66,-1 0 70,1 0 75,-2 0-393,1 0 44,-2-1 332,1 1-141,-4-3 1363,4 2-1359,1-1-58,-1 1-72,1 0-98,0 0-118,0 1-90,1-1-36,-2-1 1354,2 1-770,-1 1-54,0 0-51,0 0-48,0 0-46,-1 1-41,0 0-40,0 0-35,0 0 0,0 0-43,-3 2 72,1-1-89,2 0-58,-9 3 349,1-1-91,1-1-89,-11 0 292,5-1-100,1 2-115,-3 3-48,-6 6 5,-1-1-34,4 0-62,2 2 41,-32 37 619,25-23-426,-2-4-99,-14 9-132,-26 20 172,43-38-305,0-1-51,20-12-49,1 0-36,-6 2-156,1 0-105,-1-1-79,-5 1-518,9-5 362,4-2 214,3 2-1459,1 0 639,1 1 245,-1 0 68,0 0 204,0 0 71,0 0 81,-1 0 92,0 0 107,0 0 108,0 0 88,1 0 37,5 0 15</inkml:trace>
  <inkml:trace contextRef="#ctx0" brushRef="#br0" timeOffset="165138.41">8784 9110 385,'0'0'167,"1"-1"-99,-1-5-85,0 4 48,0 1 40,-1 0 56,1 0 67,-1 0 81,0 1 94,-1 0 611,0 0-43,-1 0-41,1 1-41,-1-1-39,1 0-40,0 1-36,-1-1-38,1 1-36,0-1-35,-1 1-34,1 0-33,-3 0 467,1 1-123,0-1-302,1 1-63,0-1-58,-1 1-56,1 0-53,-1 0-50,1 0-46,-1-1-44,1 1-41,0 0-38,-4 3 58,0-1-115,0 0-90,-2 2-94,-13 7-247,16-10 275,-1 1 57,0-1 90,3-1 0,0-1 34,0 0 37,0 1 42,1-1 45,-1 0 48,2-1-268,-36 12 648,26-5-416,-2 2 35,-1-1-89,-2-1-82,5-3-88,0 1-41,2 1-40,3 0-41,5-4-20,2-2 14,0 0-34,2 0-179,1 1 40,0 0-160,-1 1 115,0 1 84,4 2-234,1-4 216,8 3-503,-12-2 559,-1-1-35,2 1-201,-2-1 161,0 0-40,0 0-46,0 0-51,0-1-54,1 0-60,-1 0-1329,-2 0 1114,0 0 305,0 0 45,0 0-32,0 0-156</inkml:trace>
  <inkml:trace contextRef="#ctx0" brushRef="#br1" timeOffset="210094.77">1732 2966 3726,'-2'-7'255,"0"4"-70,-1 0 54,1 0 11,0 0 54,0 0 61,1 0 67,0 0 76,1 0 82,2 0 89,0 0 98,4-1 697,-2 1-136,-3-3-60,-1 5-658,0 1-121,-1-1-107,1 1-94,-1 0-111,0 0-49,1-1-41,-1 1-33,0 0-13,-2 0-3,2 0-1,0 1 54,0-1 72,0 0 100,1 0-92,0 1 33,-1-1 36,1 0 38,0 0 42,0 1 45,-1 10-72,-5 2 256,1 0-60,4-3-275,0 10 329,0 0-104,-2-2-90,1 1-74,0-4-89,0 1-33,0-5-46,1 0 0,1 0 1,0 0-1,1 1 0,1 5-117,1 10 170,-2 9 43,-1-22-91,1 0 1,0-1-1,2 9-122,1 10 164,-5 10-63,0-13-66,0-11 24,-5 4-15,1 0 10,4-3 24,0 14 23,0-16-85,0 0 1,-2 0-1,-2 12-16,0 4 79,6 53 40,0-62-53,0-3 34,-1-3-22,4 13 163,3-11-174,-6 12-67,-2-29 0,1 1 0,-1 0 0,1 0 0,0-1 0,1 1 0,-1 0 0,1 0 0,-1-1 0,1 1 0,1 1 0,0 0 7,0-1 1,0 1-1,-1 0 1,1 0 0,-1-1-1,0 1 1,-1 1-8,1 60 166,-2-30-107,5-20 36,3 7-50,-5-11 29,-2 9-47,0-7 43,0 15 240,0-28-291,0 0-1,0 0 1,0 0 0,1 0-1,-1 0 1,0 0 0,0 0-1,1 0 1,-1-1-1,0 1 1,1 0 0,-1 0-1,1 0 1,0-1-1,-1 1 1,1 0 0,-1 0-19,4 6 182,-6-1-140,-4 1-47,6-6 100,4 0-85,-8 13 13,2-1 63,2 2 133,0-4-91,0-3-68,0 7-1,0-8 8,0-1 14,0 0 44,0 2 52,0 2 63,-1-18-104,-3-1-52,-3-2-36,-7-7-38,1 1-9,-10-15-66,0 1 1,-21-19 64,17 11 0,-8-15 0,34 54 0,1 0 0,0-1 0,-1 1 0,1-1 0,0 1 0,0-1 0,-1 1 0,1 0 0,0-1 0,0 0 0,0 1 0,-1-1 0,1 1 0,0-1 0,0 1 0,0-1 0,0 1 0,0-1 0,0 1 0,0-1 0,0 1 0,0-1 0,1 0 0,-1 0 0,0 0 0,0 0 0,0 0 0,0-1 0,0 1 0,0 0 0,-1 0 0,1 0 0,0-1 0,0 1 0,-1 0 0,1 0 0,-1 0 0,1 0 0,-1 0 0,0 0 0,1 0 0,-1 0 0,0 0 0,0 0 0,0 0 0,0-1 0,-2-6 22,4 6 72,1 1-39,5 3-6,-6-1-12,11 23 385,-6-12-308,-3-3 62,1-1-49,2 7 12,-4-11-114,0 0 1,0 0-1,0-1 1,1 1 0,0 0-1,0-1 1,3 3-26,-4-3 40,0 0 0,0 0 0,0 0 0,0 0 1,0 0-1,0 1 0,-1-1 0,1 4-40,7 10 171,0 0-44,8 6 3,-9-13-114,0 7 118,3 2 75,0-10-161,-9-8-53,0 1 1,0 0-1,-1 0 0,1 0 0,0 0 1,-1 0-1,1 0 0,-1 0 0,0 1 0,1-1 1,-1 0-1,0 2 5,3 8 8,-2-3 41,0 12 49,2-17-79,1 0-2,-3 20 85,-3-21-88,2-3-11,10 10 22,-9 0 61,13 13-64,-14-22-22,-1-1 0,0 0 0,1 0 0,-1 0 0,1 0 0,-1 1 0,0-1 0,1 0 0,-1 0 0,1 0 0,-1 0 0,0 0 0,1 0 0,-1 0 0,1 0 0,-1 0 0,1 0 0,-1 0 0,0 0 0,1-1 0,-1 1 0,1 0 0,-1 0 0,0 0 0,1 0 0,-1-1 0,3-1-54,0 0 79,0-1 49,1-6 162,-4 2-153,2-2-78,8-14-65,-7 19 65,-4 4 45,6-4-30,-4 4-20,-1 0 0,1 0 0,-1-1 0,0 1 0,1 0 0,-1-1 0,1 1 0,-1 0 0,0-1 0,0 1 0,1 0 0,-1-1 0,0 1 0,0-1 0,1 1 0,-1 0 0,0-1 0,0 1 0,0-1 1,0 1-1,1-1 0,-1 1 0,0-1 0,0 1 0,0-1 0,0 1 0,0-1 0,0 1 0,0 0 0,-1-1 0,1 1 0,0-1 0,0 0 0,0-5-19,1-1 1,0 0-1,0 1 1,1-1-1,0 1 0,2-5 19,10-25-24,-5 15 57,-2 1 49,3-12-55,2-3-74,1 2-62,-8 20 24,-3 0 62,5-10 3,19-5-87,-25 27 39,0 0 64,8-5 119,-5 3-112,0 1-96,-2 1-6,0 0-43,-1 1-50,1 1-55,-2 0-63,0 1-67,0 1 387,-1-1-102,0 0-91,-1-1-81,0 1-145,-1-2-82,-1 1-181,-3-1-439,4 0 447,2 0-129,1-1 83,-1 1 76,1 0 72,0-1 68,-1 1 61,1-1 58,0 1 51,0-1 65,0 1 37,0-2-127,1 1 134,-1 0 51,1-2-247,-1 2 175,0 0 75,0 1-35,0 0-44,1 0-50,0-3-376,1 0 71,1 0-53,1-2-248,-4 5 896</inkml:trace>
  <inkml:trace contextRef="#ctx0" brushRef="#br1" timeOffset="211872.84">1642 2927 6168,'-2'-3'30,"0"1"56,0 0 53,1 0 48,0 0 44,1 1 41,0-2 373,1 2-48,0-1 53,5-2 1447,-3 2-1218,0 0-61,-1 1-325,-1-1-53,0 1-123,0-1-51,-1 0-57,1 0-63,-1 1 514,1 0-114,0 0-101,1 2-90,0-1-78,0 1-67,1 0-56,-1 0-43,1 1-26,4 2 73,-5-3-63,-1-1 38,-1 1 65,8 2 406,1-1-95,1 0-90,-1 0-86,-1-1-81,-2 1-78,1-1 79,-1 0-47,5-1 107,5 2 115,0 1-104,-4 0-46,-3-3-94,-1 0 1,0 0-1,1-1 1,-1 1-1,0-2 1,3 0-185,-4 1 90,19-1 210,4 2 55,-15 1-67,0-2 1,0 1-1,6-2-288,-3-1 230,-1 1-42,17-1 83,7 4-79,19 6-23,-23-5-67,16-8-72,-14 1 3,-11 4 37,-13 1-54,85 1 119,-48 2-26,-2 3 38,-41-6-129,0 1-1,0-1 1,0-1-1,0 0 1,-1 0-1,6-2-17,35-2 24,-9 4-24,-1-1 0,25-6 0,-51 6 0,0 1 0,0 1 0,13 1 0,-11-1 0,0 0 0,-1 0 0,8-2 0,51-6-26,44 5-55,-91 2 60,-13 1 20,0 0 1,0 0 0,12 3 0,-12-1 0,0-1 0,0 0 0,0-1 0,0-1 0,12-1 0,31-1 0,-37 3 0,40-1 0,-1 3 0,37 8 0,-62-7-58,0-2 37,65-8 81,-33 0-22,-20 6-57,1-5 19,-35 3 0,0 1 0,0 1 0,1 0 0,0 1 0,18-2 0,0-1 0,21-5 0,-20 3 0,0 1 0,23 1 0,39-10 0,-54 12 0,0 0 0,36-8 0,-65 7-21,1 1-1,-1 0 1,1 0-1,-1 1 1,2 1 21,47 6-38,-3 1 68,-45-7-7,-1-1 1,1-1-1,0 1 1,6-2-24,18-3 10,1 1 1,18 2-11,10-6 43,-54 6-33,0 0-1,1 0 1,-1 1-1,0 1 1,0 0-1,1 0 1,-1 1-1,0 0 1,1 1-10,-8-2 0,6 3 0,-1 0 0,1-2 0,0 1 0,-1-1 0,1 0 0,0-1 0,0 0 0,0 0 0,0-1 0,4 0 0,-1-3 0,1 2 0,0 0 0,-1 0 0,1 1 0,2 1 0,23-7-6,1 1 33,-17 4 69,7-2-11,-15 1-23,2 1 39,-4 1-1,0 1 34,9-1-152,-8 1-47,1 0 0,-1 0 0,1 2 0,9 1 65,-6 3-43,-8-5 47,10 0-62,-10-1-10,-18 0 19,3 1-51,0 6 74,3-5-20,-13 7-402,9-6 183,0 1-43,0 0-50,-1-1-60,1-1-68,-1 0-78,1-1-85,-1 0-95,4-1 419,1 0 36,-6 0-446</inkml:trace>
  <inkml:trace contextRef="#ctx0" brushRef="#br2" timeOffset="214521.73">233 3311 2570,'0'0'278,"0"0"-43,0 0 2,0 0-41,0 0 39,0 0 35,0 0 35,0 0 100,0 0 604,0 0-340,0 0-96,0 0-198,0 0 106,0 0 290,0 0-522,-1 0 72,0 0 61,0 0 50,-2 0 187,-5 0 1251,4 0-1108,0 0-154,0 0-99,2 0-298,0 0-38,1 0-42,-1 0-46,1 0-50,-1 0-55,1 0-59,0 0-62,-20 1 750,2 1-83,8 1-145,0 0 0,0 1 0,0 0 0,-1 2-381,0 0 359,-1-1 36,5 0-103,5-4-202,0 0-1,0 1 1,0 0 0,1 0-1,-1 0 1,0 0-1,1 0 1,-2 2-90,-4 11 434,8-5-198,3 1-37,4 0-45,4 1-52,0-2-20,8 8-29,-15-15-56,-1 1 0,1 0 0,-1 0-1,0 0 1,0 0 0,0 1 0,0-1 0,-1 1 0,2 4 3,5 12-174,-5-14 134,-4-7 39,0 1 0,0-1 0,0 1 0,1-1 0,-1 1-1,0 0 1,0-1 0,0 1 0,0-1 0,0 1 0,0 0 0,0-1 0,0 1 0,0-1 0,0 1 0,0 0 0,0-1 0,-1 1 0,1-1 0,0 1 0,0 0 1,-9 11-50,-4-4-89,-1-4-69,-2-2-53,9-3 127,1 1 0,0-1 0,-1 0 0,1 0 0,0-1 1,0 0-1,0 0 0,0-1 0,-1 1 134,6 1-275,-1 0 93,0-1 53,-1-1-77,2 1 92,0 1-13,1-1-43,-1 1-56,1-1-65,-1 1 38,1 0-43,0-1-45,0 1-51,0-1-52,-1 1-59,1-1-60,0 0-65,0 1 303,0-1 36,0-5-446</inkml:trace>
  <inkml:trace contextRef="#ctx0" brushRef="#br2" timeOffset="-214318.99">259 3388 3341,'0'0'407,"0"0"-91,0 0-11,0 0 19,0 0-39,0 0-36,1 0-34,-1 0 124,1 0-102,0 0-84,0 0-58,3 0 63,-3 0-38,0 0-20,0 0 37,-1 0 44,1-1 52,-1 1 120,1 0 96,-1-1 107,0 0 121,0 2 241,0 1-51,0-1-49,0 0-48,0 1-46,0 0-44,0 0-43,0 0-42,0 0-41,0 1-38,0-1-38,0 1-35,0-1-35,0 1-33,0 3 281,0 0-147,0 0-90,0 1-82,0-1-72,0 0-90,0 0-40,0 6 44,0 0-88,0 15 32,0-19-49,0 0 45,0 0 63,0 0 79,0-1 94,0 0 111,1-7-304,0 1-37,4 0 34,1-1-90,6 0 6,-11 0-23,10-6 70,3-9-118,-6 6-53,-1 0-36,-1 1-40,-1 1-42,1-3 41,-1-1-65,6-25-550,-7 22 481,1 1 61,-2 5 118,0 0 52,-1-12 84,-2 19-49,0 0 0,0 0 0,0 0 0,-1 0 0,1 0 0,1 0 0,-1 0-1,0 0 1,0 0 0,0 0 0,1 0 0,-1 0 0,0 0 0,1 0 0,-1 0 0,1 0-6,7-2 107,-6 6-30,-1 14 164,-1-12-187,0-3-41,6 24-51,-1-15 41,-3 1 54,-2-4-88,0 0 84,0 2 76,0 11 256,0-13-285,0-2-59,0 0-40,0 0-51,0-1-59,0 2-93,0-1-98,0 1-111,0-1-124,0-3 218,0 1-37,0-1-37,0 0-39,0 0-40,0 0-43,0 1-43,0-1-46,0-1 240,0 1 42,0 0-25,0 2-127</inkml:trace>
  <inkml:trace contextRef="#ctx0" brushRef="#br2" timeOffset="-213615.55">556 3439 5525,'3'-1'-51,"-1"1"125,0 0 115,0-1 104,-1 0 96,1 0 84,-1 0 75,0 0 64,1 0 268,0-1 71,0 1 251,4-1 648,-6 2-1352,0 1-100,0 1-84,0 1-69,0-1-71,0 0-33,0 7 225,0-7-186,0 1 47,0-2 79,0 3 129,0 1-40,0 5 298,0-1-98,0 12 722,0-15-866,0 0 53,0-3-247,0-3 0,-1-4-58,0 0-39,0-5 63,1-4-90,2-6-93,-1 6-24,0-27-39,4 14-21,7-2-69,-10 25 87,0 0 1,1 0-1,-1 1 0,0-1 1,1 1-1,0 0 0,-1-1 1,2 1 25,21-12-109,36-9 68,-59 22 32,-1 1 0,1 0 0,-1 0 0,1 0-1,-1 0 1,1 0 0,-1 0 0,1 0 0,0 1 0,-1-1 0,1 0 0,-1 1 0,0 0 0,1-1 0,-1 1 0,1 0 0,-1-1 0,0 1 9,9 8-140,-9 1-71,-13 12-42,10-18 200,-1 0 0,0 0-1,0 0 1,0-1 0,-1 1-1,0-1 1,1 0 0,-1 0-1,0 0 1,0 0-1,-5 2 54,-24 9-295,12-3 188,20-11 105,0 1 1,0-1 0,0 1 0,0-1 0,0 1-1,0 0 1,0-1 0,1 1 0,-1 0-1,0 0 1,0-1 0,1 1 0,-1 0 0,0 0-1,1 0 1,-1 0 0,1 0 0,-1 0 0,1 0-1,0 0 1,-1 0 0,1 1 1,3 2 5,0-2-5,0-1 0,0 1 0,0 0 0,0-1 0,0 1 0,0-1 0,0 0 0,1 0 0,-1 0 0,4 0 0,-4-1 0,0 1 0,0-1 0,0 1 0,0 0 0,0 0 0,0 0 0,0 1 0,0-1 0,0 1 0,-1-1 0,1 1 0,0 0 0,-1 0 0,0 0 0,1 0 0,-1 1 0,1 1 0,8 8-16,-10-11 13,0 0 1,0 0-1,0-1 1,0 1-1,0 0 1,0 0-1,0 0 1,0 0-1,-1 0 0,1 0 1,0 0-1,-1 0 1,1 1-1,-1-1 1,1 0-1,-1 0 1,1 0-1,-1 1 0,0-1 1,0 0-1,0 0 1,1 1-1,-1-1 1,0 0-1,-1 1 1,1-1-1,0 0 1,0 0-1,0 1 0,-1-1 1,1 0-1,-1 0 1,1 0-1,-1 1 1,1-1-1,-1 0 1,0 0-1,0 0 0,1 0 1,-1 0-1,0 0 1,0 0-1,0-1 1,-1 2 2,-6 5-36,-2-2 67,-26 5 219,16-8-181,10-2-84,0 0-46,-3 1-110,7-1 41,0 0-33,-4 0-211,9 0 768,0 0-126,0 0-117,0 0-110,0 0-100,0 0-92,0 0-85,0 0-75,1 0-59,-1 0-58,1 1-49,-1-1-41,0 0-588,0 2-1644,0-1 1946,1 0 57,0 0 64,0 1 104,0-2 335,0 1 34,0 0 38,0-1 40,0 1-426,0 0 58,0-1-44,0 1-210</inkml:trace>
  <inkml:trace contextRef="#ctx0" brushRef="#br2" timeOffset="-213274.87">918 3465 8738,'0'0'408,"0"0"-67,0 0-79,0 0 44,0 0 48,0 0 52,0 0 55,0-1 53,1 1 47,0-2 45,2-1 213,1 1-76,-1 0-73,1 0-72,-1 1-70,1 0-67,-1 1-65,1 0-64,0 0-60,0 1-59,-1-1-57,1 1-55,0 0-52,0 0-51,0 0-48,-1 0-46,3 1-109,-1-1-80,1 1-73,-1-1-68,0-1-62,1 1-56,-1-2-51,0 0-45,3-1 59,-4 0 339,0 1 33,0-1 5,0 1 48,0 0 41,-1 0 45,0 1 30,2 0 29</inkml:trace>
  <inkml:trace contextRef="#ctx0" brushRef="#br2" timeOffset="-205521.99">1318 3324 4497,'0'0'453,"0"0"-67,0 0-63,-1 0-58,1 0-53,0-1-48,0 1-43,0 0-40,-1 0-15,0 0-96,-1 0-288,1 0 287,0 0 42,1 0 54,-1 0 69,0 0 80,1 0 95,-1 1 117,1-1-166,-1 0 32,1 0 36,0 0 36,-1 0 38,1 0 40,0 0 43,-1 1 43,1-1 45,0 0 47,0 0 49,-1 0 50,1 1 53,0-1 53,-4 4-307,1 2-41,-1 0-36,2 0-36,-3 9 313,0 0-109,0 4 54,-2-2-103,4-11-326,2-1-67,1 1-34,1 2-19,0 7 55,-2-9-65,0 1 46,-2 0-28,1 1 53,-1 3 83,0 6 174,3 0-27,2-6-192,1-3-93,3-1-68,-5 0 113,0-3-27,12-1-77,-11-3-63,-1 0-1,1-1 1,0 1 0,-1 0-1,1 0 1,0-1 0,0 1-1,-1-1 1,1 1 0,-1-1-1,1 0 1,0 0 2,8-10-99,-4 5-52,19-15-689,-9 2 335,-3 1 175,-7 9 211,0 0 36,0 0 40,0 0 57,-1 0-53,-1-2 67,0-3 62,0-8 90,0 2-58,-1 10-118,-2 9-4,-1-1 0,0 1 0,1 0 0,-1 0 0,0-1 0,0 1 0,1 0 0,-1-1 0,0 1 0,-1 0 0,1-1 0,0 1 0,0 0 0,0 0-1,-1-1 1,1 1 0,-1 0 0,1 0 0,-1-1 0,1 1 0,-1 0 0,0-1 0,-4-8 32,2-5 66,3 12-87,0 1 0,-1 0 0,1-1 0,-1 1 1,1 0-1,-1 0 0,0 0 0,0 0 0,0 0 1,0 0-1,0 0-11,-19-22 4,8 15-51,1 3-35,2 4-37,2 4-39,1 2 18,2 0-78,3 6 19,1-7 370,0 0-115,0 0-106,0 1-100,0-1-90,0 1-84,0 0-76,0 0-68,0-1-5,0 1-43,0 3-623,0 1-259,0 11-2021,0-13 2261,0-4 1001,0 1 62,0 0 40,0 2 40</inkml:trace>
  <inkml:trace contextRef="#ctx0" brushRef="#br2" timeOffset="-205191.8">1293 3465 6168,'-7'0'42,"5"0"15,0 0 37,2 0 416,-1-1-106,1 1-94,-1-1-78,1 0-76,0 1-44,0-2 3,0-1 81,0 1-78,0 1 61,0 1-23,0-1 38,0 1 42,1-1 49,-1 1 53,0 0 58,1 0 64,-1 0 68,2 0-77,4 0 667,1 0-90,-1 0-85,1 0-82,-1 0-78,1 0-75,0 0-70,0 1-66,0-1-64,0 1-59,0-1-56,0 1-52,0 0-47,0 0-44,0 0-41,0 1-37,1 0-9,0 0-40,8 4 26,-10-4-128,-1 1-1,0-1 1,1 1-1,-1 1 1,0-1 0,-1 1-1,1 0 1,0 0-21,3 5 91,-1 1 59,-5-9-264,-1 1 39,2 2 12,6 9 127,-6-8-88,-1-1-38,0-1-48,0 1-58,-1-1-71,0 0-20,-1 0-62,1 0-69,-1 0-74,0-1-80,-1 1-87,0 0-93,0 0-100,0-1 730,-1 1 37,-6 5 16</inkml:trace>
  <inkml:trace contextRef="#ctx0" brushRef="#br2" timeOffset="-204344.07">1539 3324 385,'0'-2'231,"0"0"-56,1 0 46,-1 0 44,1 0 41,0 1 38,1-3 445,0 2-259,-1 0 35,3-1 651,-1 1-53,4-1 1620,-5 3-1356,-2 0-48,0 0-73,0 0-697,0 0-40,0 2-137,1-1-38,-1 1-36,0-1-36,1 1 227,-1-1-116,1 0-104,0 0-88,0 0-75,1 0-59,-1 0-38,3 3-15,-3-1 8,-1 0 67,1 2 103,-1 0-121,0 1 43,0 8 256,0-1 86,0 20 777,0-23-918,0-1-44,0 2-21,0-1-114,0-4 35,1 0-66,1-1-34,1 1-18,1-1-10,-3 0 10,0-1 26,0 2 54,2 3 25,6-2-65,16 4 9,-10-5-79,-1-3 57,-1-9-53,-11 5-65,0 0 1,0 0 0,1 0 0,-1 0-1,0 1 1,0-1 0,1 0-1,-1 1 1,0 0 0,2 0-3,4-1-32,1-1-38,13-5-165,-1-2-50,18-10-464,-22 3 277,-10 5 199,-3 2 92,0-1 59,-1 1 72,1 0 77,-1-9-118,-6 9 98,0-1 49,0 3 22,1 0 35,0-1 41,1 0 43,1 0-134,0 0 62,1-3 125,3 3-8,2 6-129,-4 2 15,-2 5 22,6 19 114,-1-6-132,-3 0-57,-1-8-142,0-1 57,8 23 152,-4-18-112,-1-7-53,-1 1-42,2 0-64,-1 0-74,0 0-87,0 0-100,-1-4 126,-1 0-37,0 1-39,0-1-41,-1-2-57,0 5-916,-1-4 811,0-1 146,0 1 44,0 0-26,0 2-141</inkml:trace>
  <inkml:trace contextRef="#ctx0" brushRef="#br2" timeOffset="-203842.01">1990 3337 4112,'0'-5'1627,"0"1"-112,0 1-108,0 0-104,0 1-99,1 0-96,-1 1-91,1 0-87,-1 0-83,1 1-80,-1 1-74,1-1-71,-1 1-66,1 1-62,-1-1-59,1 1-54,0 1 126,0 1-110,0 0-94,0 0-78,-1 0-73,1 0-37,0 7 160,0-7-129,-1 6 42,-1 1-34,1 5 43,1-1-72,0 2-45,12 26 40,-3-24-42,1-4-84,1-9-67,2-6-90,2-3-119,-7 1 90,1 0-40,1 0-42,0 2-46,20-6-712,-25 4 754,1 0-58,-1-1-126,0 0-116,-3 1 238,-1 0-37,1 1-41,-2-1-44,0 2 211,-1-1 61,1 1 55,-1 0 46,0 0 29,1-1 57,0 1 134,0 1-134,0-1-87,-1 0-114,1 0 50,-1 0-41,0 0-45,1 0-48,-1 0-54,0 0-56,1 0-60,-1-1-66,1 1-69,-1 0-72,1 0-78,-1 0-81,0 0 484,0 0 32,0 0-500</inkml:trace>
  <inkml:trace contextRef="#ctx0" brushRef="#br2" timeOffset="-203572.13">2016 3401 2955,'-3'-3'-45,"1"1"81,0 0 100,0 0 90,2 0 78,0 1 68,1 0 57,1 1 45,1 0 36,-1 0 59,-1 0 832,-1-3-616,1 1-119,1 0-109,1 0-98,-1 1-88,2 0-78,-1 0-66,1 0-57,1 1-26,0-1-47,9 1 104,-10 0-56,-2 1-26,-1-1 38,7-1 294,-1 0-113,-1-1-49,-3 1-133,0-1-34,4-1 94,-1 1-39,1 1 24,1 0 76,-3 1-265,1-1 50,25-7 444,-21 5-431,-6 1-77,0 0-34,1 1-49,-2-1-57,1 1-62,-1-1-70,-1 1-78,-1 0-85,0 1-92,-2 0-100,0 0 220,0 0-81</inkml:trace>
  <inkml:trace contextRef="#ctx0" brushRef="#br2" timeOffset="-202820.17">2016 3273 3341,'-3'-3'407,"1"1"-262,-1-1 66,0 0 75,2 2-17,0 0 51,1 1 49,0 0 44,0-2 59,0 1-49,1 0-45,-1-1-43,1 1-38,0 1-37,1-2 162,0 1-222,0 1-36,2-2 84,0 2-92,6-1 136,-6 0-124,-1 1 70,1-1 101,-2 1-123,-1-1 38,7-2 90,3-2 227,3-2 65,-4 3-291,-1 2-140,1 1-101,21 1 94,-11 0-150,-3 0-118,-8 0-16,-1 0-40,-1 0-14,0 0-35,0 0-38,0 0-39,0 0-45,0 0-45,-1 0-50,1 0-52,1 0-498,-1 2 60,-1-1 78,0 1 95,-3 0 383,0-1 33,0 0 36,1 0 38,-1-1 39,1 1 44,1-1 45,0 0 47,-2 0 285,0 0 56,0 0 60,0 1 50,-1-1 40,2 1 430,0 8 1251,-3-6-1358,-1-1-122,0-1-110,1 1-97,0-1-85,0 1-72,0-1-59,0 0-49,1 1 8,1 3 167,-1-1-63,-2-1 10,0 1 112,1 5 195,0 2-41,1-1-53,1 1-59,-1 0-52,0 1-90,0-1-100,-1 1-114,-1 0 99,2 0 65,2 1 115,2 7 256,1-1 7,-3-5-264,-2-1-119,-1 0-70,-3 0-117,-2-5-74,-2-5-61,0-3-49,-5-4-138,0-3-185,9 4 300,0 0 0,0 1 0,0-1-1,0 0 1,1 0 0,-1 0 0,1 0 0,-1 0 0,1 0 0,0 0 0,0-1 0,1 1-1,-1 0 1,1-2 139,-2-7-374,1 1 45,0 2 126,0 1 35,0 0 39,-1 0 46,1 1 44,-3-16-65,3 19 101,2 0-1,-1 0 1,0 0-1,1-1 0,0 1 1,0 0-1,0 1 1,0-2 3,0 2-8,0-1 1,0 0-1,1 0 1,-1 1-1,1-1 0,0 0 1,0 1-1,0 0 1,0-1-1,1 1 1,-1 0-1,1 0 0,0 0 1,0 1-1,0-1 1,0 1-1,3-2 8,11-5-25,4 5-73,-20 4 92,0 0-1,0 0 1,-1 1-1,1-1 1,0 0-1,0 1 1,0-1-1,0 1 1,0-1-1,0 1 1,0-1 0,-1 1-1,1-1 1,0 1-1,0 0 1,-1-1-1,1 2 7,9 13-45,-8-12-4,-1 0 1,1 0-1,-1 1 1,1-1-1,-1 1 1,0-1-1,-1 1 1,1 0-1,0-1 1,-1 1-1,0 0 1,0-1 0,0 1-1,0 1 49,-8 18-328,6-11 43,0-2-72,-1-7 217,-1 1-62,1 1 93,2 1 95,1 5 93,1 6 8,2-4 49,5-4 74,9 2 155,7 3-28,-6-6-228,12-3-68,-17-3-86,-8 1-20,0-1-35,2 2-102,0-2-89,0-1-102,2-4-117,-6 1 89,1-1-255,0 0 15,-2 2 256,1 0 43,-1 0 42,1 1-25,2 0-127</inkml:trace>
  <inkml:trace contextRef="#ctx0" brushRef="#br2" timeOffset="-202526.93">2520 3286 4883,'0'0'240,"0"0"-52,0 0 107,0 0 96,0 0-150,0 0 34,0 0 37,0 0 37,0 0 1258,0 0-895,2 2-96,20 17 1132,-9-11-926,0 0-51,4 2 156,-8-5-514,0 0-38,5 3 121,0-1-115,-7-3-238,0 0-34,-1 0-35,0 1-37,-3-4 61,-1 1-38,2 0-36,-1 1-56,1-1-53,0 1-50,-1-1-47,1 0-43,1 0-41,-1 0-36,2 1-249,1-1-73,3-2-418,-1-3-86,-7 2 1034,1-1 37,5-5 15,-8 7 42</inkml:trace>
  <inkml:trace contextRef="#ctx0" brushRef="#br2" timeOffset="-202255.68">2751 3273 6168,'0'0'245,"0"0"-40,0 0 416,0 0-344,0-1-48,0 1-41,0-1-34,0-1 76,0-2 218,0 3-256,0 1 60,0 0-39,0 0 70,0 1 61,0-1 49,0 2 483,0 2 678,0-2-912,0 0-43,0 0-82,0-1-295,0 1-34,0-1-35,0 0-42,0 1-43,0-1-49,0 0-52,0 1-55,-1 28 1901,-1-15-955,0 1-38,0 0-20,0 0-51,0 0-58,2 0-61,-1-2-300,-2-1-94,-2-2-83,1 0-67,-2 3-54,1 1-56,-4 9-203,5-16 100,-2 0-77,-1 1-94,3-6 58,2 0-38,-2 3-373,1-1-74,1 7-1059,1-8 1274,1 0 43,0-3 389,0 2-392,0 0 53,0 1-31,0 1-166</inkml:trace>
  <inkml:trace contextRef="#ctx0" brushRef="#br3" timeOffset="-200686.79">4458 3199 5911,'-7'0'833,"0"0"-68,1 0-63,0 1-60,0-1-56,1 1-53,0-1-48,0 1-46,-1 1 33,0 0-53,1 0-46,-1 1-42,0 1 22,-1 1-38,-16 14 511,19-15-784,-2 1 61,1 1 52,-1 0 46,0 1 90,-1 1 42,-11 18 791,10-10-467,5-4-271,1-3-116,3 0-60,0-1-89,2-1-59,1 0-65,2 0-73,5 5 299,0 2-104,-2 1-83,-2 0-65,-4 2-63,-3-15 82,-1-1 0,1 1 0,0-1 0,-1 1 0,1-1 0,-1 1 0,0-1 0,1 1 0,-1-1 0,0 0 1,0 1-1,0-1 0,0 0 0,0 0 0,0 1 0,0-1 0,-1 0 0,1 0 0,0 0 0,0-1 0,-1 1 0,1 0 0,-1 0 1,1-1-1,-1 1 0,1-1 0,-1 1 0,0-1 10,-18 6-24,4-3-50,1-1-50,0-1-75,6-2 29,0 0-41,0 0-45,1-2-50,1-1-54,0 0-58,1-2-62,2-1-68,3 6 255,1-1 37,-2-4-467,2 3 389,-1-2-149,1 2-29,1 1 208,-1 1-38,0-1-42,1 1-46,0 0-50,0 0-54,1-1 399,1-1 72,3-2 46</inkml:trace>
  <inkml:trace contextRef="#ctx0" brushRef="#br3" timeOffset="-200040.63">4510 3339 2955,'0'-4'105,"-1"1"53,-2-2 513,0 4-419,2 1-142,-1 0-43,1 0-59,0 0 257,0 0 80,1 0 81,0 0 80,0 0-46,0 0 37,0 0 1073,0 0-894,0 0-101,-1 0-91,1 0-84,0 0-75,-1 0-67,0 0-59,1 0-50,-1 0-23,0 0-48,-2 0 27,2 0-34,0 0 6,0 0 35,1 0 16,-1 0 37,1 0 41,-1 1 48,1-1 51,0 0 58,0 1 63,0-1 67,0 5 215,-1-1-88,1 1-78,-1-1-70,0 0-63,0-1-54,0 1-44,0 0-38,-1 4 176,-1 5 210,2-6-351,0 0 50,1 2 68,-6 16 280,1-4-215,3-8-200,5 2-2,1-9-186,2-1-34,-4-4-67,0 0 0,0 0 0,0 0 0,0 0 0,1-1 0,-1 1 0,0 0 0,1-1 0,-1 0 0,0 0 0,1 1 0,-1-1 0,1 0 0,-1-1-2,26-6-71,-25 5-3,0 0 0,0 1 0,0-1 0,0-1 0,0 1-1,0 0 1,-1-1 0,1 1 0,-1-1 0,2-2 74,3-3-244,1 0-143,0 1 69,2-3-32,-1 2 82,-7 5 211,-1 1 0,1 0 0,0-1 0,0 0 1,-1 1-1,0-1 0,1 0 0,-1 0 0,0 0 0,-1 0 0,1 0 57,4-16-80,2-5 65,-6 22 20,-1-1 1,1 0-1,-1 1 0,0-1 0,0 0 0,0 1 1,0-1-1,0 0 0,0 0 0,-1-1-5,-2-4 80,3 8-70,-1-1 0,1 1 1,0-1-1,0 1 0,-1-1 1,1 1-1,0 0 0,0-1 1,0 1-1,0-1 0,-1 1 0,1-1 1,0 1-1,0-1 0,0 1 1,0-1-1,0 1 0,0-1 0,1 1 1,-1-1-1,0 1 0,0-1 1,0 1-1,0-1 0,0 1 1,1 0-1,-1-1 0,0 1 0,1-1 1,-1 1-1,0 0 0,0-1 1,1 1-1,-1 0 0,1-1 1,-1 1-1,0 0 0,1-1-10,1-1 257,-2 2-93,0 0-28,1 4 199,-1-1-113,2 1-71,1 1-63,1 1-23,-3-3 59,1 9 120,-2 1-34,0 0-31,2 0-41,3 5 27,1 29 96,-6-23-87,1-17-284,-1-1 92,1 1 71,2 10 151,-1-11-177,-1 0-59,0-1-77,0 1-96,0 0-118,0-3 111,-1 0-37,0 0-39,1 1-42,-1-1-45,0 0-47,0 0-49,0 1-53,0-5 164,0 2 99,0-1 71,0 3-169,0-1 71,0 0 48,1-1-74,-1 0-125,0-1 173,0 1-35,1-1-37,-1 0-41,0 0-44,1 0-45,0 0 322,1 0 57,1 0 38,1 0 37</inkml:trace>
  <inkml:trace contextRef="#ctx0" brushRef="#br3" timeOffset="-199521.03">4781 3352 385,'0'0'388,"0"0"-88,1 1 69,0 0 74,-1-1-438,1 1 72,0-1 67,-1 1 61,1 0 58,0 0 51,0 0 48,0 0 42,2 1 492,-1 0 108,1 1 50,3 3 1477,-4-5-1786,-1 1-37,1 0-35,0-1-64,-1 1-77,1-1-91,-1 0-227,-1 0-39,1 0-43,0-1-45,-1 1-48,1-1-51,-1 1-54,1-1-55,1 2 747,-2-2-96,-1 2 177,0 1-106,1-1-104,0 0-100,1-1-95,-1-1-93,1-3-88,-1-1-85,0 1 392,1 2-159,-1 0-44,1-1-39,-1-1-36,0-2 59,-1 0-95,1 0-72,1-10 27,1 11-69,0 1 0,-1 0 0,0-1 0,1 1 0,-1-1 0,0 1 0,-1-1 0,1 0 0,-1 1 0,0-1 0,1 0 0,-2 1 0,1-3 0,7-19-58,3 9 79,1 3 81,1 2 111,-2 5 106,-3 10-116,-2 5-99,-2 5-84,-2-2-53,-1 1-35,-1 2-47,-2 0-101,2-9 151,-2-1-2,-4 4-9,-6 9-58,2 6 178,13-5 101,0-16-97,0 1 0,0 0 0,0 0 0,1-1 0,-1 0 0,1 1 0,0-1 0,1 1-48,9 10 126,-3 1-76,-10-14-52,1 0 0,-1 0 0,0 0 0,1 0 0,-1 0 0,0 0 0,0 0 0,0 1 0,0-1 0,0 0 0,0 0 0,0 0 0,-1 0 0,1 0 0,0 0 0,-1 0 0,1 0 0,0 0 0,-1 0 0,1 0 0,-1 0 0,0 0-1,1 0 1,-1 0 0,0-1 0,1 1 0,-1 0 0,0 0 0,0-1 2,-28 20-91,26-19 74,0-1-1,0 1 1,0 0-1,-1-1 0,1 1 1,0-1-1,0 0 1,-1 0-1,0-1 18,-3 1-81,0-1-51,-1 1-129,4 0 82,1 0-38,1-1-197,1 0-72,1-1-164,2-3-396,2 0 11,-1 2 405,-1 1 169,-1 0 79,0 1 200,0 0 37,-1 1 43,0 0 46,5-3-1119,0 1 51,0 0 63,-1 0 73,0 1 84,1-1 96,0-1 106,0 1 118,-2 0 448,-1 0 54,1 0 34,2-3 35</inkml:trace>
  <inkml:trace contextRef="#ctx0" brushRef="#br3" timeOffset="-199278.56">5065 3376 8481,'0'0'245,"0"0"-40,0 0 137,0 0-124,0 0 35,0 0 41,0 0 44,0 0 48,0 0 53,0 0 968,0 0-844,0 0-250,0 0-44,0 0-40,0 0-37,1 0 93,0 0-110,1 0-70,3 0-95,-4 0 24,0 0 38,0 0 34,0 0 50,0 0 59,0 0 66,4 1-284,2-1 61,10-1 162,-12 1-184,0 0-40,1-1-64,0 1-84,0-1-104,-3 1 83,-1-1-33,3 0-218,0 0-109,0 0-121,-3 1 278,1-1-34,-1 0-35,1 0-38,-1 1-38,1-1-40,-1 0-41,0 0-43,1 0-44,-1 0-45,1-1 47,-1 0 79,1 0-47,2-2-243</inkml:trace>
  <inkml:trace contextRef="#ctx0" brushRef="#br3" timeOffset="-198715.33">5259 3262 5911,'0'-1'-129,"0"-1"71,0 1 68,-1 0 63,0 0 57,0 0 54,1 1 48,-2 0 45,0 1 245,0 0 82,0 0 202,-3 3 501,-1 2 277,3-2-607,0-1-260,2-1-403,-1 0-34,0 1 98,2-1-236,-1-1-34,0 0-36,0 1-39,1-1-42,-1 0-43,-4 17 951,1-3-229,-2 1-76,0-1-25,-1 22 817,7-24-925,0 2-17,0-1-74,0-5-172,0 0-49,4 6 123,7-5-47,4-5-45,4-4-46,0-3-46,1-2-43,-4-1-46,-4 0-43,-11 5 44,12-7-35,0 1-53,0-1-48,-1 0-43,12-9-284,-3-2-105,-17 14 451,-1 1-1,0-1 0,0 1 0,0-1 0,-1 0 1,1 0-1,-1 0 0,0-1 0,0 1 0,-1-1 0,1 1 1,-1-1-1,0 1 0,0-1 0,-1-1 118,-2-33-662,0 33 651,0 1 0,0-1 0,0 1 0,0-1-1,-1 1 1,0 0 0,-2-3 11,-17-20-89,0 7-21,1 4-41,2 7 110,8 8-30,2 2-35,0 2-54,0 3-139,5-2 102,0 2-36,0 0-39,1 1-43,0 1-45,0 0-49,2-4 126,0 1-67,0 0 33,-1 0-35,0 4-449,0 0-113,1-1-95,1-3 648,2 0 40,0 2-24,3 3-127</inkml:trace>
  <inkml:trace contextRef="#ctx0" brushRef="#br3" timeOffset="-198424.46">5233 3428 5140,'0'0'163,"0"0"-26,0 0 104,0 0-67,0 0 53,0 0 62,1 0 62,-1 0 60,1 0 59,4 0 237,-1 0-50,1 0-49,-1 0-44,3-1 87,-1 1-62,1 0-58,-1 0-53,1 0-47,0 1-41,6 0 286,2 3 4,-13-3-570,1 0 0,-1 0 1,0 0-1,0 1 0,0-1 0,0 0 1,0 1-1,0 0 0,0-1 0,0 1 1,0 0-1,-1 0 0,2 1-110,8 15 412,-6-10-268,-1-2-69,0 1-67,0-1-85,0 0-104,-2-3 45,0 0-34,0 0-35,1-1-39,-1 1-40,0-1-43,0 1-45,0-1-49,-2-1-149,1-1 68,0 1 67,-1-1 59,1 1 58,0-1 51,-1 0 47,1 0 44,0 0 15,0 0 48,1 0 1,-1 0 98,2 0 48,-3 0-62,1 0-32,-1-1-43,1 1-52,1 0 40,1 0 45,0 0 30,2 0 29</inkml:trace>
  <inkml:trace contextRef="#ctx0" brushRef="#br3" timeOffset="-197796.62">5543 3313 5911,'-8'-1'171,"4"-4"21,8-1 48,2 5 14,-5 1-22,0 0 79,-1 0 76,0 0 75,0 0 76,0 0-53,1 0-52,-1 0-49,0-1-45,1 1-42,-1 1-39,0-1-37,1 0 2,0 0-44,0 0 73,1 1-88,0 0-50,-1-1-3,0 0 33,-1 0 46,0 0 82,1 1 140,0 0-34,0 2 283,0 1-114,-1 0-98,1 2-19,-1 0-94,-1 2-20,0 4 75,1-5-128,0-2-58,-1-1-6,1-1 33,0 13 184,0-2 0,0 21 621,0-13-486,2-14-551,1-4 36,-2-4-25,-1 1-1,1-1 0,0 0 0,0 0 0,-1 1 0,1-1 0,0 0 0,0 0 0,0 0 0,-1 0 1,1 0-1,0 0 0,0-1 0,0 1 0,-1 0 0,1 0 0,0 0 0,0-1 0,-1 1 0,1 0 0,0-1 1,0 1-11,11-8 131,-5 2-80,-2 1-46,-2 0-44,2-4-141,-1 0-37,7-19-526,-6 15 420,1 0 73,-3 5 144,1 0 62,-1 4-3,-3 2 41,0-29 16,0 26 10,1 1 34,2 0 47,1-1 96,1-4 202,-5 11-106,1 0-111,2 0-69,0 1-56,0-1-3,-2-1 39,8 18 321,-2-1-99,-4-7-153,-1-1 0,0 0 0,0 1-1,-1-1 1,0 1-162,0 4 216,-1 0 43,6 8-227,-1-11-48,-3 2-85,1-1-514,-1-10 361,1 1-49,-1-2 3,0 1-54,1-1-61,-1 1-70,0-2 125,-1 1-35,1-1-40,-1 0-40,-1 0-45,0-1 35,1 0 35,-1 0 32,1 0-324,-1 0 117,1 0 107,0-1 98,0 1 87,0-1 79,-1 0 84,1 1 49,0-1 41,-1 0 35,1-1 29,2-1 88,-3 2-97,1 1-56,-1 0-87,0 0-108,1-3 98,-1 1 70,1-1 47,-1-1 44</inkml:trace>
  <inkml:trace contextRef="#ctx0" brushRef="#br3" timeOffset="-197446.62">5828 3326 5911,'0'0'240,"0"0"-52,0 0 191,0 0-93,1 1-77,-1-1-66,0 1-54,0 0-37,0 3 50,0-3 10,0 1 102,-1-1-54,1-1 40,0 1 45,0 0 50,-1-1 55,1 1 59,0 0 65,-1-1 69,-1 3 52,0 1-39,1 5 452,3 1-114,0 1-82,0-7-495,-1 0 0,0 0 0,0 1 0,-1-1 0,1 0 0,-1 0 0,0 2-317,-5 9 1005,2-8-654,2-2-78,2-2-59,0 1-40,3 15 292,-3-14-260,1-1-39,6 3 67,3-2-111,2-1-81,-7-3-52,0 0 1,0-1-1,0 1 0,0-1 1,0-1-1,1 1 10,8-3 14,-11 1-28,16-4-105,-8 4 7,-1 1-50,-9 1 56,0 0 0,1-1-1,-1 1 1,0-1 0,0 1 0,1-1 0,-1 0-1,0 0 1,0 0 0,0 0 0,1 0 106,2-2-286,0 0-36,2-2-233,-4 3 230,0 1-36,1-1-40,0 1-45,-1 0-48,1 1-52,-3 0 93,-1 0 55,0 0 51,1-1 46,-1 1 45,0-1 40,0 1 37,0-1 35,0 1 10,0-1 40,0-1-3,-1 1 84,0-2 66,1 2-103,0 1-33,0 0-54,-2-1 54,0 0 32,-5 1 14</inkml:trace>
  <inkml:trace contextRef="#ctx0" brushRef="#br3" timeOffset="-197156.55">5866 3402 5525,'1'0'1200,"0"0"-84,1 0-330,-1 0-44,1 0-43,0 0-43,0 1-40,1-1-39,-1 0-39,1 0-35,0 0-36,0-1-34,4 1 339,0 0-119,1 0-107,2 0-16,0-1-120,0 1-100,1-1-81,1 0-34,18-4 159,-19 3-157,-10 1-267,6 0 73,-3 1-58,-1 0-98,-1-1 24,0 1-41,0 0-76,-1 0-66,1 0-75,-1 0-82,1 0-89,-2 0-99,1 0-105,-1 0-113,0 0 477,0 0 46,0 0-27,0 0-141</inkml:trace>
  <inkml:trace contextRef="#ctx0" brushRef="#br3" timeOffset="-196996.57">5840 3262 5525,'-4'0'20,"1"-1"109,1 0 96,0-1 80,2 0 147,1-1 70,9-1 1209,-4 4-1374,0 0-39,0 0-37,-1-1-37,1 1-34,0-1-35,5 0 80,0-1-119,1 0-111,-1-1-101,0 1-89,-2 0-23,0 0-45,0 1-40,0-1-36,1 0-101,1 1-35,21-1-1020,-25 2 1347,1 0 86</inkml:trace>
  <inkml:trace contextRef="#ctx0" brushRef="#br3" timeOffset="-196562.28">6138 3225 1285,'6'1'634,"-2"2"93,0 2 240,1 7 609,0 12 1117,-5-15-1850,1 0-60,0-2-145,0 0-77,0-1-91,0-1-104,1 7 468,3 6 477,0 0-78,-2-6-481,-1-2-195,0 0-82,0-2-156,-1 0-81,-1 1-91,0-1-102,-2-2 77,-3-2-89,-1-2-54,-3-2-91,0-7-59,5 3 74,-1 1-42,3 0 9,-1-1-38,1 1-8,0-1-37,0-1-42,0 0-45,-1-6-106,0 0 73,0-1 67,1 0 60,0-1 52,2 0 45,1-11 2,3 3 96,-3 18 18,0-1-1,1 0 1,-1 0-1,1 0 1,0 1-1,0-1 1,0 1-1,1 0 1,-1 0-1,3-2-6,21-13-37,-16 12 37,36-13 0,-44 18 0,0 0 0,1 1 0,-1-1 0,0 1 0,0 0 0,1-1 0,-1 1 0,0 0 0,0 1 0,1-1 0,-1 0 0,0 0 0,0 1 0,1 0 0,-1-1 0,0 1 0,0 0 0,0 0 0,1 0 0,6 7 19,0 2-38,-1 1-40,-1 2-42,-2 0-45,-2 1-45,-3-1-49,-2 0-51,0-8 156,-16 40-1083,6-24 656,-5-1 36,8-8 429,4-2 75,4-1 61,3 0 46,-1-7-49,1 0-1,-1 0 0,1 0 1,-1 0-1,1 0 0,0 0 1,0-1-1,0 1 0,0-1 1,0 1-1,0-1 0,0 0 1,0 0-1,1 0 0,1 1-35,11 3 126,1-1-58,-1-2-84,1-1-107,-7-1-31,0 0-66,-1-1-73,-1-1-80,-3 0-61,2-2-278,-2 1 38,-1 2 359,-1 0 33,6 1-449</inkml:trace>
  <inkml:trace contextRef="#ctx0" brushRef="#br3" timeOffset="-196323.67">6396 3262 5911,'0'-1'-320,"0"0"61,0 0 58,0 0 55,-1 0 53,1 0 50,0 0 47,0 1 44,-1-1 64,1 0 55,-1 0 50,1 1 46,-1-1 206,0 1 75,1-1 59,-1 1 43,0 1 1254,1 0-1110,1 0 23,-1 1-106,1-1-225,0 0-286,-1 0-34,1 0-35,0 0-39,0 0-42,0 0-44,5 5 682,0 0-72,-1 0-66,1 0-61,-1-1-57,1 1-52,0-1-47,-1 1-41,5 3 139,1 0-90,0 1-33,17 11 326,-18-14-358,-5-3-327,1 0 64,9 5 83,-10-6-89,-1 0-38,1 0-33,-1-1-44,0 0-53,0 0-61,0-1-14,-1 1-53,1-1-57,-1 0-62,1-1-68,-1 1-71,0-1-76,1 0-82,-1 0 268,0 0 79,0 0 81,-1-2 80,-1 1 97,0-1 41,-1-1 26,0-2 27</inkml:trace>
  <inkml:trace contextRef="#ctx0" brushRef="#br3" timeOffset="-196108.72">6616 3275 6553,'-3'-2'63,"1"-1"116,1 0 104,-1 1 93,1 0 79,0 0 68,0 0 56,1 0 43,-1 1 1490,1 2-855,0 1-476,0 1-132,0 1-79,0 1-99,0 1-117,0 1 197,0 0-34,0 6 423,-1 1-121,1-1-113,-1-1-105,0 1-96,0 0-88,-1-1-82,0 3-26,-1-1-91,0 1-77,-1 0-62,-4 11-49,-9 18-108,8-25 70,6-14-90,1-1-55,0 1-48,0 0-40,-3 5-363,-7 13-966,8-15 1085,1-4 266,1-1 36,0 1 44,-1 0 48,1-1-3,-1 1 37,-5 4 16</inkml:trace>
  <inkml:trace contextRef="#ctx0" brushRef="#br4" timeOffset="-194879.98">7480 3170 5140,'0'-3'-104,"0"1"81,0-1 76,0 1 71,0-1 130,1 0 95,-1 0 87,0 0 72,-1-1 185,1 1 69,-1-1 220,0-1 555,-2 0-23,0 2-574,1 1-226,-2 1-86,1 0-183,0 0-83,-1 1-96,0 0-105,-6 0 376,0 2-79,1 1-71,-1 1-65,2 1-57,-1 1-49,1 1-43,0 0-34,-6 8 56,-16 24 159,20-25-167,9-11-143,-7 15 55,8-15-70,0 0-1,0 0 0,0 0 0,0 0 0,0 0 1,1 0-1,-1 0 0,1 0 0,0 2-28,15 26 231,-1-12-173,-6-8-120,-2 2-48,-1 1-34,-5-13 124,-1 1-1,1-1 0,-1 1 0,1-1 0,-1 1 1,0-1-1,0 1 0,0 0 0,0-1 0,0 1 1,0-1-1,0 1 0,-1 0 0,1-1 0,-1 2 21,1-3-9,-1 1 0,1 0 0,-1 0 0,1-1 0,-1 1 0,1 0-1,-1-1 1,0 1 0,1 0 0,-1-1 0,0 1 0,1-1 0,-1 1-1,0-1 1,0 0 0,0 1 0,1-1 0,-2 0 9,-3 2-72,-2-1-36,0-1-52,-1 0-68,3 0 30,0 0-41,-1 0-47,1 0-52,2 0 44,0 0-34,-1 0-37,2 0-39,0-1-274,0 1 82,1-1 74,-1 0 69,0 0 64,1-1 57,-1 1 52,1-1 45,-2-1-90,1-1 94,-4-5-276,6 8 369,0 1-37,0-3 81,1 0 36,6-5 17</inkml:trace>
  <inkml:trace contextRef="#ctx0" brushRef="#br4" timeOffset="-194413.04">7544 3196 3726,'0'0'259,"0"-1"-70,0 1-61,0-1-49,0-1-26,0-1-81,0 2 46,0-1 59,0 1 89,0 1-38,0-1 35,0 1 38,0 0 42,0 0 47,0 0 49,0 0 54,0 1 58,0 1 508,0 1-82,0-1-76,0 1-74,-1 0-69,1-1-67,0 1-61,-1-1-58,1 1-54,-1 0-51,1-1-47,-1 1-42,1 0-39,-1-1-35,0 4 114,-1 0-63,1-1-105,-1 8 146,1-5-29,1-5-98,-1 1 41,1-1 49,0 0 56,0 9 107,-4 14 701,2-18-781,0 0-71,1-5-184,-1 0-41,-1 6 216,1-2-55,3-2-50,1-1-43,6 1 7,4-5-106,23-9-146,-30 7 138,-2 1 34,2-3-35,0 0-55,0 0-49,0 0-39,4-5-217,11-13-602,-15 15 716,0 0 64,-2 3 111,-1 0 35,1 0 40,-1 0 44,0-1-80,1 2 116,-1 2 130,1 3 243,-2 3 15,-1 0-232,-1 1-125,-1 0-107,0 1-110,0 0 65,-1 7 85,0 18 215,3-22-254,-1 0-77,1-1-81,0 0-102,0 1-121,0-6 131,0 1-36,0 0-84,0 0-54,0 0-58,0 0-60,0-4 217,1 0 57,-1 0 57,2 0 55,1 2 24,4 4 84</inkml:trace>
  <inkml:trace contextRef="#ctx0" brushRef="#br4" timeOffset="-193725.36">7738 3170 4112,'0'-1'592,"-1"1"-118,1 0-103,0-1-88,0 0-85,0 1-50,0-2 20,1 0 27,-1 1-87,1 0 46,0 0 68,6-5 677,0 4-69,-2 2-65,0 2-63,-1 3-57,-1 1-56,-1 2-51,0 2-47,-1 1-44,0 0-40,0 1-36,-1 0-34,0 12 253,-1-2-87,1-1 56,0-17-323,-1 0-49,0 2 82,0 6 61,1-6-152,1 2 94,0-4-93,0 1 33,-2-10-223,0-2-75,0 0-64,1 0-51,0-8-258,2-21-762,-2 27 935,0 0 49,1 0 66,-1 2 81,0-7-187,0 1 36,1 0 35,0 1 37,0 0 38,1-1 39,1 1 41,0-1 40,0-4-55,-2 2 38,4-12 68,5 11 55,11 1 35,-12 11-110,2 0 82,3 2 100,8 1 193,-3 7 6,-10 3-190,-4 1-98,-3 4-79,-2-6-139,0 0 0,0 0 0,-1 0-1,-1 0 1,1 0 0,-1 0 0,-3 7 105,-6 6-172,-6 0 95,9-11-14,2 1 68,1-2 56,0-2 48,5-7-79,0 0 1,0 0-1,0 0 1,-1 0-1,1 0 0,0 0 1,0 0-1,0 1 1,0-1-1,0 0 1,0 0-1,0 0 0,0 0 1,0 0-1,0 1 1,-1-1-1,1 0 1,0 0-1,0 0 0,0 0 1,0 1-1,0-1 1,0 0-1,0 0 1,0 0-1,0 0 0,0 1 1,0-1-1,1 0 1,-1 0-1,0 0 1,0 0-1,0 1 1,0-1-1,0 0 0,0 0 1,0 0-1,0 0 1,0 0-1,0 0 1,1 1-1,-1-1 0,0 0 1,0 0-3,25 46 21,-16-35-8,-2-5 27,2 3 36,-3-2 54,0 1-42,-1 4-18,-3 1-49,-2-12-21,0 0 0,-1 0 1,1-1-1,0 1 0,0 0 1,-1 0-1,1 0 0,0 0 1,-1 0-1,1 0 0,-1 0 1,1 0-1,-1-1 0,1 1 0,-1 0 1,0 0-1,1-1 0,-1 1 1,0 0-1,1-1 0,-1 1 1,0-1-1,0 1 0,-21 3 69,10-2-21,-5 3 158,6-2-104,3-1-95,0-1-58,1 0-68,-3-5-423,9 1 272,1 2 89,0 0-40,1 0 1,-1 0-36,1 1-40,0-1-43,0 0-48,1 1-52,-1 0-55,1-1-59,-1 1-382,-1 0 111,1 0 104,0 0 99,0 0 91,0-1 84,-1 1 77,1-1 71,0 1 23,0-1 80,-1 0 67,1 0 56,0 0 44,2-2 122,-3 2-119,1 1-63,-1-1-84,1 1-106,1-3 100,1 0 70,0 0 46,2-1 45</inkml:trace>
  <inkml:trace contextRef="#ctx0" brushRef="#br4" timeOffset="-193526.98">8009 3273 9380,'7'-5'939,"13"-3"1324,-6 6-956,-7 2-807,-1-1-36,1 1-41,-1 0-49,1 1-55,-1-1-60,0 0-69,0 1-74,0-1-81,0 0-100,0 1-109,-1-1-115,-1-1-182,1 1-68,1-2-470,2-4-741,-5 4 1033,0-2 46,0 1 89,-1 1 273,-1 0 54,1 0 63,1 0 69,-1-1-23,1 1 57,0-1 38,2-1 37</inkml:trace>
  <inkml:trace contextRef="#ctx0" brushRef="#br4" timeOffset="-193114.64">8242 3170 7581,'-14'0'494,"2"1"98,1 1 212,-2 3 498,3 5-20,5-1-515,-1 1-220,0 1-112,5-7-340,-9 17 1028,0 13 839,8-20-1146,0 3 80,1-7-465,1-1-43,0 1-51,0 0-58,1-1 73,1-2-66,2-1-57,1-1-53,1 0-46,0-2-41,10 2-5,-2-3-82,19-3-72,-17-2 99,-1-1-88,2-2-113,0-2-92,0-1-72,2-4-133,-15 11 337,-1-1 0,0 0 1,1 0-1,-1 0 1,0-1-1,-1 1 1,1-1-1,0 1 0,0-3 132,3-9-231,-2-1 80,-1-2 58,-1-23-60,-3 17-4,-1 11 3,0 1-63,-2-1-202,2 9 287,-1-1 0,1 1 1,-1 0-1,0 0 0,0 1 0,-3-4 132,-3-1-307,-1 0-82,2 2-19,-1 1-93,0 1-111,4 3 259,1-1-34,0 1-36,-1 0-38,1 1-40,0 0-43,0 0-44,0 1-47,0 0-49,0 1-51,-5 7-1553,8-7 1836,0 1 42,-1 1-45,1-2 271,0 1 33,-1-1 36,0 1 45,0 0 30,-3 2 29</inkml:trace>
  <inkml:trace contextRef="#ctx0" brushRef="#br4" timeOffset="-192860.02">8177 3209 4497,'0'3'65,"1"0"117,0-1 105,0 0 91,1 0 179,1-1 91,1 0 219,2 1 536,2-1 287,-6 0-1164,1 0-32,-1 0-114,0 1-34,0-1-38,0 1-43,6 6 802,1 0-103,0 0-100,0 1-94,0 0-89,0-1-84,0 1-79,0 0-75,0 0-68,0 0-65,0 0-58,0 0-55,0 1-49,0-1-43,0 0-39,-1 0-35,-4-6 6,-1 0-84,0-1-83,0 0-83,-1 0 9,0-1-42,0 1-42,0-1-42,-1 1-41,1 0-40,0 1-41,-1 0-41,1-1 204,0 1 33,5 5-398</inkml:trace>
  <inkml:trace contextRef="#ctx0" brushRef="#br4" timeOffset="-192495.76">8539 3222 8224,'0'0'245,"0"0"-40,0 0 214,0 0-82,0 0-70,0 1-58,0-1-50,0 1-36,0 4 310,0-3-239,0 1 85,0 2 390,-1 0-62,1 0-59,-1 0-56,1-1-52,-1 1-48,0 0-44,0-1-41,-1 2 13,1-1-47,-1 1-40,0-1-33,-3 8 177,-2 6 87,3-9-183,0 0 83,1-3-54,1 0 68,0-3-120,1 1-43,0 2 108,0 1-73,2 3 0,0 0-5,0-3 13,-2-7-249,1 0-1,0 0 1,0 0 0,0 0-1,1 0 1,-1 0 0,0 0 0,0 0-1,0 0 1,1 0 0,-1 0 0,1 0-1,-1 0 1,0 0 0,1-1-1,0 1 1,-1 0 0,1 0 0,0 0-1,-1-1 1,1 1 0,0 0 0,0-1-1,-1 1-8,13 2 110,-4-4-49,-4 0-35,-4 1-25,12-4-9,8-3-70,-11 2-8,-1-2-42,-5 3-165,2 1 108,0 0 79,9-3-85,-7 3 43,-1 1-94,-3 0 72,-1 1-38,0-1-45,-1 0-50,1 0-188,-1-1-110,0 0-124,-2 1 313,0 1-36,0 0 546,0 0-70,0 0-66,0 0-60,0 1-56,0-1-51,0 0-46,0 0-42,0-1-381,0 0-103,0 1-50,0-4-1157,0 4 1412,0-1 39,0 1 41,0-1 66,0 1 81,0 0 92,0-2-196,0 0 46,0 0-38,0-1-172</inkml:trace>
  <inkml:trace contextRef="#ctx0" brushRef="#br4" timeOffset="-192340.81">8552 3311 1285,'0'0'318,"0"0"-79,0 1 202,0 1-249,0 1-131,0-1-116,0 0-99,0-1-111,0 0 85,0-1-33,0 1-35,0-1-38,0 0-55,0 0-68</inkml:trace>
  <inkml:trace contextRef="#ctx0" brushRef="#br4" timeOffset="-191975.44">8603 3209 14135,'0'7'178,"0"0"55,1 3 198,0 0 69,1 10 586,-1-7-426,-2-2-221,0-6-274,0 1-45,-1 5 241,0 1-46,1 1-44,1 0-44,0 0-43,0 1-42,1-1-40,-1 0-41,1 7-43,0-3-93,-1-16-271,0 0 83,0 0 73,1 0 60,0 0 43,-1 0 49,3 1 58,-1-1-37,-1-1-27,0 0-35,-1 1-60,1-1-67,0 0-77,0 1-89,-1-1-102,0 0-114,1 1-124,-1-1 305,0 0-35,0-1-331,1-5-1117,-1 5 1340,1-1 36,1-1-100,0 1 69,0-1-41,3-1-217</inkml:trace>
  <inkml:trace contextRef="#ctx0" brushRef="#br4" timeOffset="-191198.3">8771 3233 2056,'0'0'735,"0"0"-446,0 0 36,0 0 119,0 0 662,0 0-750,0 1-45,0-1-41,-2 2 413,-3 3 221,1 1-79,1 1-73,0 0-65,0 0-60,1 1-52,1 1-47,-1-1-40,1 3 54,1-1-37,0 39 1699,0-37-1564,0-2 63,1-7-493,0 0-33,2 1 87,2-1-94,2-1-70,10-2 36,-12-2-37,27-8-70,-16 5-62,0-1-91,-14 5-24,1 0 46,6 0-65,-2 0 15,-1 0-48,-3 0-66,-1 1 90,0-1-34,0-1-222,0 1-119,-1-1 227,-1 1-35,1 0-38,-1-1-38,0 3-17,0-1 47,-1 0 44,1 0 42,0 0 39,-1 0 37,1 0-143,-1 0 212,0 0 38,0-1-40,-1 1 94,0-1 100,1 1-1,0-1-62,1 1-54,0 1-76,-1-3 70,0 0 42,1 0 26,0-2 27</inkml:trace>
  <inkml:trace contextRef="#ctx0" brushRef="#br4" timeOffset="-190946.61">8771 3324 2570,'-1'0'751,"0"0"-35,0 0-34,0 0-34,-1 0 554,1 0-124,0 0-116,1 0-111,0 0-102,0 0-97,1 0-90,0 0-84,0 0-77,1 0-71,-1 0-63,1 0-58,0 0-50,0 0-45,1 0-31,0 0-37,1 0-30,7 0-50,-8 0 68,0-1 48,0 1 46,-1-1 63,-1 1 73,0-1 87,6-2-211,-3 0-98,0 1-63,1 0-84,1 2-101,-4-1 23,1 1-34,-1-1-36,0 0-37,0 0-39,0-1-41,1 1-42,-1-1-44,-1 0-46,1 0-48,0 0-48,-1 0-51,0 1-53,0-1-53,-1 0-56,1 1-58,-1 0 399,0 0 54,0 1-32,0 0-167</inkml:trace>
  <inkml:trace contextRef="#ctx0" brushRef="#br4" timeOffset="-190796.04">8732 3222 4497,'-11'-2'370,"5"-1"-84,2 0 11,1 0 78,2 2-21,0 0 66,1 1 68,0 0 71,0 0 197,2-2 1122,1-1-1170,0 1-66,1 0-65,-1 1-62,1-1-58,0 1-57,1 1-53,-1-1-51,1 1-48,0-1-45,0 1-43,0 0-40,0 0-37,0 1-35,5-1-43,0 0-115,-1 1-92,-3-1-23,-1 0 62,7 4-187,-8-1 156,-2-2 44,0 0-44,1 0-53,-1 0-63,1 0-73,0-1-82,0 1-92,1-1-102,-3 0 297,0 0 42,-1 0-25,0 0-128</inkml:trace>
  <inkml:trace contextRef="#ctx0" brushRef="#br4" timeOffset="-190195.13">8914 3222 385,'0'0'241,"0"0"-53,0 0 117,0 0-98,0 0 52,0 0 62,0 0 62,0 0 60,0 0 59,0 0 168,0 0 994,0 0-1112,0 0-75,0 0-69,1 0-62,-1 0-58,0 0-52,1-1-46,-1 1-42,1 0 15,0 0-66,0 0-46,2 0 11,-2 1 22,0-1 12,-1 0 49,1 0 80,-1 1 86,0-1 101,1 1 116,-1 2-244,0 0-38,1 2 150,0-1-55,3 3 4,-1 0 6,-1-1-20,-1-2-148,-1-1 35,1 1 39,-1 1 46,0 6-101,0 1 60,0 1 54,0 0 50,0 6 263,0 0 80,0 0 62,0-2 43,0-14-557,0-3-179,0 0-49,0-3-93,0-6 94,0-1-60,0 1-51,0-1-43,0-1-58,0 1-33,3-38-926,-1 31 820,0 4 157,0 0 95,1 0 119,-2 6 27,1 1 37,11-24-24,-10 25-85,0 0 0,1 1 0,-1-1 0,1 1 0,1 0 0,-1 0 0,0 1 1,1-1-1,0 1 0,0 0 0,0 0 0,1 0-5,15-5 66,1 6 60,-5 5-84,-3 5-43,-4 5-44,-4 2-44,-2 1-42,-5 1-44,-2-2-43,-3-2-43,-1-3 29,-8 11-286,5-8 101,1-2-28,4-6 177,-1 1-37,1 0-28,1 0 99,2 1 89,1 1 79,2 0 74,2 1 78,4-1 93,9 2 176,-8-8-275,11 5 217,-13-5-237,0 1-41,0 0-66,0 0-91,0-1-113,-3 0 77,0-1-36,0 1-51,0-1-82,-1 0-68,0-1-57,2 0-569,1-3-791,-3 2 1074,0-1 51,-1 0 98,0 0 306,0 1 52,0-1 62,-1 1 66,2-2-38,0 0 62,1 0 41,1-2 39</inkml:trace>
  <inkml:trace contextRef="#ctx0" brushRef="#br4" timeOffset="-189945.4">9158 3183 7196,'-5'0'43,"1"1"44,2 0 50,2 1 51,0 0 56,1 0 60,1 1 63,0 0 67,1 0 52,-1 1 69,0-1 73,-1 1 75,6 11 409,1-1-72,2-1-92,1 0-112,-5-7-466,0 0-34,1-1-39,0 1-39,0 0-42,0-1-45,0 0-47,1 1-50,-2-3-100,2 3 33,-6-4-41,0 0-38,0 1-28,0 0-43,0 0-51,0 1-57,-2-4 60,0 1 53,1 0 44,-1-1 37,1 1 20,0 1 55,-1-2-35,1 1-46,0 0-69,-1 0-96,1-1-117,0 1 122,-1-1-39,1 1-41,-1-1-44,1 1-126,-1-1-71,1 1-75,0 0-81,-1-1 230,0 0 54,0 0-32,0 0-167</inkml:trace>
  <inkml:trace contextRef="#ctx0" brushRef="#br4" timeOffset="-189685.06">9327 3170 7581,'0'-1'195,"0"1"-40,0-1 55,0 0-94,0-4 64,-1 4-85,0 0 47,0 0-94,0 0 35,0 1 173,-1-1 111,1 1 94,0 1 195,0 0 87,0 0 225,0 2 542,1-1-770,-1 0-38,1 1 144,0-1-252,0-1-343,0 0-37,0 1 56,0-1-181,0 0-32,0 0-36,0 0-36,0-1-39,0 1-41,0 0-106,0 0-87,0 13 969,0 0-103,0 1-90,0-1-76,0 0-87,0 0-44,0 8 118,0 30 432,0-36-531,0-1 53,-1-4-233,0 0-38,-2-1-40,1-1-46,0 0-46,0 0-47,0 0-51,2 2-54,-1-5 43,1-1-77,-1 0-75,0-1-74,-1 1-75,0-1-72,0 1-72,0 0-72,1-3 327,0 0 35,1 5-496,0-6 806</inkml:trace>
  <inkml:trace contextRef="#ctx0" brushRef="#br1" timeOffset="-187348.07">841 6370 385,'-2'13'0,"-9"0"0</inkml:trace>
  <inkml:trace contextRef="#ctx0" brushRef="#br2" timeOffset="-183790.92">841 6218 4497,'0'0'246,"0"0"-42,0 0 131,0 0 80,0 0 69,0 0 81,0 0-51,0 0 300,0 0 471,0 0-693,0 0-49,0 0-45,0 1-99,-1 0-87,1 0-73,0 1-42,0 1-58,1 6 143,-1-6-128,1-1-22,0 0 43,2 5 456,0 1-50,-1 0-48,0 0-46,-1 1-42,0-1-41,0 2-38,0-1-36,-1 10 234,0 1-113,-1-1-93,0 0-74,0 0-42,1 8 57,1-22-281,-1 1-17,-4 3 38,-4 8 53,6-13 58,2-4 64,0-14 44,0 1-65,-1-2-50,1 1-59,1 0-49,-1 0-39,1-3-40,4-29-170,0 27 149,-1-14-241,-1 11 108,5-1 59,-3 9 15,6-12-94,8 3 147,-3 10 54,-15 12 20,0 0 0,0 1 0,1-1-1,-1 1 1,0-1 0,0 1 0,0-1 0,1 1-1,-1 0 1,0 0 0,1-1 0,-1 1-1,0 0 1,1 0 0,-1 1 0,1-1-3,-1 0 8,0 1-1,0-1 1,1 1 0,-1-1 0,0 1 0,0 0 0,0-1 0,0 1 0,0 0 0,0 0 0,0 0-1,0 0 1,0 0 0,0 0 0,-1 0 0,1 0 0,0 1 0,-1-1 0,1 0-8,2 5-1,3 6-48,2 14-158,-9-17 168,-2 0 35,0 0-124,1-2 39,-1 3 2,-9 10-19,4-12 23,-15 8-216,-1-6-90,8-4 75,1 2-54,2 2-60,3 4-65,9-4 460,12 4-60,7 0 1,-5-7 61,-3-1 44,0 0-48,1-2 83,26 3 279,-25-5-262,-1 0-54,0 1-74,-1 0-95,-3 0-11,-1 0-59,-1 0-64,0 1-70,-3 1 59,-2 1 113,0 0 123,0 1 48</inkml:trace>
  <inkml:trace contextRef="#ctx0" brushRef="#br2" timeOffset="-183226.5">1098 6255 5525,'1'-1'-467,"0"0"79,0 0 77,0 0 72,0 0 69,0 0 67,-1 0 64,1 0 59,0 0 117,0-1 116,0 1 107,-1 0 96,1 0 85,-1 0 74,1 0 63,-1 0 53,1 0 681,-1 0 2057,1 2-2286,-1-1-87,0 1-592,0 0-35,0 0-41,-1 0-44,1 0-29,0 0-61,0 1-66,0 0-73,0 0-77,0 0-83,0 0-88,0 0-94,0 48 1466,0-32-910,0-1-67,0-3-117,0 1-76,0-1-88,0-1-102,0-11 86,0-1 0,0 0-1,0 0 1,1 0 0,-1 0 0,0 0 0,0 0-1,1 0 1,-1 0 0,0 0 0,1 0-1,-1 0 1,1 0 0,0 0 0,-1 0-1,1 0 1,0 1-5,1-1 12,-1 0-1,1 0 0,-1 0 1,1-1-1,0 1 1,-1 0-1,1-1 0,0 1 1,0-1-1,-1 1 0,1-1 1,0 0-1,0 0 1,0 1-1,0-2 0,0 1-11,9-1 76,0 0-1,-1-1 1,1 0-1,5-2-75,-8 2 35,5-2-49,17-2 67,-19 4-90,-3 0-48,1 1-65,0 1-81,0-1-98,-7 1-27,-2 0-80,0 0-94,0 0-97,0 0-106,0 0 310,0 0-48,0 0-55,0 0-56,0 0-57,0 0-56,0 1 43,0-1 68,0 0 67,-1 0 61,1 0 58,0 0 55,-1 0 50,1 0 47,-1 0 7,1 0 56,-1-1 48,0 1 42,0 0 28,1 0 41,-3-1 76,2 0-27,0 1-88,1 0-72,0 0-99,-1-1 98,0-1 54,1-1 35,0-2 34</inkml:trace>
  <inkml:trace contextRef="#ctx0" brushRef="#br2" timeOffset="-182942.05">1164 6306 3341,'-8'-7'322,"5"3"-66,1 3 156,1 0-149,1 1 47,0 0 55,0 0 55,0 0 51,0 0 51,1 0 162,1 0 988,4 0-838,0 0-83,0-1-77,0 1-72,0-1-65,-1 0-59,1 0-53,0 0-47,5-1 171,-1 0-86,0 1-97,13-1 430,-17 2-684,8-4 314,-9 2-279,1 0-73,-2 1-86,-1 0-40,0 0-47,1 0-53,0 1-59,1-1-65,-2 2 128,-1-1-45,-1 2-44,1-1-45,-1 0-47,-1 0-47,1 0-47,-1 0-49,0-1-48,0 0-49,0-2-296,0-1-96,-1 0-1440,1 3 1914,-1 0 34,-1 0-90,1 0 63,-2 0-37,-1 0-192</inkml:trace>
  <inkml:trace contextRef="#ctx0" brushRef="#br2" timeOffset="-182679.41">1190 6218 2955,'-4'-1'-112,"1"1"35,-1 0 25,0 0 122,1-1 106,1 0 92,2 0 75,0 0 61,1-1 45,5-3 1187,-1 3-978,-3 0-329,1 1-37,0 0-44,0-1-52,-1 1-63,1 0-64,-1 0-71,1 0-78,4-2 255,-1 1-71,2 2-51,4 1-64,8 0-32,-18-1 167,1 0-64,0 0-60,0 0-55,-1 0-53,1 0-49,1 0-45,-1 0-41,1 0-97,0 0-49,-1 0-41,1 0-35,6 0-757,4 0-726,-12 0 1833,1 0 45,0 0 30,2 0 29</inkml:trace>
  <inkml:trace contextRef="#ctx0" brushRef="#br2" timeOffset="-182409.72">1409 6191 385,'3'0'27,"0"0"50,0-1 44,-1 0 41,3-1 264,0-1 104,10-3 1533,-13 6-1326,-1 0-106,1-1-98,0 1-87,-1-1-165,0 1-40,1-2 135,0 1-115,0-1-85,4-3 230,-3 5-180,-2-1-68,0 1 38,0 0-103,0 0 42,0 0 36,0-1 34,2 0 287,-1-1 81,5 0 964,-6 1-913,0 1-160,-2 1-76,0 1-99,0-1-188,-1 0-33,-3 3 258,0 1-58,0-1-52,0 0-47,-1 0-40,0 0-37,-6 5 10,2-2-77,-12 10-22,14-11 25,0 1 44,1-1 62,7-5-126,-1-1 0,1 0 1,-1 1-1,1-1 0,0 1 0,-1-1 1,1 1-1,0-1 0,-1 1 0,1-1 1,0 1-1,0-1 0,-1 1 0,1 0 1,0-1-1,0 1 0,0-1 1,0 1-1,0 0 0,0-1 0,0 1 1,0 0-1,0-1 0,0 1 0,0-1 1,0 1-1,0 0 0,0-1 0,1 1 1,-1-1-1,0 1 0,0-1 0,1 1 1,-1-1-1,0 1 0,1-1 1,-1 1-1,1-1 0,-1 1 0,1-1 1,-1 1-9,13 7 303,9 1-133,-13-4-56,0 0-1,0 0 1,-1 1-1,0 0 1,3 4-114,2 4 117,-3 0-72,-7-5-66,-5-2-37,-10 4-141,-20 1-338,27-10 409,0 0-174,-4 1-105,4-1 157,-1-1-42,-1 1-180,-1-1-111,4-1 153,-1 0-57,1 0-62,1-2-67,-1 0-73,2 0-76,0-1-82,0-2-88,2 5 646,0 0 33,0 0-398</inkml:trace>
  <inkml:trace contextRef="#ctx0" brushRef="#br2" timeOffset="-181560.4">1577 6218 6939,'2'-3'24,"-1"1"45,1 1 43,-1-1 39,2-2 252,-1 1 115,0 0 219,5-3 1589,-2 4-1404,-3 2-558,1 0-40,0-1-49,1 1-54,-4 0 184,0 1-54,1-1-50,-1 0-45,0 1-42,0-1-39,1 2 73,-1-1-121,0 1-70,0 0-49,0 1-61,0-1 63,0-1 57,0-1 80,0 13-59,0-1 54,0 0 46,0 0 39,0 11 281,0 42 1149,0-38-1019,2-19-408,6-3-58,2-3-54,3-2-50,0-2-45,0-1-41,5-7-125,-13 5 14,0 1-38,-1-1-46,0 1-41,0 0-38,1-2-207,0-1-61,0 0-47,-1-2-34,1 2 291,1 1 84,-1 1 109,-1 0 57,-1-2 58,-2-1 57,-1 3 131,1 0-60,0-2-32,3-7 6,-3 11-4,0-1 36,0 0 48,0 1 58,0-2 69,-1 1 79,1-1 91,-1 0 101,0 1 114,1 2-107,-1 1-98,1 2-87,0 0-76,0 2-66,0 0-55,0 1-45,2 3 11,0 11 80,-2-13-96,-1-2 54,0 5-86,1 37 457,-1-30-386,1-1-33,1-2-54,0-1-37,0 0-44,1-1-51,-1-1 101,-1-1-122,0-4-6,-1-1-36,0 1-38,0-1-38,-1 2-155,1-1-86,1 1-91,0-1-95,0 0-100,1 0-105,1 1-109,1-1-115,-1-1 530,-1 0 58,2 0-39,0 1-195</inkml:trace>
  <inkml:trace contextRef="#ctx0" brushRef="#br2" timeOffset="-181057.06">2016 6242 2955,'0'0'246,"-1"0"-64,1 0-56,0 0-50,-1 1-43,1-1-91,-4 0-376,3 0 328,0 0 113,0 0 56,0 0 68,0 0 80,1-1 54,-1 1 80,1 0 89,-1 0 97,1-1 106,0 1 113,0 0 121,0-1-387,0 1 34,0 0 409,0 0-48,0 0-48,0 1-47,0-1-12,0 1-49,0-1-46,0 1-45,0 0-44,-1 0-42,1 0-41,0 0-39,0 1-39,0-1-36,0 1-35,0-1-34,0 3 228,0 0-119,0-1-125,0 1-83,-1 0-74,1 1-65,0-1-56,-1 1-56,1 4-111,-2 11-319,1-14 371,0-1 65,0 0 75,0-1 85,0 0 101,0 0 118,-2 12-250,10 1-79,0 3-56,-8-19 18,0 6-54,2-7 63,-1 1-1,1-1 1,-1 1 0,1-1-1,-1 1 1,1-1 0,0 0-1,-1 1 1,1-1 0,-1 0 0,1 1-1,0-1 1,-1 0 0,1 0-1,0 1 1,-1-1 0,1 0-1,0 0 1,-1 0 0,1 0-1,0 0 1,-1 0 0,1 0 0,0 0-1,0-1 2,10 1-36,0-1-67,0-1-57,1 0-49,9-3-257,25-8-809,-43 12 980,-1 0 38,5 0-472,-4 1 386,0 0-82,-2 0 172,1 0-33,0 0-136,0 0-73,1 0-83,-1 0-93,0 0 577,0 0 37,5 0 15</inkml:trace>
  <inkml:trace contextRef="#ctx0" brushRef="#br2" timeOffset="-180715.77">2222 6242 2056,'1'-5'1335,"0"0"-115,2 0-107,1 1-101,0 0-95,1 0-86,1 1-82,0 0-74,-1 1-183,0 0-41,1 0-36,0 0-33,2 0 137,1 0-55,7-2 346,3 0 141,-17 4-902,1-1 42,2-1 192,1 0 99,9-1 618,-10 2-694,0 0-58,-2 1-166,-1 0-34,2 1-52,-2 0-44,0-1-33,-1 1-36,1 0-39,-1 0-41,0 1-44,1-1-45,-1 1-49,0 0-51,-1 0-53,1 1-56,-1-1-59,1 1-60,-1 0-64,0 1 261,-1-1 69,1-1 71,-1 0 77,-1-1 95,0 0 42,-1-1 27,-1 1 26</inkml:trace>
  <inkml:trace contextRef="#ctx0" brushRef="#br2" timeOffset="-180495.36">2325 6229 4112,'0'0'409,"0"0"-68,0 0 98,0 0-62,0 0-58,0 0-55,0 0-50,0-1-45,0 1-40,0 0-37,0-1-1,0 0-89,0-2-213,0 3 199,0-1 38,0 0 49,0 1 64,0-1 75,0 1 86,0-1 109,0 1 116,0 0-215,0 0 34,0 0 36,0 0 36,0 0 40,0 0 39,0 0 43,0 0 43,0 0 45,0 0 47,0 0 48,0 0 50,0 5 19,0-1-47,0 0-45,0 1-44,0-1-42,0 1-43,0-1-41,0 0-41,0 1-38,0-1-39,0 1-37,0-1-37,0 1-35,0-1-34,0 5 167,0-2-193,0-1-67,0 1-64,0 0-62,0 0-59,0 0-54,0-1-52,0 1-48,0 0-46,0 0-42,0 0-38,0-1-37,0 8-420,0 0-104,0-9 555,1 0 51,-1 0 51,2-1 55,1 0 23,4-3 84</inkml:trace>
  <inkml:trace contextRef="#ctx0" brushRef="#br3" timeOffset="-178163.6">4521 5962 7838,'0'0'241,"0"0"-53,0 0 104,0 0 80,0 0 106,1-1-113,-1 1-97,1 0-80,0 0-66,0 0-47,3 0 39,-3 0-33,1 0 86,-2 1-38,1-1 37,-1 0 90,1 1 71,-1-1 80,0 1 90,0 2 11,1 1-43,-1 0-40,1-1-38,0 1-35,0-1-33,1 4 230,0-1-146,0 1-66,0 1-1,-1 6 81,0 9 67,0 0-43,0 18 203,-1 0-71,-1-33-442,1 0 0,-1 0 0,-1 0 1,0 0-1,0 0 0,0 0 0,-1-1 0,-2 4-131,-4 0 64,17-23-5,-3-12 144,-5-5 27,-1 8-122,1 5-75,-1 1-66,0-7-11,-4-14-115,0-1-18,3 12 88,2 4 52,2 0 50,0 10-23,0-1-1,1 1 1,0-1 0,1 1-1,0 0 1,3-5 10,-5 14-9,-1-1 0,1 1 0,0-1 0,-1 1 1,1 0-1,0-1 0,1 1 0,-1 0 0,0 0 1,1 1-1,-1-1 0,3-1 9,15-2-92,5 10-33,-13 0 159,0 4-45,-2 3-41,-1 0-36,5 15-181,-5-5-95,-8-3 177,-2-15 149,0 0 0,0-1 1,0 1-1,0 0 0,-1-1 0,0 1 0,1-1 0,-1 1 0,0-1 0,-2 2 38,-18 20-345,10-15 112,2-2-58,0-2-24,2 1 34,-5 6-182,5 1 121,4 0 106,4-1 94,4 0 80,5-1 67,4-2 54,-5-4-165,-1 0 106,1 1 101,3 3 156,-3-3-66,-3-2-104,-1-1-57,1-1-51,-2 0-44,1-1-51,0 1-58,0-1-65,0-1-14,0 0-54,0 1-58,0-1-62,0-1-65,1 1-71,0-1-73,0 0-78,-2 0 284,0 0 75,0 0 76,-1-2 79,-1 1 95,-1-1 42,1-1 27,-1-2 26</inkml:trace>
  <inkml:trace contextRef="#ctx0" brushRef="#br3" timeOffset="-177751.7">4780 5986 7581,'0'-3'-152,"0"1"106,1 0 95,0 1 85,0 0 125,1 1 87,0 1 160,1 1 372,1 2 45,-2-1-336,0 0-141,0 0-61,-1-1-124,0 0-64,0 1-77,0-1-87,2 14 562,-2 2-85,-2 2-68,0 0-47,-1 36 627,7-32-466,7-4 100,3-16-261,7-5-121,-8 0-150,-6 1-97,0-1 0,0-1 0,0 0 0,0 0 0,0 0 0,-1-1-27,8-1-20,0 0-67,0 1-89,-1 2-110,-12 0 67,0 1 93,1 0 60,4-2-20,-3 1-44,-2-1-18,0 1-74,0 0-119,-1 0 124,-1 0-35,1 0-36,-1 0-41,0 0-43,1 0-45,-2 1-24,1-1 47,0 1 44,0-1 42,-1 1 38,1-1 37,-1 0-136,0 0 124,0 0 79,-2 0 12,0-1 41,2 1 39,0 1-63,1 0-91,-1 0 155,-4-2-454,-3 1-121,8 1 645</inkml:trace>
  <inkml:trace contextRef="#ctx0" brushRef="#br3" timeOffset="-177546.22">4844 6076 3726,'0'0'246,"0"0"-42,0 0 139,0 0-126,0 0 37,0 0 39,0 0 40,1 0 41,0-2 39,3-2 460,1 0-72,0 0-68,1 0-63,0 0-61,0 0-58,1 0-52,0 0-51,0 1-46,0 0-44,0 0-39,1 0-36,7 0 190,-1 2-103,-5-1-383,-3 1-38,-1-1-55,0 0-86,-2 1 24,-1-1-46,1 1-52,0 0-58,0 1-63,0-1-69,-1 1-75,1-1-80,-2 1 285,0 0 38,-1 0-448</inkml:trace>
  <inkml:trace contextRef="#ctx0" brushRef="#br3" timeOffset="-177347.7">4857 5973 4112,'-1'0'-92,"-1"0"46,1 0 42,0 0 41,-1-1 38,1 1 36,0-1 209,0 0-72,0 1 38,0-2 380,0 0 263,0-2 610,3 0 7,-1 2-607,1-1-260,-1 2-385,0 0-37,1 0 79,-1 0-216,0 1-35,0-1-37,1 0-40,-1 1-43,0-1-44,8-1 522,1-1-56,1 1-56,0 0-54,0-1-54,1 2-53,-1-1-53,1 0-52,2 0-56,0 0-82,-8 1 76,0 0-106,1 0-92,0 1-77,-1 0-25,0 0-39,23 0-1410,-18 0 1154,-6 0 346,0 0 46,-2 0 106,0 0 37,6 0 15</inkml:trace>
  <inkml:trace contextRef="#ctx0" brushRef="#br3" timeOffset="-170992.31">5283 5999 1285,'0'0'563,"0"0"-119,0 0 88,0 0 370,0 0 640,0 0-626,0 0-332,0 0 90,0 0-63,0 0-65,0 0-64,0 0-68,0 0-79,0 0-129,0 0 59,0 0-21,0 0 48,0 0 104,0 0-109,0 0-94,0-1-78,0 0-63,0 0-44,1-2-110,-1 2 90,-1-1 80,1 2 11,0-1 36,0 1 46,0-1 49,0 1 56,0-1 61,-1 1 66,1 0 74,0-1 78,-1 1 84,-1 0-2,-1 0-113,0 0-101,-1 0-86,1-1-128,0 1-39,-4 0 66,0-1-90,-8 2 89,11-1-120,1 1 45,0 0 106,0 1 111,-12 11-88,4-3-151,8-5-111,-1 0 40,-2 5 156,3-2 11,6 2 36,3 0-98,5 3 126,1 2 17,-6-4-182,-3-2-66,0-1-49,4 5-102,5 15-264,-10-18 283,-1 1 66,-3 6-61,-6-9 20,5-7 20,-7 8 47,-3-3-77,-1-2-70,0-1-61,-1-1-53,1-1-44,-12-1-390,20 0 496,-3 2-71,6 1 31,2 0-45,0 0-109,2-2 71,-1 1-64,1-1-72,1-1-81,-1 0-87,1-1-97,1 0-105,-1-1-112,0 0 550,1 0 61,0-1 64,0-1 68,-1 2 86,1 0 36,5-5 17</inkml:trace>
  <inkml:trace contextRef="#ctx0" brushRef="#br3" timeOffset="-169893.48">5375 6026 4497,'0'0'519,"0"0"-143,0 0-30,0 0 41,0 0 278,0 0 1004,0 0-1134,0 0-55,0 0-52,0 0-50,0 0 135,0 0 152,0 0 491,0 0 86,0 0-650,0 0-49,0 0-149,0 0 155,-1 0-113,1-1-93,0 1-83,-1 0-69,0 0-44,0 0-54,-3 1 62,3-1-91,0 1 24,0-1 41,-1 3 306,1 1-62,0 1-56,1 0-50,0 1-43,0 1-38,1 4 97,-1-3-55,0 5 64,0 0-50,0 0-42,0 0-36,0 10 64,0 28 166,2-37-347,6 3-45,-2-8-8,4 2 6,2-7-18,3-3-38,0-1-38,0-1-36,6-1-150,-13 2-117,-2-1-63,0 0-11,12-9-1510,-15 7 1580,0 0 39,-1-1 49,1 0 59,-1-1 70,1 1 80,0-1 92,-1-1 101,1 1 71,-1-8-136,-2 6 22,2-1 34,2 0 8,1-7 62,-3 2-3,-2 13-132,0-1 1,0 1-1,0-1 0,0 0 1,0 1-1,0-1 0,0 1 1,0-1-1,1 0 0,-1 1 1,0-1-1,0 1 0,1-1 1,-1 1-1,0-1 0,1 1 1,-1-1-1,0 1 0,1-1 1,-1 1-1,1-1 0,-1 1 1,1 0-1,-1-1 0,1 1-15,-1 0 17,1-1-1,-1 1 0,1 0 0,-1-1 0,0 1 0,1 0 1,-1-1-1,0 1 0,1 0 0,-1-1 0,0 1 0,0 0 0,1-1 1,-1 1-1,0-1 0,0 1 0,0-1 0,1 1 0,-1-1 1,0 1-1,0-1 0,0 1 0,0-1 0,0 1-16,0-3 386,0 3 106,0 0-229,1 0-69,0 0-57,0 0-46,1 0-15,3 0-2,-3 1-6,-1-1 73,-1 2 100,0 9-25,0 1 63,2 28 787,0-23-677,-1-9-237,1 0-42,0-1-51,0 0-60,0 0-10,0 10 48,-2-11-64,0-1-33,-1 0-47,1 0-58,0 0-69,0-1-46,-1-1-74,1 1-82,0-1-90,0-1-985,0-2 1159,0 0-33,0 0 66,1 0 68,0 0 71,1 0 86,0 0 37,5 0 15</inkml:trace>
  <inkml:trace contextRef="#ctx0" brushRef="#br3" timeOffset="-169479.91">5684 6050 4883,'1'-3'127,"0"0"37,2-2 266,1 2 116,2 0 93,-1 1 36,-1-1 42,-1 1 442,-1 1-105,1 1-100,-1 0-98,0 1-92,1 1-89,-1 0-86,0 0-81,0 1-78,-1-1-75,1 1-69,-1 0-67,0 0-62,0-1-59,-1 1-55,0-1-52,0 17 394,0 0 94,0 0 52,0 26 761,0-31-927,0 0-35,0 2 3,0 0-86,2-1-145,2-3-53,-3-10-49,0 0 0,0 0 0,1-1 0,-1 1 0,0 0 0,1-1 0,-1 1 0,1-1 0,0 0 0,-1 1 0,1-1 0,0 0 0,0 0 0,0 0 0,0 0 0,0 0 0,0-1 0,0 1-1,0-1 1,0 1 0,0-1 0,0 0 0,1 0 0,-1 1 0,1-2 0,4 1-1,10 0-4,-7 1-46,-1 0-51,-1 0-78,-2 0-42,1 1-81,-1 0-91,1 1-104,-6-2 552,0-1-40,0 1-40,0-1-37,0 1-35,1-1-34,0 0-221,0 1 88,-1-1-36,2 0-392,1 0-268,-1 0 175,0 0-33,1-2-838,-1 1 605,-1-1 248,0 0 95,-1 1 213,0-1 102,0 0 118,-1 1 187,0-1 36,0 0-62,0-1 46,0 0 29,0-2 29</inkml:trace>
  <inkml:trace contextRef="#ctx0" brushRef="#br3" timeOffset="-166185.3">5904 5973 2570,'0'0'278,"0"0"44,0 0-164,0 0-72,0 0 34,0 0 193,0 0-33,0 0 189,0 0-109,0-1-93,0 0-56,-1 0-73,1 0-50,0-1 55,0 1-7,1 0-5,-1 0 54,0 1 0,0-1 46,0 1 51,1-1 57,-1 1 63,0 0 69,1 0 75,-1 0 81,9 0 951,-1 0-123,1 0-121,0 0-116,-1 0-115,1 0-112,0 0-109,0 0-105,-1 0-104,1 0-99,0 0-98,0 0-95,0 0-91,0 0-89,-1 0-86,1 0-84,0 0-79,0 0-78,0 0-74,-1 0-72,1 0-69,0 0-65,0 0-64,0 0-60,-1 0-58,1 0-54,0 0-51,-1 0-50,1 0-45,-1 0-44,1 0-40,-1 0-37,-6 0 423,-2 0 88,0 0 89,0 2 88,0-1 106,0 1 46,0 0 29,0 2 29</inkml:trace>
  <inkml:trace contextRef="#ctx0" brushRef="#br3" timeOffset="-165918.03">6007 5999 7196,'-7'-7'327,"3"4"-54,3 1-63,0 2 40,1-1 48,0 1 57,0 0 184,0 0-56,0 0-52,0 0-49,1 0-45,-1 0-41,0 0-39,1 0-35,-1 0-10,0 0-36,1 0 92,1 0-64,1 1 174,-2-1-179,0 1 49,0 0 89,0-1 219,0 2-48,0-1-46,0 1-41,1-1-39,-1 1-36,2 2 252,0 1-150,0-1-65,1 2 77,2 5 544,-2 7-315,-3-8-390,-1 0-33,0 1-36,0 1-38,-1-1-41,1 0-42,-1 5-31,0-2-122,2-1-35,-1-5-3,1-2-34,1-1-64,-1 0-33,1 0-71,0-1-81,0 1-93,0 4-687,-1-6 682,-1 2 6,0-1 86,-1-1 171,1-1 73,0 1 43,0-1 34,0 5 13</inkml:trace>
  <inkml:trace contextRef="#ctx0" brushRef="#br5" timeOffset="-162233.45">8087 5999 5525,'-10'2'200,"5"3"29,6-1 16,-1-4-19,0 2 289,0-2 362,0 7 218,1 0-126,-1 0-116,0 0-106,0-1-99,0 1-90,1 0-79,-1-1-72,1 0-94,-1 0-44,1 5 164,0 0-104,3 13 354,-3-17-425,0 0 53,0 1 62,0-1-1,-1 1 1,0-1 0,0 1-1,0-1 1,-2 5-373,-1 7 687,-1-3-82,3-9-330,0 0-36,0-2-42,0-1-45,1-29-215,0 0-39,0-61-347,0 50 285,0-5 64,1 32 95,0 0 0,0 0 0,0 0 1,1 1-1,3-9 5,0-1 2,5-5-45,-4 12-5,1 1 0,1 0 0,-1 0 0,5-2 48,-11 10 3,0 1 1,1 0 0,-1-1-1,1 1 1,-1 0 0,1 0-1,-1 0 1,1 0 0,0 1-1,0-1 1,-1 0 0,1 1-4,0-1 11,0 1 0,0 0 0,0 0 1,0 0-1,0 0 0,0 0 0,0 0 1,0 0-1,-1 1 0,1-1 0,0 1 0,0-1 1,0 1-1,-1 0 0,1 0 0,0 0-11,13 9 50,-4 4-81,-5-3-57,-2 0-66,1 20-77,-4-25 158,-1-1 1,0 1-1,0-1 1,-1 1-1,0-1 1,0 1-1,0-1 0,0 0 1,-1 0-1,0 1 1,0-1-1,0 0 1,-3 3 72,-5 7-172,-3-1 40,-1 2-258,-2 4-121,-7 10-216,15-21 574,2-1 42,0 5 9,3-1 48,3-11 51,0 0 0,0 0 1,0-1-1,0 1 0,0 0 1,0 0-1,1-1 0,-1 1 0,0 0 1,0 0-1,1-1 0,-1 1 0,0 0 1,1-1-1,-1 1 0,1 0 1,-1-1-1,1 1 0,-1-1 0,1 1 1,-1-1-1,1 1 3,10 4-52,6-4-37,-15-1 44,5 0 5,-1 0 79,15 0 273,-17 0-278,1 0-35,-1 0-46,1 0-57,0 0-69,-1 0-80,1 0-135,-2 0 148,0 0-34,-1 0-35,1 0-38,-1 0-39,1 0-42,0 0-42,-1 0-45,1 0-47,0 0-48,0 0-52,-1 0-51,1 0-55,0 0-56,-2 0 411,1 0 41,1 0-34,1 0-159</inkml:trace>
  <inkml:trace contextRef="#ctx0" brushRef="#br5" timeOffset="-161778.69">8319 5973 4112,'0'-1'35,"0"-1"41,1 1 39,-1 0 34,1-1 242,0 0 104,0 1-50,0 0 36,4 3 1912,-3 0-1632,-2-1-405,1 1-48,-1 0-55,0 1-65,0 2 521,0 0-117,-1 0-104,0 0-94,0-1-82,0 1-70,0 0-59,0-1-48,-1 4 18,-2 10 115,3-12-130,1 1 60,0 31 520,0 0 106,1-29-650,2-3-37,6 4 58,2 3-37,-5-4-42,2-2-79,2-1-72,1-3-66,0-1-59,1-3-54,-2-3-47,-1-2-42,-7 4 98,-1 1 34,2 0-80,-1 0 72,1 0 58,-1 1 9,-1-1-61,0-1-13,-1 0-80,0-1-97,0-1-115,0 4 415,0 0 0,0-1 1,0 1-1,0 0 0,0-1 1,0 1-1,1-1 0,-1 1 0,0 0 1,0-1-1,0 1 0,0 0 1,0-1-1,0 1 0,1 0 1,-1-1-1,0 1 0,0 0 1,0 0-1,1-1 0,-1 1 1,0 0-1,0 0 0,1-1 1,-1 1-1,0 0 0,1 0 0,-1 0 1,0 0-1,1-1 0,-1 1 63,5 0-798,-4-1 139,0 1 76,-1-1 69,1 0 64,-2-1 56,1 0 52,-1 0 45,1 0 39,-1 0-9,-1-1 36,-3-7-671,4 8 591,1 1-70,-2-4-49,2-1 75,0 1 77,-1 0 77,1 1 97,0 1 40,0 0 28,0-1 26</inkml:trace>
  <inkml:trace contextRef="#ctx0" brushRef="#br5" timeOffset="-161512.43">8332 6063 5140,'-2'0'-102,"1"0"62,-1 0 57,1 1 53,0-1 49,0 0 45,1 0 40,-1 0 36,1 0 210,0 0 64,1 0 165,1 0 403,2 0 191,-1 0-520,-1 0-228,0 0-307,-1-1-35,1 1 34,0 0-154,-1-1-33,0 1-35,0 0-38,0 0-40,0-1-42,14-4 836,29-9 1389,-29 10-1478,-8 4-351,0-1-34,10-1 127,-8-2-205,-3 2-120,0 0-58,1 1-72,0 1-83,-5-1 14,-1 1 37,3 0-30,-1-1 95,4-3 71,-4 3-51,-1-1-41,0 1-62,0 0-77,0 0-94,0 1-109,-1-1 164,0 1-33,0 0-35,0 0-37,0 0-40,0-1-41,-2 1 154,-1 0 33,-5 0-398</inkml:trace>
  <inkml:trace contextRef="#ctx0" brushRef="#br5" timeOffset="-161354.82">8345 5948 3726,'0'0'390,"0"0"-39,0 0-38,0 0-34,0 0 185,0-1-109,0 0-63,0 0-85,0 0-62,0-2 121,1 2-45,0 0-31,-1 0 64,5-1 694,1 1-113,0 1-112,0-2-102,-1 0-315,0 0-57,0 0-50,0 1-44,1-1-20,0 1-47,1 1-29,4-1-30,7-1-115,-11 0-3,0-1-37,1 0-86,-1 1-73,2 2-84,2 1-91,-9 0 392,2 0-58,-1 0-48,0 0-41,0-1-36,4 2-404,10 1-1034,-11-2 1163,-1 0 193,0-1 81,0 0 99,0 0 119,0 0-50,0 0 33,11 0 14</inkml:trace>
  <inkml:trace contextRef="#ctx0" brushRef="#br5" timeOffset="-160986.38">8642 5909 385,'0'0'175,"1"1"-107,6-1-100,-6 0 67,0 0 45,0-1 63,0 1 76,0-1 91,-1 0 106,0 1-300,0-1 34,1 0 240,0 0 110,0-1 96,1 1 225,0-1 91,0 0 267,2-1 673,0 1 100,-2 0-761,0 1-311,-2 0-489,1 0-39,-1 1 30,0-1-73,0 1-81,-1-1-88,0 1-96,0 0-104,-1 0-111,0 0-118,3 0 593,-1 0-39,-1 1-37,1 0-34,-2 2 102,1 1-105,-1-1-91,0 1-52,-4 5-47,-7 13 118,7-14-43,2-1 1,-1 2-1,1-1 0,0 0 1,-1 5-77,4-10 16,1-1 1,-1 1-1,1-1 1,0 0 0,-1 1-1,1-1 1,0 1-1,1-1 1,-1 1-1,0-1-16,1 0 7,-1 0-1,1 0 1,0 0-1,0 0 0,-1 0 1,1 0-1,1 0 1,-1-1-1,0 1 1,0 0-1,1-1 0,-1 1 1,1 0-7,1 1 2,0 0-1,-1 0 1,1 0 0,-1 1 0,1-1 0,-1 1 0,0 0-1,-1 0 1,1 0 0,-1 0 0,1 0 0,-1 4-2,0 10-45,-5-2-61,1-13-4,-1 0 1,1 0-1,-1 0 0,0 0 0,0-1 0,0 0 0,0 0 0,-3 2 110,-4 1-363,-10 6-1025,15-9 894,0 0-40,1 0 34,0 0-50,0 0-60,0 0-68,3-1 611,0 0-75,0-1-67,1 0-58,-1-1-119,1 0-57,-1 0-144,1-3-354,0 1 2,1 0 356,0 1 144,0-1 59,1 2 119,-1-1 59,1 0 67,0 0 76,2-3-58,5-3 84</inkml:trace>
  <inkml:trace contextRef="#ctx0" brushRef="#br5" timeOffset="-160334.68">8784 5962 2955,'0'-3'1130,"1"0"-81,-1 1-78,0 0-73,0 0-72,1 0-65,-1 0-65,0 1-59,1 0-57,-1 0-53,1 0-50,0 0-45,-1 1-43,1-1-39,0 1 246,0 0-203,0 1-59,0 2 133,1 3 200,-1-2-356,-1 0 56,0 2 75,-6 28 125,2-15-208,1 2 86,2-7-85,-5 7 127,-1 11 246,11-7-172,-4-24-540,0 1 1,1-1-1,-1 1 0,1 0 0,-1-1 0,1 1 1,0-1-1,0 1 0,0-1 0,0 0 0,0 1 1,0-1-1,0 0 0,0 0 0,0 0 0,1 0 1,-1 0-1,0 1-21,13-1 119,7-7-106,-13 3-6,3-3-111,0-2-118,1 0-123,-6 3 124,-1 0-33,1 1-34,-1-1-35,-1 0-36,0 1-36,-1-1-36,0 1-39,2-4 30,1 0 89,0 0 82,0 0 70,1 0 62,-1 1 51,5-10 26,-7-6 424,-3 21-320,7-7 225,-7 4-130,0 1-2,-1-3 45,0 5 332,0 2 107,0 1-274,0-1-63,0 2-55,0-1-46,0 2-23,0-1-36,0 11 313,0-9-188,0 6 104,2-1-75,0 0-62,1 0-51,1 6 34,-4-12-164,1 0 1,-1 1-1,1-1 0,-1 1 0,0-1 1,0 0-1,0 1 0,-1-1 0,1 1 1,-1 0-36,-2 6 55,0 5 22,2-6-96,3-1-69,3 1-87,-4-6 359,0-1-92,0 0-87,0 1-82,-1-1-76,1 0-70,0 0-64,-1 0-60,1 1-184,0 0-79,0 0-65,0-1-52,1 2-492,4 5-1737,-4-7 1951,2 1 7,-2-2 541,0 0 33,1 0-283,1 0 129,0-2 128,0 0 129,0 0 153,0-1 67,2-1 43,3-2 42</inkml:trace>
  <inkml:trace contextRef="#ctx0" brushRef="#br5" timeOffset="-159914.39">9145 5948 5140,'0'0'-332,"0"-1"53,0 1 52,0-1 48,0 0 43,0 0 49,0 1 46,0-1 43,0 0 41,0 0 40,0 0 37,0 0 34,0 0 74,0-1 42,0 1 40,0 0 34,0-1 230,1 0 57,-1-1 750,2 0 648,-2 2-1188,1 0 35,1 0-94,-1 2-222,0-1-105,0 1-121,0 0-218,0 0-37,0 0 383,0 1-65,0 1-58,-1 0-51,0 1-1,0 0-50,0 1-3,0 2 56,-1 0 131,1 2-34,-1 1-57,0 0-51,-1-1-48,0 1-43,-1 0-39,-2 9 50,0 0-101,1-2-74,-3 14 69,5-24-86,0 0 0,1 0 0,0 0 0,0 0 0,0 6-7,2-11 8,-1-1 0,0 0-1,1 0 1,-1 1 0,0-1-1,1 0 1,0 0 0,-1 0 0,1 0-1,0 0 1,-1 0 0,1 1-1,0-2 1,0 1 0,0 0 0,0 0-1,0 0 1,0 0 0,0-1-1,0 1 1,0 0 0,1-1-1,-1 1 1,0-1 0,1 1-8,14-3 43,-11 0-64,0 0-36,6-1-146,0 1-79,14 0-465,-17 2 551,0 0 41,-5 0 102,1 0-188,-1 0 36,2-1-85,5-2-317,-7 2 381,0 0-44,-1 0-66,1 0-76,0 0-93,0 0-107,0 1-124,-1-1 318,0 1-37,0 0-39,0 0-40,0 0-42,0 0-45,-2-1-576,0 0 837,0 0 32,0 0 39,0-1 33,0-6-398</inkml:trace>
  <inkml:trace contextRef="#ctx0" brushRef="#br5" timeOffset="-159616.69">9211 5986 1670,'-7'-1'163,"2"-1"117,3-1 114,2-1 108,2-1 107,0 1 101,3 0 99,0 0 93,4-4 481,0 0-376,3 3-98,4 1-174,10-1 222,-8-2-251,-9 3-271,1 1-35,3 0 151,0 1-42,13-4 440,-7-1-281,-11 4-399,0 0-37,8-2 141,-3 1-126,7-4 46,-16 6-496,-1 1-51,-1 1-50,-2 1-52,0 0-49,-1 1-51,0 1-49,-1 0-50,0 0-48,-1 0-49,0-1-48,1 1-49,-1-1-47,0 0-47,1-1-48,0 0-46,0-1 811,0 0 50,0 0 33,-3 0 31</inkml:trace>
  <inkml:trace contextRef="#ctx0" brushRef="#br5" timeOffset="-159347.86">9378 5948 2056,'0'-5'202,"1"1"33,9 0 549,-8 4-460,-2 0-49,0 0-37,0 0 57,0 0 61,0 0 62,0 0 370,0 0 523,0 0-878,0 0-35,0 0 298,1 0-120,0 0-108,0 0-27,0 0-110,0 0-47,1 0 1,0 0 61,-2 0-186,0 0 45,-1 0 136,0 0-128,1 0 34,-1 0 36,0 0 40,-1 0 44,1 0 46,5 1 151,-1 1-42,-1 0-42,0 1-43,0 1-43,-1 1-44,0 0-44,0 0-45,-1 0-44,0 0-46,0 0-46,0 0-47,-1 0-46,1-1-47,-1 0-48,0-2-48,-1 11 42,7 1 32,-1 0 14,-7 4-45,2-9-34,0-4 3,0-1-44,0 1-53,0-1-61,1 1-70,-1-1-79,1 1-86,0 0-95,0 0 178,0 2-81</inkml:trace>
  <inkml:trace contextRef="#ctx0" brushRef="#br1" timeOffset="26425.03">5412 1544 2056,'3'-10'0,"8"8"0</inkml:trace>
  <inkml:trace contextRef="#ctx0" brushRef="#br1" timeOffset="27667.37">5375 1506 385,'-4'0'-7,"1"0"38,-4-1 122,-10-4 647,13 2-682,2 1-56,-1 0 11,0 1 77,1 0 71,-1 1 68,0 0 64,0 0 60,-1 1 54,1-1 52,1 1 44,-1 0 42,0-1 39,1 0 33,-1-1 176,1 0 36,0-3 497,1-2 42,1 4-1042,0 2 106,2-1-317,-1 0 40,2 1 311,0 1 1351,-2 0-1454,-2-1-62,1 0-84,-1 1-107,0-1-127,1-1-63,-1 1-69,0 0-78,2 0 384,5 5 592,-5 1-507,-1-4 212,0-2-129,-5-1-126,1 3-91,2 1-69,0 8 61,2-6-58,0-1 53,0-2 230,0-2-168,-1 1-47,1 0-43,0 0-35,1 1 19,1 2-76,-2-3 0,0 0 56,5 2 98,0-1-53,2 1-15,-2 3-53,16 14 424,-9-11-333,-1 1-56,-3 2-71,-5 1-90,-1 0-161,2-6 101,-1-2 63,1 0 58,-1-2 38,-1 0 39,1 1 41,-2-1 48,8 22 161,-2 5-97,3 11 18,-5-21 14,-4 14 274,-2-19-331,-1 7-20,2-9-138,0 0-37,0 18-3,0 15 130,-2-36-69,-3 4-15,2-7-9,1 1 39,0 5 125,-6 12 175,12-14-258,-5-7-103,4 7-28,-2-6 3,-1-4 0,0 0 0,-1 0 0,1-1 0,0 1 0,0 0 0,0 0 0,0 0 0,0 0 0,0 0 0,0 0 0,0 0 0,0 0 0,0 0 0,0 0 0,1 0 0,-1-1 0,0 1 0,1 0 0,-1 0 0,0 0 0,1 0 0,-1-1 0,1 1 0,0 0 0,1 6 0,0 1 0,0-1 0,0 0 0,-1 1 0,0-1 0,-1 1 0,1 4 0,12 63 0,-13-56 39,0-16-17,1 0-1,-1 0 1,1 0 0,0 0 0,0 0 0,0-1-1,0 1 1,0 0 0,1 0 0,-1 0-22,2 6 88,-3 1-52,2 10-32,0-17-4,-1 1 0,1-1 0,-1 1 0,0-1 0,0 1 0,0 0 0,0 0 0,-1-1 0,1 1 0,-1 0 0,0 0 0,0 0 0,-1 0 0,1-1 0,-1 4 0,-4 6 18,-1 14 109,6-16-122,-1-7 16,1 1 0,-1-1 1,0 1-1,0 0 0,0-1 0,-1 1 1,1-1-1,-1 0 0,-1 3-21,-6 15 117,5 3 46,2-15-143,0-1 0,0 1 0,-1-1 0,0 1 0,-1-1 0,0 0 0,-4 8-20,0 0 10,5-14-10,3-1 0,1 29 0,-2-15 0,1-13 0,-1 0 0,1 0 0,0 0 0,0 1 0,0-1 0,0 0 0,1 0 0,-1 0 0,1 0 0,0 0 0,0 0 0,0 0 0,0 0 0,1 0 0,-1 0 0,1 1 0,3 19 0,6-8 0,-2-1 0,-5 21 0,-4-35-59,0 1-110,0 1-96,-1 1-84,2 2-253,-1 1-102,1 10-1852,-1-13 2040,1-2 39,1 0-229,0 0 127,1-1 130,1 0 127,-3 0 153,0 0 50,1 0 42,-1 0 36,1 1 25,5 0 64,-4 0-57,-1 0-51,0 0-72,0 1-98,-1-2 71,0 1-33,-1 0-36,0 0-39,1 0-41,-1 0-46,0-1 82,0 0-55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3T07:25:37.792"/>
    </inkml:context>
    <inkml:brush xml:id="br0">
      <inkml:brushProperty name="width" value="0.05" units="cm"/>
      <inkml:brushProperty name="height" value="0.05" units="cm"/>
      <inkml:brushProperty name="color" value="#993300"/>
      <inkml:brushProperty name="ignorePressure" value="1"/>
    </inkml:brush>
  </inkml:definitions>
  <inkml:trace contextRef="#ctx0" brushRef="#br0">1 1</inkml:trace>
</inkml:ink>
</file>

<file path=ppt/ink/ink67.xml><?xml version="1.0" encoding="utf-8"?>
<inkml:ink xmlns:inkml="http://www.w3.org/2003/InkML">
  <inkml:definitions>
    <inkml:context xml:id="ctx0">
      <inkml:inkSource xml:id="inkSrc0">
        <inkml:traceFormat>
          <inkml:channel name="X" type="integer" max="3495" units="cm"/>
          <inkml:channel name="Y" type="integer" max="1983" units="cm"/>
          <inkml:channel name="F" type="integer" max="255" units="dev"/>
          <inkml:channel name="T" type="integer" max="2.14748E9" units="dev"/>
        </inkml:traceFormat>
        <inkml:channelProperties>
          <inkml:channelProperty channel="X" name="resolution" value="101.15775" units="1/cm"/>
          <inkml:channelProperty channel="Y" name="resolution" value="101.95373" units="1/cm"/>
          <inkml:channelProperty channel="F" name="resolution" value="0" units="1/dev"/>
          <inkml:channelProperty channel="T" name="resolution" value="1" units="1/dev"/>
        </inkml:channelProperties>
      </inkml:inkSource>
      <inkml:timestamp xml:id="ts0" timeString="2021-10-12T07:20:36.661"/>
    </inkml:context>
    <inkml:brush xml:id="br0">
      <inkml:brushProperty name="width" value="0.05292" units="cm"/>
      <inkml:brushProperty name="height" value="0.05292" units="cm"/>
      <inkml:brushProperty name="color" value="#2E75B6"/>
    </inkml:brush>
  </inkml:definitions>
  <inkml:trace contextRef="#ctx0" brushRef="#br0">24836 3468 49 0,'0'0'2'0,"0"-10"5"16,0 10 7-16,0-9-1 15,0 9-1-15,0 0-5 16,0 0-6-16,0 0-1 0,0 0-1 15,0 0 0 1,0 0 1-16,0 0 1 0,0 0 1 16,0 0 0-16,0 0 0 15,0 0-3-15,0 0-3 16,0 0-1-16,0 0-1 16,0 0 2-16,9 0-3 15,-9 0-9-15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5.605"/>
    </inkml:context>
    <inkml:brush xml:id="br0">
      <inkml:brushProperty name="width" value="0.05" units="cm"/>
      <inkml:brushProperty name="height" value="0.05" units="cm"/>
      <inkml:brushProperty name="color" value="#993300"/>
    </inkml:brush>
  </inkml:definitions>
  <inkml:trace contextRef="#ctx0" brushRef="#br0">0 1 385,'19'0'837,"0"0"-86,0 0-87,-1 0-87,1 0-86,-1 0-86,0 0-86,0 0-87,1 0-86,-1 0-85,0 0-87,1 0-85,-1 0-87,1 0-85,0 0-86,0 0-85,-3 0 386,7 0 50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277"/>
    </inkml:context>
    <inkml:brush xml:id="br0">
      <inkml:brushProperty name="width" value="0.05" units="cm"/>
      <inkml:brushProperty name="height" value="0.05" units="cm"/>
      <inkml:brushProperty name="color" value="#993300"/>
    </inkml:brush>
  </inkml:definitions>
  <inkml:trace contextRef="#ctx0" brushRef="#br0">1 16 1670,'5'-3'-287,"1"1"124,0 0 114,0 0 107,0 1 99,0-1 90,0 1 83,1 1 75,-1-1 15,0 0 48,0 1 42,0 0 36,6 0 547,20 0 2191,-18 1-1931,-4-1-457,-1 0-91,0 1-117,-4-1-395,-1 0-39,27 0 598,-1 0-126,0 1-119,0 0-114,0 0-107,0 0-101,-1 0-95,0 1-88,6 0-89,0 0-109,0 1-97,0-1-87,7 2-156,1-1-91,-12 0 82,1 0-34,33 3-547,-47-4 747,11-1 162,17 0 84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5:35.336"/>
    </inkml:context>
    <inkml:brush xml:id="br0">
      <inkml:brushProperty name="width" value="0.05" units="cm"/>
      <inkml:brushProperty name="height" value="0.05" units="cm"/>
    </inkml:brush>
  </inkml:definitions>
  <inkml:trace contextRef="#ctx0" brushRef="#br0">2145 236 2570,'0'-2'-59,"0"1"44,0-1 43,0 1 39,0-1 169,-1 0 117,1 0 239,-1 1-18,-2 0 833,2 1-1007,0-1-37,0 1-81,0 0-47,0 0-58,0 0-65,0 0-88,0 0 550,0 0-40,1 0-40,0 0-40,0 0-40,0 0-39,0 0-35,0 0-34,0 0 109,-1 0-96,1 0-84,-1 0-72,0 0-64,0 0-42,0 0-26,-4 1-30,4 0 50,0 0 55,-3 4 143,0 1-45,-3 5 136,6-8-59,0 0-47,0 0-43,0 1-35,1 1-10,0 0-35,1 10 110,0-7-41,-1 2-136,0-2-58,0-4-61,2-4-163,0-4 102,1 2 75,-1 1 38,1 0 34,-1-2-163,-1-3 78,-1-3 79,0 1 78,-1 3 55,1 3-200,0 1 69,-1-1 59,0 1 49,-2-2 218,-5-2 628,5 5-722,0 1-72,1-1-113,0 1-40,1 0-46,-1 0-53,2 0 86,0-1 0,-1 0-1,1 0 1,0 1 0,0-1-1,0 0 1,0 1 0,0-1 0,0 0-1,-1 0 1,1 1 0,0-1-1,0 0 1,0 1 0,0-1-1,0 0 1,0 1 0,0-1-1,0 0 1,0 1 0,0-1 0,1 0-1,-1 1 1,0-1 0,0 0-1,0 0 1,0 1 0,0-1-1,0 0 1,1 1 0,-1-1-1,6 3-8,0-1-27,-5-1 136,1-1-58,-1 2-52,1-1-46,0 1-141,1 0-97,1 0-114,6-1-624,-6-3 715,2-1-25,2-6-68</inkml:trace>
  <inkml:trace contextRef="#ctx0" brushRef="#br0" timeOffset="68874.18">24 122 4883,'0'0'326,"0"0"-87,0-1-78,0 1-68,0 0-61,0-1-36,0 0-92,0 0-75,0-2-289,0 2 363,0 1 46,0-1 64,0 0 80,0 0 97,0 0 112,0 1 77,0 0 113,0-1-199,0 1 32,0 0 35,0 0 35,0 0 37,0 0 39,0 0 40,0 0 41,0 0 43,0 1 45,0-1 44,0 0 48,0 7-206,0-1-68,1 1-62,0 0-58,0 0-51,0-1-48,0 1-40,1 0-37,0 4 39,0 1-61,1 22 148,-2 1-40,8 58 682,-2-54-587,-2-23-188,5 1-60,2-2-63,3-1-68,1-2-73,2-4-76,0-4-80,-1-6-86,0-2-14,-2-1 60,-9 2 168,-1 1-1,1-1 1,0 0-1,-1 0 1,1-1 0,0-1 137,9-8-396,-7 4 157,-1 0-35,0-1-42,0-1-49,1-1 23,1-2-58,11-17-486,-7 10 359,-4 3 194,-6 9 217,0 1 43,2-11-63,-1-3 96,-2 6 62,0-1 36,2-17 134,1-9 140,-3 31-159,2-6 17,-1 3-30,-1 5-22,-1 2 12,0-1 41,-1 2 9,-1-1 42,-1 1 48,0-2 54,0 3-205,1 0 47,0-1 300,2 5-26,2 4 274,-1 1-307,1 3-41,-1-2-163,0 1-34,-1-1-64,1 1-34,-1 0-37,0 1-42,2 16 600,-1 2-77,-3 0-80,1 2-84,-1-4-118,1-1-67,0 0-71,2-2-72,1 4-20,1 5-28,2 0-84,0-10-42,2 0-74,-6-12 262,1 0-113,0 1-110,-1 0-105,0 0-103,0 0-97,0 0-94,0 0-90,-1-1 39,1 0-58,0-1-57,-1 0-52,1 0-53,-1 0-48,1-1-46,0 0-46,0-2 326,0 0 73,1-1-43,2-1-231</inkml:trace>
  <inkml:trace contextRef="#ctx0" brushRef="#br0" timeOffset="69356.81">693 165 3726,'2'-2'-112,"0"0"16,0 0 47,1 0 47,-1 0 44,0-1 42,0 1 39,1-1 40,-1 1 35,3-3 299,-1 0 121,1 0 106,-1 0 88,0-2 259,1 1 78,4-15 2815,-8 13-2334,-2 7-1256,1 1-41,0-1-40,-1 1-37,-1-1 155,0 1-120,1 0-147,-1 0-41,-2 0 3,-10 2-82,12-2 41,1 1 62,-13 4-73,0 1 1,1 1-1,-1 0 0,-1 2-54,-24 22 61,24-10-14,13-17-24,0 0 0,1 0 0,-1 0 0,1 0 0,0 1 0,0-1 0,0 0-1,1 2-22,0-3 15,-1-1 0,2 1 0,-1 0 0,0-1 0,0 1 0,1 0 0,-1-1 0,1 1 0,0-1 0,0 1 0,0-1 0,0 1 0,1 0-15,-1-1 6,1 0 0,-1-1 1,0 1-1,1 0 0,-1-1 0,1 1 0,0-1 0,0 0 1,-1 0-1,1 1 0,1-1-6,2 2-21,14 6 35,33 22 197,-34-19-181,-2 2-78,-2 1-112,-8-7 28,-2-1-41,1 6-406,-6-2-78,-4-1-199,-10 2-476,5-8 683,0-1 37,-3-1-116,4-1 225,5-1 296,0 0 34,-2 0-226,0 0 33,-6 0-272,1 0 113,2-1 96,-3 0 20,2 0 92,-3-2 20,-7-3-71,9 2 307,5-1 56,6 4 7,0 1 0,0 0 0,-1 0-1,1-1 1,0 1 0,0 0 0,0-1 0,0 1 0,0 0 0,0 0 0,0-1 0,0 1 0,0 0-1,0-1 1,0 1 0,0 0 0,0-1 0,0 1 0,0 0 0,0 0 0,0-1 0,0 1 0,1 0 0,-1-1-1,0 1 1,0 0 0,0 0 0,0-1 0,1 1 0,-1 0 0,0 0 0,0-1-2,9-4 14,-2 1-60,-1 2-45,0 0-59,22-10-471,-17 7 416,6-4-40</inkml:trace>
  <inkml:trace contextRef="#ctx0" brushRef="#br0" timeOffset="69796.39">992 207 771,'2'-4'218,"0"-1"-95,1 1-69,1-3-77,0 1-6,-2 2 58,0 1 49,-1 0 69,1 0 39,-1 0 70,0 0 79,0 0 89,0 1 5,-1-1 75,1 1 80,-1-1 86,1 0 93,-1 0 97,0 0 104,0-1 110,0 3-412,0-1-56,-1 1-54,0 0-51,0 1-49,-1 0-45,1 0-44,-1 0-39,0 1-37,0 0-34,-3 2 160,0 0-103,-1 1-81,-2 2-9,-11 9 190,13-9-198,0 0 110,3-4-112,0 1 38,-5 4-59,-5 4 29,11-9-187,0 0 0,0 0 0,0 1 0,0-1 0,1 0 0,-1 1 0,1-1 0,0 0 0,-1 2-31,1 0 37,-5 11 134,1 4 199,6-12-279,2-2-52,1-1-44,2-2-40,8-2-135,4-3-82,8-6-160,-10 1 176,-5 2 100,-3 2 80,0-2-95,0 0 62,1-1 57,-1-1 51,0 0 46,-2 1 40,4-7 198,-1 1 236,-8 13-515,-1 0 0,0 0 0,0 0 0,0 0 0,1 0 0,-1 0 1,0 0-1,0 0 0,0 0 0,1 0 0,-1 0 0,0 0 0,0 0 0,0 0 0,0 0 0,1 1 0,-1-1 0,0 0 0,0 0 0,0 0 0,0 0 0,0 0 0,1 0 0,-1 1 0,0-1 0,0 0 0,0 0 0,0 0 0,0 0 0,0 1 0,0-1 0,0 0 0,0 0 0,0 0 0,1 1 0,-1-1 0,0 0 0,0 0 0,0 0 0,0 1-14,2 15 514,-2-6-300,1 1-42,-1-3-67,0 0-42,1-2-45,-1-1-53,4 10 39,-1-4-35,0-3-31,0 1-42,-1-2-22,1 0-42,0 0-47,0 0-54,0-2 0,0 1-44,0-1-47,1 1-51,0-1-54,0 0-57,0 0-61,1 0-63,-1-1 249,0-1 71,0 0 73,1-1 73,0-1 86,0 0 36,11 0 17</inkml:trace>
  <inkml:trace contextRef="#ctx0" brushRef="#br0" timeOffset="70177.42">1405 151 3726,'0'-5'120,"-1"0"96,1 0 89,-1 1 80,0-1 70,-1 1 61,1 0 52,-2 1 44,-2-2 650,4 4-1069,0 0-1,-1 1 1,1-1-1,0 1 1,0 0-1,0-1 0,0 1 1,-1 0-1,1 0 1,0 0-1,0 0 0,-1 0 1,1 0-1,0 0 1,0 0-1,-1 0-192,-8 3 1028,2 0-515,0 2-45,0 0-48,0 2-47,1-1-51,-1 1-52,1 0-52,1-1-55,0 1-41,-3 2 177,3-1-72,2 3-26,-2 6 19,2-2-32,2-7-132,3 0-35,6 4-69,6-3-95,4-2-64,30 2-375,-33-8 415,-2-1 38,3 4 171,-5 7 53,-8-8-63,-1 0-1,0 0 0,0 0 1,0 0-1,0 1 0,0-1 1,-1 0-1,1 1 0,-1 1-31,-2 42 332,1-34-262,-1-1-36,2-8-32,-7 29 164,0-3-57,-2-3-46,0-2-35,-10 29-30,15-38-31,-1 0-37,1-2-40,-1 0-41,0 0-43,0-1-45,-1 0-46,-1 1-49,-1-1-49,0-2 70,-1-3-66,-9 1-365,15-8 587,-1 0 0,0-1-1,1 1 1,-1-1 0,0 1 0,1-1 0,-1 0 0,0 0 0,1-1 0,-1 1 0,0-1 0,1 0 157,-11-4-510,1-2 79,9 4 252,0-1 42,1-1 37,0 0 32,-1-6 17,0-2 83,0-20 224,4 22-202,2-9 180,3-1-78,3 1-84,3 1-85,1 1-92,0 0-93,1 2-98,0 0-101,-9 11 238,7-8-114,7-4-54</inkml:trace>
  <inkml:trace contextRef="#ctx0" brushRef="#br0" timeOffset="70570.17">1533 207 4112,'0'0'245,"0"0"-40,0 0 143,0 0-118,0 0 48,0 0 56,0 0 55,0 0 57,0 0 56,1 0 1085,0 0-947,1 0-329,-1 0-37,0 0-37,-1 1-33,0-1 41,1-1-47,3-1-68,2-2-59,6-2-49,-4 2-51,0 1-45,15-9-273,-20 1 219,-6 2 201,-3 4 86,-3 3 76,-3 2 66,0 2 57,0 2 47,-7 8 505,17-10-863,-15 15 563,11-12-344,1 1 1,0 0-1,0 0 0,1 1 0,-1-1 0,0 3-266,0 9 496,4 0-108,3-9-247,3 0-42,1 0-48,2 1-53,-4-8 3,0 1 1,-1-1-1,1 0 0,0 0 1,0-1-1,0 1 0,0-1 0,1 1 1,-1-1-1,3 0-1,29 5-82,-21-4 1,4 0-67,0-1-38,18-1-283,-17 0 115,-10-1-59,-1 1 106,-1 0 75,9-2-228,-12 2 294,-1-1-33,2-1-97,-1 1-84,-2 0 135,0 0-32,0 0-37,1 0-38,-1-1-43,0 1-45,1 0-48,-1-1-52,1 0 55,-1 0 87,-1-1 89,-1 1 88,-2 1 106,0 1 45,-2-1 30,-2 1 29</inkml:trace>
  <inkml:trace contextRef="#ctx0" brushRef="#br0" timeOffset="71192">9 659 2056,'0'0'267,"-2"0"-99,1 0-68,-3 0 69,3 0-88,1 0 33,0 0 31,0 0 90,1 0 77,1 0 66,-1 0 43,1 0 39,9 0 1857,-7 0-1672,-1 0-90,-1 0-318,0 0-36,0 0-42,0 0-46,0 0-50,0 0-55,0 0-59,-1 0-64,3 0 190,24 0 527,0 0-76,0-1-71,-1 0-67,1-1-62,0 0-58,0-2-53,1-1-51,41-4 764,50-1-928,-59 6 257,0-1-50,93-11 133,-1 4-118,-1 3-114,0 1-114,-77 4-30,-1-4-50,0-1-47,0-2-44,11 0-83,-2 1-54,-60 7 145,0 1 49,16-2-6,52-7-61,-60 6 51,-11 1 7,-1 0-44,0-1-51,0 0-60,0 0-68,-1-1-77,0-1-84,-1-1-93,-15 8 360,-2-1 51,0 0 46,0 0 42,-2-2-7,0 1 101,-6-3 156,6 4-169,-15-3 336,-2 2-107,3 2-108,0 0-39,-16 2-28,-8 0-56,1 4-92,27-2 33,0 0-52,4-1-6,-1 0-45,-1 0-51,1-1-58,-18 3-793,20-2 751,-3 6-68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458"/>
    </inkml:context>
    <inkml:brush xml:id="br0">
      <inkml:brushProperty name="width" value="0.05" units="cm"/>
      <inkml:brushProperty name="height" value="0.05" units="cm"/>
      <inkml:brushProperty name="color" value="#993300"/>
    </inkml:brush>
  </inkml:definitions>
  <inkml:trace contextRef="#ctx0" brushRef="#br0">0 25 385,'23'-1'49,"-8"0"49,-3 0 65,1-1 107,-3 1 56,0-1 110,-5 2-171,-1-1 34,1 0 36,-1 0 37,3 0 432,-1 0-53,0 0-51,0 0-50,1 1-46,-1-1-46,0 1-43,1 0-41,-1 0-39,0 0-38,0 0-35,1 0-33,5 0 236,1 1-109,1-1-42,0 1-104,3-1-38,8-1 20,6-3 4,-7 1 112,0 1 0,0 1 1,15 2-409,-7 1 253,-2 1-46,0-2-50,0 1-54,0-1-57,0 0-59,1 0-63,1-1-66,-23 0 144,1 0-35,9 0-129,0 1-118,1 0-106,3 1-201,0-1-114,-5 1 113,-1-1-44,17 2-725,17 1-836,-34-2 1588,-1 0 67,3 0-44,9 3-221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610"/>
    </inkml:context>
    <inkml:brush xml:id="br0">
      <inkml:brushProperty name="width" value="0.05" units="cm"/>
      <inkml:brushProperty name="height" value="0.05" units="cm"/>
      <inkml:brushProperty name="color" value="#993300"/>
    </inkml:brush>
  </inkml:definitions>
  <inkml:trace contextRef="#ctx0" brushRef="#br0">1 1 1670,'5'2'-39,"0"0"50,0 0 48,0-1 46,0 1 42,0-1 38,0-1 37,0 1 32,1-1 91,0 0 38,6 0 476,3-2 285,7-1 655,-10 1-845,0 1-76,-4 0-354,0 0-65,-2 1-133,1 0-59,0 0-67,-1 1-72,133 11 1746,-109-10-1522,-1 0-53,-7-1-120,-1 0-44,0 0-49,0 1-56,1-1-50,-1 0-38,22 0-144,-7 0-39,46 5-380,-54-1 435,4 1-77,-2 0 79,-25-5 160,21 4-43,13 3 48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773"/>
    </inkml:context>
    <inkml:brush xml:id="br0">
      <inkml:brushProperty name="width" value="0.05" units="cm"/>
      <inkml:brushProperty name="height" value="0.05" units="cm"/>
      <inkml:brushProperty name="color" value="#993300"/>
    </inkml:brush>
  </inkml:definitions>
  <inkml:trace contextRef="#ctx0" brushRef="#br0">1 17 3341,'5'0'-35,"0"0"69,1 0 65,-1 0 60,1 0 55,-1-1 49,0 1 46,1 0 40,4-1 432,1 1 99,23-3 2230,-27 2-2482,1 0-40,-1 0-45,0 0-69,0 0-84,0 0-96,3 0 78,-1-1-36,1 1-36,-1 1-33,10-1 176,1 1-111,3 0-60,0 2-115,4 0-85,14 2-113,14 2-70,-38-5 3,1 0-37,-2 0-39,1 0-42,-1 0-43,0-1-48,0 1-50,0-1-51,-1 0-35,0 1-52,0-1-55,1 1-57,-1 0-61,1-1-61,0 1-65,0 1-66,-2-1 230,-1-1 69,3 1-45,7-1-234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944"/>
    </inkml:context>
    <inkml:brush xml:id="br0">
      <inkml:brushProperty name="width" value="0.05" units="cm"/>
      <inkml:brushProperty name="height" value="0.05" units="cm"/>
      <inkml:brushProperty name="color" value="#993300"/>
    </inkml:brush>
  </inkml:definitions>
  <inkml:trace contextRef="#ctx0" brushRef="#br0">0 1 9637,'19'0'785,"30"0"1393,-32 0-1482,-1 0-35,-2 1-144,0-1-40,0 1-46,0-1-53,-3 1-108,1 0-45,-1 0-50,1 0-53,0 1-58,-1-1-60,1 1-66,0 0-70,44 7 313,3 0-101,13 0-86,31 1-120,-72-8 73,-1 0-59,-1 1-80,-1 1-104,-9-1 30,0 0-63,0 1-69,0 0-76,1 0-112,25 3-860,-30-5 972,1-1 52,-1-1 44,4 1-31,8-1-156,-26 0 561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213"/>
    </inkml:context>
    <inkml:brush xml:id="br0">
      <inkml:brushProperty name="width" value="0.05" units="cm"/>
      <inkml:brushProperty name="height" value="0.05" units="cm"/>
      <inkml:brushProperty name="color" value="#993300"/>
    </inkml:brush>
  </inkml:definitions>
  <inkml:trace contextRef="#ctx0" brushRef="#br0">0 66 385,'49'-8'400,"-27"6"-170,-10 0-48,1 1 49,-1-1 58,0 1 68,0-1 79,0-1 89,0 1 99,-1-1 107,3-1 488,0 0-77,0 1-72,0 0-71,0 0-68,1 0-65,-1 0-64,0 1-61,1 0-58,-1 0-56,1 0-53,-1 1-51,0 0-49,1-1-46,-1 1-44,1 0-40,8 0 125,0 0-88,1 1-80,-1-1-68,4 1-31,1 0-67,5 0-38,16 1-22,8 0 30,-20-1 54,149 6-128,-97-2-90,-43-3-22,1 0-46,48 1-164,-32 2 7,-23-1 29,1-1-79,0-1-97,0 0-115,125 6-3757,-100-3 2714,-34-2 835,1-1 34,-1-1 40,0 0 46,0-1 51,-1-1 58,-17 0-243,0 1 60,-1 0 61,1 0 62,-1 0 65,-1 0 66,1 0 66,-1 1 69,1-1 70,-1 0 71,1 1 73,0-1 74,-1 1 76,2 0 77,-1 0 78,1 0 81,9-1 341,0 0 91,4-1 234,12-1 589,-1 0-20,-13 1-537,-4 1-208,0 1-60,-3 0-70,15 0 506,-1 0-125,-16 0-560,0 0-34,0 1-35,0-1-35,0 1-36,0 0-38,0 0-37,0 0-40,0 1-40,1-1-40,-1 1-42,1 1-42,84 10 177,-27-3-110,-1 1-92,-26-3-80,-1 1-75,63 15-312,6-9 42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491"/>
    </inkml:context>
    <inkml:brush xml:id="br0">
      <inkml:brushProperty name="width" value="0.05" units="cm"/>
      <inkml:brushProperty name="height" value="0.05" units="cm"/>
      <inkml:brushProperty name="color" value="#993300"/>
    </inkml:brush>
  </inkml:definitions>
  <inkml:trace contextRef="#ctx0" brushRef="#br0">0 77 6553,'23'-7'46,"-1"1"86,1 0 75,0 1 67,-4 0 1,1 1 36,19-3 392,89-12 1878,-100 16-2073,0 0-50,1 1-57,-1-1-84,1 1-99,-1 0-117,27 0 78,0 3-63,1 2-89,0 1-114,-12-1-78,0 0-97,81 6-616,-77-8 572,22 0-90,-69-1 391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675"/>
    </inkml:context>
    <inkml:brush xml:id="br0">
      <inkml:brushProperty name="width" value="0.05" units="cm"/>
      <inkml:brushProperty name="height" value="0.05" units="cm"/>
      <inkml:brushProperty name="color" value="#993300"/>
    </inkml:brush>
  </inkml:definitions>
  <inkml:trace contextRef="#ctx0" brushRef="#br0">1 6 5140,'9'0'71,"0"0"38,10 0 210,-8 0-91,-1 0 33,12 1 347,4-2 238,15-1 567,-22 0-742,1 1-56,-1 0-56,1 1-54,-1 1-54,1-1-52,0 1-52,0 0-51,5 0-11,0 0-67,0-1-67,1 1-65,-11-1-37,46 0 104,2 1-74,14 1-56,41 8-70,-19 0-41,-66-7 15,-1 0-36,-4-1-18,-1 0-37,0 0-43,0-1-47,-5 1 1,1-1-40,-1 0-44,0 0-46,1 0-49,-1 1-53,1-1-56,-1 0-58,7 0-268,0 1-110,-6-1 383,-1-1 62,3 1-47,13-1-222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840"/>
    </inkml:context>
    <inkml:brush xml:id="br0">
      <inkml:brushProperty name="width" value="0.05" units="cm"/>
      <inkml:brushProperty name="height" value="0.05" units="cm"/>
      <inkml:brushProperty name="color" value="#993300"/>
    </inkml:brush>
  </inkml:definitions>
  <inkml:trace contextRef="#ctx0" brushRef="#br0">1 42 9637,'15'-7'292,"1"0"65,1 1 55,0 2 44,14-4 444,44-1 1306,-47 8-1491,-1 1-92,-14 0-357,1 0-36,0 1-41,-1-1-43,5 1-29,-1 0-97,0 1-106,0-1-118,49 6 106,86 18-50,-106-16 73,-1-1-36,1-1-49,0-1-61,-32-5 120,1 1-34,4 0-86,0 0-47,0 0-43,0 0-36,3 0-110,1 1-35,42 6-1096,-48-7 1196,0 1 43,2 0-26,9 2-139,-27-5 495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340"/>
    </inkml:context>
    <inkml:brush xml:id="br0">
      <inkml:brushProperty name="width" value="0.05" units="cm"/>
      <inkml:brushProperty name="height" value="0.05" units="cm"/>
      <inkml:brushProperty name="color" value="#993300"/>
    </inkml:brush>
  </inkml:definitions>
  <inkml:trace contextRef="#ctx0" brushRef="#br0">0 1 8738,'22'0'402,"1"1"92,-4 0 3,27 3 724,-12-1-416,-18-2-463,1 0-59,-6 0-134,0-1-35,1 1-40,-1-1-43,72 2 498,114 15 772,-125-7-869,4 1-17,-1 2-73,-47-8-201,-1 0-55,1 0-53,0 0-49,4 1-59,1 1-56,-1-2-52,1 1-46,-1-1-41,1 0-36,32 3-393,-17-3 294,21 3-82,-68-8 480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591"/>
    </inkml:context>
    <inkml:brush xml:id="br0">
      <inkml:brushProperty name="width" value="0.05" units="cm"/>
      <inkml:brushProperty name="height" value="0.05" units="cm"/>
      <inkml:brushProperty name="color" value="#993300"/>
    </inkml:brush>
  </inkml:definitions>
  <inkml:trace contextRef="#ctx0" brushRef="#br0">1 52 1285,'4'-1'-106,"8"-2"-99,-1 0 110,1 0 102,-1 0 94,0 0 87,1 1 79,-1-1 71,0 0 64,0 1 47,0-1 47,11-1 609,-1 0 77,31-4 1656,-36 6-2025,0 1-61,1 0-68,0 0-104,-8 0-336,0 1-34,0 0-36,0 0-40,9 0 255,0 0-35,19 0 254,0 0-124,0 1-111,0-1-101,0 2-91,0-1-78,0 1-67,8 2-67,-1 0-62,5 2-60,66 15-261,-75-11 297,55 13-547,-56-17 459,23 3-40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29:40.12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brush xml:id="br2">
      <inkml:brushProperty name="width" value="0.05" units="cm"/>
      <inkml:brushProperty name="height" value="0.05" units="cm"/>
      <inkml:brushProperty name="color" value="#AB008B"/>
    </inkml:brush>
  </inkml:definitions>
  <inkml:trace contextRef="#ctx0" brushRef="#br0">2223 1833 3341,'0'-4'8,"-1"1"61,1 0 51,-2 0 43,0-2 209,-5-2 631,5 5-14,0-1-68,1 0-67,1 1-63,0-1-63,0 1-59,1-1-58,0 1-55,1 0-54,-1 0-51,1 0-50,0 0-46,-1 1-45,1-1-43,-1 1-40,0 1-39,0-1 29,0 0-123,0 0 39,0 0 229,0 0 105,-1 1 310,0 1 601,0 0-822,0 1-169,0-1-49,-1 1-60,1 0-75,0 1-86,-1-1-98,1 1-113,0 1-123,0 14 693,-1 0-98,0-3-109,1 0-55,0 3-10,5 10 32,0 0-107,0 13 112,-3-24-114,0 0 0,1-1 0,1 1 0,1 3-127,-1-6 75,0 1 0,-1-1 0,0 10-75,3 46 177,-1-10-43,0 65 123,6 5 26,-10-77-202,-1 74-55,0 61-31,14-37-123,-13-97 128,1-29 0,-2 0 0,-1-1 0,-3 19 0,-1-12-27,-2 55-166,7-48 156,-7 11 26,2-25-55,2 3-93,4-18 153,-1 1 0,2 0 1,-1 0-1,2 4 6,0-3 0,-1 0 1,-1 0-1,0 0 1,0 6-1,-1-11 33,0 0-41,0 5-71,0 18-197,0-21 234,0 1 50,-1-5 27,2-2 12,11 8-22,-10 0-47,0-8-24,3-2 40,0 0 58,-2 3 77,-1 6-86,10-6 42,7 3-61,-18-5-24,0 0 0,0-1-1,0 1 1,0-1 0,0 1 0,0-1 0,0 0 0,0 1 0,0-1 0,0 0 0,0 1 0,0-1-1,0 0 1,0 0 0,0 0 0,1 0 0,-1 0 0,0 0 0,0-1 0,0 1 0,1 0 0,3-3 23,1 2 1,0-1-1,-1 1 1,1-1-1,0 1 1,0 1-1,-1-1 1,1 1-1,0 0 1,0 1-24,19-1 37,3-4-52,-2 0 15,-1 0 0,1 2 0,9 0 0,42-5-64,-54 4 32,-1 1-1,14 0 33,2 0 32,-1-2-1,19-4-31,-18 2 33,1 1 0,21 1-33,151-9 0,-37-1 0,-169 14 270,1 0-73,-1-1-69,1 1-66,-1 0-62,0 0-59,1-1-55,-1 1-51,1-1-48,-1 1-45,1-1-40,-1 0-38,6 0-432,0 0-106,3-1-325,20-1-1752,-24 2 2087,1 0 53,-4 1 277,1 0 45,0-1 53,0 1 61,1 0 324,8 0 37</inkml:trace>
  <inkml:trace contextRef="#ctx0" brushRef="#br0" timeOffset="1098.33">2166 1721 771,'-1'0'25,"0"0"48,0 0 46,0 0 42,0 0 42,0 0 38,0 0 35,0 0 34,0 0 102,0 0 40,-2 0 556,0 0 342,-1 0 841,1 0-341,2 0-665,1 0-257,0 0-75,0 0-366,1 0-42,-1 0-47,1 0-51,1 0-56,-1 0-61,1 0-66,0 0-71,16 0 438,-1 0-58,0-1-55,0 1-50,-1-1-48,1 0-44,0 1-39,0-1-37,3-1-2,0 1-41,20-3 59,-3 1-97,48-5 90,-39 3-14,-23 3-46,0 0 47,64-8 48,13-2-11,-33 9-175,23 1-125,120-15-294,-137 10 297,34 5 42,-61 2 1,26-3 21,0-5-82,80-7-57,-51 11 124,-62 2 3,-1-2-82,27-3-164,1 7 197,81 0 101,-146 0-41,0 0-1,0 0 1,-1 0 0,1 0 0,0 0 0,0 0 0,0 1-1,-1-1 1,1 0 0,0 0 0,0 0 0,-1 1-1,1-1 1,0 0 0,-1 1 0,1-1 0,0 0 0,-1 1-1,1-1 1,0 1 0,-1 0 0,1-1 0,-1 1 0,1-1 1,-1 1 0,1-1 0,-1 1 0,0-1 1,1 1-1,-1-1 0,1 1 1,-1-1-1,1 0 0,-1 1 0,1-1 1,-1 0-1,1 0 0,0 1 0,-1-1 1,1 0-1,-1 0 0,1 0 1,0 0-1,-1 1 0,1-1 0,0 0 1,-1 0-1,1 0 0,0-1 0,0 1 6,1 1 0,-1-1 0,1 0-1,-1 0 1,1 1 0,-1-1 0,0 0-1,1 1 1,-1 0 0,0-1 0,1 1-1,-1 0 1,1 0-6,8 4 94,-3-3-5,1-1 39,8 4-60,-9 2 14,0-5 46,8 2-44,6 5 78,-1 5 107,-12-7-85,-2 1 38,3 4 14,-6-10 21</inkml:trace>
  <inkml:trace contextRef="#ctx0" brushRef="#br0" timeOffset="55440.51">4316 1736 771,'0'-1'176,"0"1"-48,0 0-42,0-1-34,0 0-21,-1-4-44,2 3 67,-1 0 63,0 1 87,1-1 109,-1 2-109,0-1 35,1 0 37,-1 1 41,4-4 405,1-2 484,-3 4 18,-2 2-435,0 0 129,0 0-508,0 0-46,0 0-53,0 0-46,0 0 166,0 0 318,0 0-388,0 0 242,0 0 403,0 0-106,0 0-108,0 0-512,0 0-50,-1 0-45,1 0-40,-2-1 23,1 1-71,-4 0 20,3 1-6,1-1-6,1 1 44,-1-1 54,1 1 63,0 4 282,1-1-84,-1 1-77,1 0-69,0 0-62,0-1-53,0 1-47,0 0-40,1 5 34,3 15 45,-5-16-54,0 39-58,0-1 59,0 108 483,0-89-407,0-26-137,0-1-52,-13 89-29,13 309 129,-14-353-258,14-76 129,0 0 0,-1 0 0,0-1 0,0 1 0,0 0 0,-1-1 0,0 1 0,-2 3 0,2-1-14,0 0 1,2 1-1,-1-1 0,1 0 0,1 9 14,0 8-38,6-1 18,-1-9-8,-4-4-52,-2-11 78,0-1 0,0 1 1,0-1-1,0 1 0,1-1 1,-1 0-1,1 1 0,-1-1 1,1 1-1,-1-1 0,1 0 1,0 1-1,0 0 2,0-1-2,0 1 1,0-1-1,0 1 0,0-1 1,-1 1-1,1 0 1,-1-1-1,1 1 0,-1 0 1,1 0-1,-1-1 0,0 1 1,0 1 1,0 11-32,1-6 17,-1 1 0,0-1 0,-1 0 0,0 1 0,0 1 15,-1-5 0,1-3-1,0 0 1,0 0-1,0 0 0,0 1 1,1-1-1,-1 0 0,1 0 1,0 0-1,-1 0 0,1 1 1,0-1-1,0 0 0,0 0 1,1 1-1,-1-1 1,1 0-1,-1 0 0,1 0 1,-1 0-1,1 0 0,0 1 1,1-1 0,0 4-8,-2-2 7,1 1 0,0-1 0,-1 1 0,0-1-1,0 0 1,-1 1 0,1 0 1,-1-1 3,1 1 1,0-1-1,-1 0 0,2 1 1,-1-1-1,0 0 0,1 1 0,0-1 1,1 4-4,1-1-14,-1 1 1,0-1 0,0 1-1,-1 0 1,0 0-1,0 0 1,-1 0 0,0 0-1,-1 3 14,1 6-8,-1-12 12,2-4-3,11 21-27,-11-13-40,0 11 38,2 22-28,2-32-71,1 7-76,-5 2 159,-1 15 50,0-29-2,0 8-104,0-1-57,0-10 39,0-2-64,-1 0-91,-1 3-97,-1 0 100,2-1 60,0-1 2,0 1-42,1-1-137,1 1-104,0-2 200,0 0-33,0 0-36,1 1-40,1-1-1511,-3 0 1145,0 0 317,0 0 46,0 0-38,0 0-172</inkml:trace>
  <inkml:trace contextRef="#ctx0" brushRef="#br0" timeOffset="56371.36">3433 3583 771,'0'0'241,"-2"-2"-54,1 1-373,0 0 67,-1 0 63,1 0 59,0 1 56,0-1 51,-1 0 48,1 1 43,-1-1 147,0 0 66,0 0 56,0 1 46,-2-1 359,-4 0 1263,5 0-1417,0 1-17,0 0-99,1 0 407,2 0-97,-6-2 1297,5 2-1290,-1 0 38,1 0-104,1 0-388,0 1-64,0-1-72,1 0-81,0 1-90,0-1-97,1 0-109,0 0-115,0 0 412,0 1-53,0-1-45,-1 1-41,1 0-21,-1 1-36,3 2-1,-2-2 6,-1-1 49,15 6 290,1-3-54,0 0-48,1-2-46,0-1-42,0-1-38,18-1 73,-5 1-112,10-1 84,0 0-64,7 0-46,-1 1-60,0 1-46,-1 3-33,-18-1-18,1-2-34,28-3-165,-19-3-80,0-1-1,-1-1 1,19-8 329,-23 7-200,9 1-16,-11 2 34,-7 0 9,-10 3 94,0 2 36,13-3-28,-24 2 180,-1 1-42,0-1-47,0 0-44,0 1-42,-1 0-39,0-1-36,1 2-238,-1-1-6,-1 1-61,0 2-311,0 1-73,0 4-387,0-6 863,0-2 65,1 1 64,0-1 65,1 0 76,0 0 33,6 0 14</inkml:trace>
  <inkml:trace contextRef="#ctx0" brushRef="#br0" timeOffset="60304.54">2763 2370 1670,'0'0'149,"0"-1"-66,1 0-49,-1-5-113,0 5 116,0-1 75,-1 1 71,1 0 99,-1 0 117,1 1-149,-1 0 35,-3-1 463,1-1 62,1-1 53,0-1 44,2-4 810,0 7-1590,0 1-1,0-1 0,0 1 0,1-1 0,-1 1 1,0-1-1,0 1 0,0-1 0,1 1 0,-1-1 0,0 1 1,1-1-1,-1 1 0,1 0 0,-1-1 0,0 1 0,1 0 1,-1-1-1,1 1 0,-1 0 0,1-1 0,-1 1 0,1 0 1,-1 0-1,1 0 0,-1-1 0,1 1 0,-1 0 1,1 0-1,-1 0 0,1 0 0,0 0 0,-1 0-126,0 0 1242,0 0-650,0 0-49,0 0-61,0 0-64,0 0-62,0 0-48,0 0-38,0 0-48,0 0-85,0 0 26,1 1 1,1 0-28,14 19 395,-1 2-67,-3 3-61,-1 1-57,-2 1-51,-1 1-46,0 0-40,-1-1-37,5 20 72,7 36-103,-1 39 126,-2-14-78,-1-37-144,-10-20-45,-5-50 1,1-1 0,-1 1 0,0-1-1,0 0 1,1 0 0,-1 1 0,0-1 0,1 0 0,-1 1-1,0-1 1,1 0 0,-1 0 0,0 0 0,1 1 0,-1-1-1,1 0 1,-1 0 0,0 0 0,1 0 0,-1 0-1,1 0 1,-1 0 0,0 0 0,1 0 0,-1 0 0,1 0-1,4-5 107,2-18 38,-3 9-32,1-5 57,7-12 108,4-5-71,3-8-45,-2 2-59,4-23 132,9 8-19,6-17-46,-21 39-99,10-18 81,0 0-23,-9 17-99,-5 5-59,-2 0-67,3-19-1,4-15-13,-10 46 29,-1 0-38,-4 19 108,-1-1 0,0 0 0,0 1 0,0-1 0,0 0-1,1 1 1,-1-1 0,0 0 0,0 1 0,0-1 0,0 0 0,-1 1 0,1-1 0,0 0 0,0 1 0,0-1 0,0 0 0,-1 1 0,1-1 0,0 0 0,-1 0 11,-3 0-143,0 5-39,3-2 204,0 1-50,0 0-47,1 0-43,-1 0-39,1 1-37,0 5-290,-1-1-42,1 0-66,2 33-2461,-2-35 2518,0 1 51,0-2 65,0-1 80,0 5-235,0-2 104,0 0 105,0-2 104,0-1 125,0 0 53,0 0 36,0 1 34</inkml:trace>
  <inkml:trace contextRef="#ctx0" brushRef="#br0" timeOffset="61357.95">3504 2398 4883,'0'0'208,"-1"-1"-41,0 1 62,-1 0-98,-3 1 69,3 0-102,1 0 47,-2 2 628,1 1-40,-1 0-41,1 1-40,0 0-41,1 1-40,-1-1-41,0 2-39,1-1-40,0 0-41,0 1-38,0 0-41,0-1-39,0 0-39,0 1-39,0-1-40,0 0-32,1-1-44,-1 0-42,0 0-42,-1 12 262,2 9 87,-1-1-8,-1-8-86,-7 34 598,3-22-424,0 0-79,3 0-111,1-15-179,2 0-40,-1 0 35,-6 19 168,0-14-156,2-8-106,-1-3-102,3-6-108,3-2-6,0-3 97,0 0 61,0-5-13,0 6 17,1-19-171,2 0 38,6-21-111,4-1 120,2 0 101,2-5 84,-3 0 77,2-18-96,21-82-167,-22 101 192,2 0 72,-7 29 56,2 3 77,6-11 226,-18 25-402,1 0 1,-1 0-1,1 0 0,-1 0 0,1 1 0,-1-1 0,1 0 0,0 0 1,0 0-1,-1 0 0,1 1 0,0-1 0,0 0 0,0 1 0,1-1-17,-1 0 24,-1 1-1,1 0 0,0 0 1,0 0-1,0 0 0,0 0 1,0 0-1,0 0 0,0 0 1,-1 0-1,1 0 0,0 0 1,0 1-1,0-1 0,0 0 1,0 1-1,-1-1 0,1 1 0,0-1 1,0 0-1,-1 1 0,1 0 1,0 0-24,17 19 520,-14-12-389,-1-1-34,2 9 123,0 1-43,3 16 76,-2-3-108,4 41 89,-5-40-84,-1-1 85,-1-9-13,-1 0 1,-1 20-223,-2-12 112,0-1-37,0 0-48,1-1-65,1-25-31,1-1 36,6-4 34,-7 3-7,2-4 14,-1 0 1,1 0 0,-1-1 0,0 1-1,-1-1 1,1 1 0,-1-1-1,1 0 1,-1 1 0,0-2-9,9-29 41,13-32-41,-16 40 0,2 2 0,12-23 0,-8 19-45,6-16-131,2-4-25,-6 17 131,-8 18 54,2-4 60,0 0 69,1 4 82,-2 8 90,2 8 108,-2 4-65,-2 3-58,-1 2-49,-1 1-43,-2 1-33,1 14 73,0-9-65,2 20 87,1 17 29,1 7-7,-5-27-186,0 0 0,-3 0-1,-1 12-75,-2 41 51,4-77-54,0 21-49,0 1-59,-1 0-55,-1 0-49,-1-1-46,-2 1-41,-11 28-408,13-51 263,-1 0-80,2-3 88,-1-1-25,2-4 189,-1 1-36,-1 2-293,2-3 257,-1 0-34,0 1-36,0-1-37,0 0-40,0 0-43,-1 1-5,0 0 61,0 1-36,-2 1-192</inkml:trace>
  <inkml:trace contextRef="#ctx0" brushRef="#br0" timeOffset="68205.88">9013 1369 385,'6'-2'38,"0"0"65,0-3 55,-1 0 43,3-1 119,-6 5-262,-1 0-1,0 0 1,0 0 0,1 0 0,-1 0-1,1 1 1,-1-1 0,1 1 0,-1-1-1,1 1 1,-1-1 0,1 1-1,-1 0 1,2 0-58,-2-1 692,0-1-87,-1-9 1024,0 8-1175,0 0 43,0 1 61,0-1 74,1 2-161,-1 0 45,1 1 49,-1-1 55,2 2 9,-1-1-38,1 0-38,-1 1-37,0 0-34,0 0-34,0 2 352,1 0-117,-1 1-107,0 0-96,-1 1-85,1-1-134,-1 0-41,0 5 115,0 2-63,-1 5 32,1-10-157,0 0 40,-1 2 158,2 33 366,1 0-65,0 1-61,2 0-55,-1 0-51,2 0-46,-1 0-42,1 0-36,3 29 185,-1-1-70,-2-22-142,1 15 49,-2-3-74,-1 11-12,-6 44 59,1-93-330,-28 277 309,6-173-271,15-79-123,-3 42 65,6 43-192,6-127 292,1-1-67,-1-1-63,1 0-58,0 0-56,0-1-49,0 0-47,1 0-43,0 0-246,1-1-83,1-1-205,2-1-521,2-2-322,-3 0 599,-1 0 247,0-1 94,-1 1 213,0 0 102,0-1 119,-2 3 192,0-1 37,3-5-630,0-1 79,-1-2-47,3-5-243</inkml:trace>
  <inkml:trace contextRef="#ctx0" brushRef="#br0" timeOffset="69504.82">9112 1325 2955,'-6'0'126,"-5"0"69,8 0-95,1-1 37,-1 0 104,1-1 99,1 1-126,1-1 33,0 1 37,-1-1 38,1 1 110,0 1-41,0 0-38,0 0-38,0-1 215,-1 1-120,0 0-216,1 0-32,-1 0 74,0-1-68,-2 1-45,1 0 0,1 0 46,0 0 70,1 0-76,0-1 35,-1 1 218,1 0-163,0 0 33,0 0 36,0-1 37,0 1 40,0 0 42,2-2-130,0 0 56,0-1 128,0-1 312,1-1 64,-1 2-334,0 1-140,0 0-66,0 0-116,-1 1-66,1 1-76,0 0-85,0-1 207,0 1-41,1-1 52,0-2-89,1-1-61,-2 1 11,-1 3 37,6-4 335,1 1-37,-1 0-34,0 0-34,8-2 243,1 0-114,0 1-100,0 0-86,0 1-74,1 1-62,15-2 8,20 0-45,-30 4-30,4 0 101,74-8 56,-52 3-136,3 3-57,-1 2-46,68 0-59,-2-2-175,43-10 242,-59-2-47,189-25 159,-164 26-109,-100 11-11,23-1 1,-1 4-92,16-1-72,-19-3 84,-6-2 62,34-4-61,-59 8 50,-1 1-1,1 1 1,0 0-1,11 2 37,14 4-3,1-3-93,1-2-58,54-1-269,-36-2 249,-14 1 149,-23-1 59,0 1 36,-11 3 123,-10-3-191,0 0 0,1 0 0,-1 1 0,0-1 0,0 0 0,0 0 0,0 1 0,0-1 1,1 0-1,-1 1 0,0-1 0,0 0 0,0 1 0,0-1 0,0 0 0,0 1 0,0-1 0,0 0 0,0 1 0,0-1 0,0 0 0,0 0 1,-1 1-1,1-1 0,0 0 0,0 1 0,0-1 0,0 0 0,0 0 0,-1 1 0,1-1-2,-2 2 36,-6 8 39,10-6-13,4-3 22,-7-1-66,1 1 0,-1-1 0,1 0 0,-1 1 0,1-1 0,-1 1-1,1-1 1,0 1 0,-1-1 0,1 1 0,0-1 0,-1 1 0,1-1 0,0 1 0,0 0 0,-1-1-1,1 1 1,0-1 0,0 1 0,0 0 0,0-1 0,0 1-18,-6 27 281,1-3-109,-1-5-34,1-9-59,1 1 0,0 0 0,1 0 0,0 1 0,1-1-1,0 1 1,1 4-79,-2 8 112,-3 60 231,8 42 60,-1-78-228,0-1 39,-3 32 71,-2 0-65,-2 1-52,-1 0-43,-4 49 20,-9 35 109,9-95-172,1-11-54,-2 3 38,-18 50-66,12-46 62,-4 35-62,17-71-31,1-8-26,1-1-34,-1-2-35,0-3-40,3-11 31,-2 1-62,-1 0-102,-4 2-228,-7-1-368,10-8 645,1-2 47,-2-4 119,-3-9 61</inkml:trace>
  <inkml:trace contextRef="#ctx0" brushRef="#br0" timeOffset="70692.56">9155 2849 385,'-9'-2'43,"6"0"23,1-1 40,0 1 48,-1-1 56,0 2 64,-3 0 73,4 1-125,0 0 49,0 0 42,0 0 38,0 0 203,0 0 54,-1 0 121,-3 0 1420,3-1-1254,2 0-148,-1-1-73,1 1-153,1-1-92,-1-1-111,1 2-205,0-1-34,0 2 361,0 0-79,0 0-73,1 0-64,-1 0-56,1 0-48,0 0 8,0 0-99,2 0-19,-1 0 45,-1 0 50,0 0 79,0 0-39,0 0 36,0 0 38,-1 1 44,1-1 46,-1 0 51,1 1 54,0-1 59,4 7 180,-1 1-89,-2 3-80,0 0-72,-2 1-63,0 1-54,0-1-46,0 1-36,-1 10 166,0 9 135,-1 0 0,-2-1 0,-1 1-514,1-5 292,2 0-70,4 54 277,-1-49-274,-1 1 79,1-23-235,1 1-34,14 21-15,-7-19 14,4 1 87,-4-10-23,10-8-79,-18 4-8,10-6 57,-3 2 47,5 2 45,42-7 70,-26 2-182,58-17-48,-53 21 0,0 2 0,0 1 0,1 1 0,5 1 0,0-2 0,14-3 0,-23-1-11,0 0-37,1 1 0,0 2 48,26-1-143,46-8 143,-55 5-7,3-3 20,-3-4-47,-26 7 7,0 0 0,0 1 0,0 1 1,14 0 26,6 3 24,1-2-34,31-5-63,99-19-179,-122 16 206,-2-1 39,21 0 97,27 8-73,-45-2-83,-18-3-48,-3-3-34,23-5-124,-44 14 240,-8 2 31,-1 0 0,0-1 0,0 1 1,0-1-1,0 1 0,0-1 1,0 0-1,0 0 0,0 0 1,0 0-1,0 0 0,-1 0 1,1-1-1,0 1 0,0-1 1,3-3-12,4-2 38,1 5-63,7 1-90,-19 1 76,-4 0-161,-1 0-39,-6 0-346,0 0-75,-16-2-998,20 1 1190,0-1 41,-1 1 50,1-1 74,-1-1 91,1 0 106,0 0 13,1 0 42,-3 0 27,-4-2 26</inkml:trace>
  <inkml:trace contextRef="#ctx0" brushRef="#br0" timeOffset="71504.25">9582 2018 8224,'0'-4'209,"0"1"-106,0 0-75,0-6-65,0 6 73,0 1 36,0 0 52,0 0 64,0-1 76,0 2-22,0-1 49,0 1 53,0-1 58,0 0 62,0 1 67,0-1 71,0 0 75,0 2-360,0 0-34,0 0 191,1 0-113,0 0-95,1 0-54,-1 1-89,1-1-58,0 1-40,0 0 19,-1-1 35,-1 0 33,0 0 54,1 2 201,1 5 237,0 1-97,1 4-9,2 1-36,4 15 273,-2 1-96,-4-6-262,-1 1-49,2 7 45,3 15 134,2 18 165,-6-1-74,-1-21-254,1-1-52,2-4-36,0 2-32,-3-2-40,2 8 68,3-19-140,-5-11-90,3-24-7,19-43 77,-10 7-198,8-47 106,2-50-189,-10 53 22,3 0-44,6 2-48,8 4-51,1 20 88,-9 29 15,-14 27 33,0 7-67,-1 3-66,0 4-64,-1 2-63,-1 0-63,-1 0-60,-1-2-61,-4-6 455,9 16-1272,-5-10 832,-1 0 40,0-2 221,-1 0 34,2 3-109,-2-3 261,0 0 39,1 2-8,0 1 49,0 2 32,3 5 32,-6-15 12</inkml:trace>
  <inkml:trace contextRef="#ctx0" brushRef="#br0" timeOffset="72257.02">10194 2032 8224,'0'0'327,"0"0"-54,0 0 174,0 0 112,0 0 105,0 1-286,0 0 36,0 4 134,0-1-50,0 1-45,0-1-44,0 0-41,1 0-37,-1 4 231,1-1-142,-1 1-80,2 4 103,1 9 142,-2-11-304,1 1 71,0 1 98,2 51 813,-5-39-893,1 0-52,0-4-94,-1-3-65,0 16 216,-3-2-73,-1-1-56,0-1-43,4-25-172,-14 33 242,6-18-182,8-18-90,1 0-1,0 0 1,0 0 0,0 0 0,-1-1 0,1 1 0,0 0 0,-1 0-1,1 0 1,0-1 0,-1 1 0,1 0 0,-1 0 0,0-1 0,1 1-1,-1-1 1,1 1 0,-1 0 0,0-1 0,0 1-1,-3-13 11,3-12 18,2 2 42,8-13-48,2-2-34,0 3-37,-2-1-44,-1 3-26,3-2-41,31-81-463,-22 68 400,-11 23 134,1 1 33,-4 8-25,2 0 1,0 0-1,1 0 0,1 1 1,3-3 79,9-15-86,0-5 99,-19 29 11,9-15 114,-10 21-106,0-1 0,0 0 0,0 1 0,1-1 0,-1 1 0,1 0 0,-1-1 0,1 1 0,3-1-32,7-8 106,12-5 185,-25 16-284,1 0 1,0-1 0,0 1-1,-1 0 1,1 0-1,0 0 1,-1 1-1,1-1 1,0 0 0,-1 0-1,1 0 1,0 0-1,-1 1 1,1-1 0,0 0-1,-1 1 1,1-1-1,-1 0 1,1 1 0,0-1-1,-1 1 1,1-1-1,-1 1 1,1-1-1,-1 1 1,0-1 0,1 1-1,-1 0 1,0-1-1,1 1 1,-1 0 0,0-1-1,0 1 1,1 0-1,-1-1 1,0 1 0,0 0-1,0 0-7,2 15 159,-2-5-26,3 6 46,7 45 136,-6 36 248,-1-18-165,3-28-217,-4-29 11,-1 1 0,0-1 0,-2 6-192,0 15 302,3-22-195,-1-22-106,-1 1-1,0-1 1,1 0 0,-1 1 0,0-1 0,1 0-1,-1 1 1,0-1 0,1 0 0,-1 1 0,1-1 0,-1 0-1,1 0 1,-1 0 0,1 1 0,-1-1 0,1 0 0,-1 0-1,1 0 1,-1 0 0,1 0 0,-1 0 0,1 0 0,-1 0-1,1 0 1,-1 0-1,1 0 0,0 0 0,-1 0 0,1 0 0,-1 0 0,1 0 0,-1-1 0,1 1 0,0 0 0,-1 0 0,1 0 0,-1 0 0,1-1 0,-1 1 0,1 0 0,-1-1 0,1 1 0,-1 0 0,1-1 0,-1 1 0,1-1 0,-1 1 0,0 0 0,1-1 0,-1 1 0,0-1 0,1 1 0,-1-1 0,0 0 0,1 1 0,-1-1 0,0 1 0,0-1 0,0 1 0,0-1 0,0 0 0,0 1 0,0-1 0,0 1 0,0-1 0,5-13 0,9-10 0,-9 16 0,0 0 0,-1-1 0,0 1 0,2-5 0,-1-1 12,14-44-20,2 3-77,14-25-152,-23 59 75,0 1 0,10-12 162,-13 18-119,-1 0 0,0-1 0,1-4 119,2-2-106,1 0 68,-4 9 68,2 1 55,-10 11-78,1 0 0,-1 0 0,1-1 0,-1 1 0,0 0-1,1 0 1,-1 0 0,1 0 0,-1 0 0,0 0 0,1 0 0,-1 0 0,1 0-1,-1 0 1,0 0 0,1 0 0,-1 0 0,1 1 0,-1-1 0,0 0 0,1 0 0,-1 0-1,0 1 1,1-1 0,-1 0 0,0 0 0,1 1 0,-1-1 0,0 0 0,1 0-1,-1 1 1,0-1 0,0 0 0,0 1 0,1-1 0,-1 0 0,0 1 0,0-1 0,0 1-1,0-1-6,7 12 111,-3 0-90,-1 5 31,-2 1 1,0-1-1,0 0 0,-2 1 0,0 1-52,0 23 125,1 3-152,0 0-113,0-7-45,0 1-44,0 87-629,0-73 538,0-1 89,0-26 166,0 0 42,0-36 23</inkml:trace>
  <inkml:trace contextRef="#ctx0" brushRef="#br0" timeOffset="63100.11">5882 1594 771,'0'0'234,"-1"0"-62,1 0-54,-1 0-43,0 0-21,-4 0-60,3 0 69,1 0 75,-1 0 107,1 0-76,0 0 37,1 0 40,-1 0 42,0 0 46,1 0 50,-3 1 1037,0-1-109,1 1-106,-1-1-102,1 1-97,0 1-92,1-1-89,-1 1-84,0 0-80,1 0-76,0 0-71,0 0-67,0 1-62,0-1-59,0 1-54,1 0-50,-1 0-14,0 1-58,1 0-51,0 0-43,0 3-40,0 14-218,1-12 197,-1-3 92,0 0 101,0-4-49,0 1 35,0 0 39,0-1 40,0 64-59,0 0 100,0 8 117,0 99 649,0-110-726,0-16-120,0 1-48,0 0-58,0-1-71,-14 162-38,12-163 0,-3-1 0,-1 0 0,-2 2 0,0-5 0,2 1 0,-1 43 0,7-40-39,-1-27-16,0-1 1,-1 0 0,-1 0-1,-2 6 55,3 5-106,-1-1 62,-1-14-2,2-8 32,1 0 0,-1-1 1,1 1-1,0 0 0,1 0 1,-1 1 13,0 13-69,-5 9 34,-1 21 10,3-34-173,1-11 86,0-1-13,1 1-43,0 0-55,2 2-64,0-4-88,0 0 101,0 0 69,0 4-201,0-3 73,0-1 23,0-1-102,0 0 160,0-1-36,0 0-38,0 1-42,0-1-46,0 0-47,0 0-53,0 0-55,0 0-57,0 1-62,0-1-65,0 0-69,0-3 373,0 0 46,0-1-38,0-1-172</inkml:trace>
  <inkml:trace contextRef="#ctx0" brushRef="#br0" timeOffset="64450.04">5882 1537 2570,'-2'0'19,"1"0"38,0 0 34,0 0 35,-1 0 218,0 0 115,0 0 42,0 1 72,1-1 61,-1 0 49,-1-1 762,-1 0 1033,2 1-1443,1-2-36,0 1-87,0 0-489,1 0-34,0-1-38,-1 1-42,1 0-45,0-1-50,0 0-53,0 1-57,5-7 1072,4 4-450,-3 1-310,1 1-39,0 0-44,0 0-53,0 0-22,-1 1-97,7-2 237,-2 3-70,13-2 252,-9-3-342,1 1-57,0 0-47,1 0-40,14-1 5,45 0 33,4-1-44,10-1-26,-37 6-105,77-10-149,-106 9 194,0 2-34,24 1-102,-22 0 17,-1-1 0,1-2 1,3 0 116,26-7-21,-15 2 20,1 1 1,34 1 0,-13-2 2,6 0-25,-53 7-21,111-2-380,-89 0 165,-1-2 1,16-3 258,-14 0-123,-4 3 79,0 3 84,5 1 87,-29-1 44,0 0-105,2-1-79,6-2-76,-9 2 65,0 1 43,-4-1 28,1 2 33,3-1 149,-5 0-64,1 1 40,-4 1-57,0 1-59,2 7 60,4 0-12,-3 1-42,-3-4-62,0 0 1,0 0-1,-1-1 0,1 1 1,-2 0-1,1 0 0,-1 5-33,0 5 177,1 38 48,0 1-33,0 54 109,0 22-53,0 64-1,0-133-175,-15 150-29,12-113 34,-4-8 33,-12 47-110,6-68 61,-1 1 34,-7 12-68,7-31 96,-6 49-123,14-58 0,1-16 0,2 0 0,0 17 0,0-6-30,0-21-34,-1 0-44,2-6 10,1 3-138,1-7 93,1-1-102,0-3 75,-1-1-41,1 1-116,1-1-83,-1-1-93,1 0-105,0-2-115,-2 1 314,1-1-33,0 0-34,0-1-36,0 1-38,0-1-39,1-1 11,0 0 65,1 0-38,2-3-205</inkml:trace>
  <inkml:trace contextRef="#ctx0" brushRef="#br0" timeOffset="65553.5">5782 3372 385,'-3'0'-151,"1"-1"93,-1 0 83,1 0 74,0-1 105,0-1 79,0-1 252,-1 0 87,-1-3 464,1 3-432,2 3-365,0 1-33,0-1 398,1 1-5,-2-2-120,1 1-513,0 0 49,0 0 44,1 0 44,-1 0 41,1 0 39,-1 1 35,1-1 35,-1 0 101,1 1 41,0-1 37,0 0 34,0 1 140,1-1 35,-1 1 395,1-1 39,2 0 1144,0 1-816,-1 0-328,1 0-112,-1 0-278,1 0-119,-2 0-359,1 0-37,-1 0-39,0 0-41,1 0-25,0 0-78,0 0-83,0 1-88,0-1-93,0 0-97,0 0-103,0 0-108,13 0 906,0 2-44,0 0-42,0 1-43,1-1-34,0 1-43,1-2-44,-1 0-41,54 6 234,-36-2-173,7-3-82,42 0-99,-1-1-156,50-6 196,-87 1-14,66-8-26,-42 2-34,-7 1 47,4 4 44,40 4-17,-33 2-22,19 0-96,-67-3 18,3-3 3,-1-1 4,-2 4-3,21 2-78,-9 0 95,-7 0 53,-3 0 48,-9-6 26,-6 0 33,11 4 47,-16 2-82,0 0-9,13 0-98,-17 0 78,0-1-114,-1 0-54,1 0-46,4-2-570,-5 1 478,0 0 84,-1 1 151,0 0 40,1 0-488,-1 0 97,0 0 88,0 1 75,0-1 35,0 1 73,0 1 41,1 0 21,-1-1-22,0 1-38,0-1-49,0 0-86,0-1-35,1 0-86,-1 0-96,0 0-107,1-1 282,1-1 56,1 0 56,-1-1 56,2-1 24,3-3 84</inkml:trace>
  <inkml:trace contextRef="#ctx0" brushRef="#br0" timeOffset="66413.02">6052 2186 4883,'-2'-1'-279,"1"-1"97,-1 1 93,1-1 84,0 1 79,0-1 73,0 1 66,0-1 60,1 1 47,-1 0 45,0-1 40,1 1 33,-1-3 635,0-3 1594,0 4-1782,1 1-271,0 0-74,0 0-93,0 0-108,0 1 92,0 0-52,1 1-48,-1 0-46,0-1-42,1 1-39,0 0 101,0 0-180,0 0-36,0 1 1,1-1-77,1 1-51,-2 0 104,-1-1 27,0 0 54,3 9 513,-3 12 177,0-12-407,0 3 7,1-1-84,1-1-66,1 0-52,3 22 274,-4 35 162,0 0-57,3-32-314,0 13 48,-3-3-97,6 37 136,-3-46-270,-3 1-85,-2-32-31,0 0-1,1-1 1,0 1 0,-1 0 0,2-1 0,-1 1 0,1 2-1,3 8-27,-3 3-81,0-6 12,4-14 19,9-22-1,-7 10 94,11-14 11,-1-1-1,1-4-26,26-62-50,-7-4-93,-5-1-83,-11 34 35,-14 42 97,-1 0-37,10-47-363,-10 42 304,0 0 45,-2 9 85,1 1 39,-5 12 1,-1-1-35,1-6-108,-1 14 153,0-1 1,0 1 0,1-1-1,-1 1 1,0-1-1,0 1 1,1-1 0,-1 1-1,0-1 1,0 1 0,1-1-1,-1 1 1,1-1-1,-1 1 1,0 0 0,1-1-1,-1 1 1,1 0 0,-1-1-1,1 1 1,-1 0-1,1 0 1,-1-1 0,1 1-1,-1 0 1,1 0 0,-1 0-1,1 0 1,-1 0-1,1 0 1,-1 0 0,1 0-1,0 0 1,-1 0 9,3 0-59,-1 1-35,2 1-188,-2 2 0,1-1-47,1 7-428,1 6-380,-3-9 675,0 0 0,0 1 79,-1-2 109,0-3 183,0 0 34,0 2-27,1 1 34,7 10 13</inkml:trace>
  <inkml:trace contextRef="#ctx0" brushRef="#br0" timeOffset="67239.48">6736 2186 9123,'-2'-8'242,"-4"4"72,2 2-45,-1 2 64,0 2 190,3-1-210,0 1 38,1 0 43,0 0 43,1 0 49,1 1 50,2 3-165,-1-1-54,0 0-50,-1 1-42,0 0-4,0 0-43,0 2-5,0 4 37,0 6 112,1-5-15,1 7 51,4 19 285,-8 1-102,-5 14 95,-1 15 157,-1-24-320,0-9-155,-3-3-96,-3-10-98,2-2 13,9-5-13,3-11-102,-1-22-17,4-33-10,5 10-23,3 0-48,4-7-64,12-23-128,27-45-179,-35 77 341,0 1 39,-17 34 64,22-42-112,-4 8 82,7-20 31,-12 26 47,-1 13 50,-1 6 58,2 3 89,-9 5 20,5-1 9,-5 3-161,3 1 13,-8 1-114,0 0 1,-1 0 0,1 0-1,0 1 1,0-1 0,0 0 0,-1 1-1,1-1 1,0 0 0,0 1-1,-1-1 1,1 1 0,0 0-1,-1-1 1,1 1 0,-1-1 0,1 1-1,-1 0 1,1 0-10,7 16 185,-3 2-45,-1 1-41,1 41 76,-2-29-72,-1-11 1,1 49 103,-6-3 50,0 3 50,3-37-79,-2 0 0,-3 5-228,-5 26 274,2-16-104,4-11-149,-3-20-21,11-15-9,1-4-25,5-5-94,-2-2 48,10-21-11,-15 22 69,48-93-7,-27 49-113,16-52 142,-24 54-71,3-3 37,20-50 53,-34 91-1,0 2 37,8-5 133,-12 14-175,-1 1 1,1-1-1,0 1 0,0-1 1,0 1-1,0 0 0,0-1 1,0 1-1,0 0 0,0 0 1,0 0-1,0 0 0,0 0 1,1 0-1,-1 0 1,0 0-1,0 0 0,0 0 1,0 1-1,0-1 0,0 0 1,0 1-1,0-1 0,-1 1 1,1-1-1,0 1 0,0-1 1,0 1-1,0 0 0,-1-1 1,1 1-1,0 0 1,0 0-1,-1-1 0,1 1-13,0 1 16,1 0 0,-1-1 0,1 1 0,-1 0 0,0 0 0,0 0 0,0 0 0,0 0 0,0 0-1,0 0 1,-1 0 0,1 2-16,0 5 33,0-1 0,0 1 0,-1 0 0,-1 7-33,2 21 106,7 57 175,-5 1-112,-5 0-119,-7-2-122,6-74-134,0 21-182,2-23 122,0-9 84,1 0-43,-1 0-49,-1 0-59,1 0-65,-1 0-73,1-2 112,-1-1-38,0 1-40,0 0-43,0 0-46,-1 0-46,1 0-50,-2 0-52,2-1 131,-1 1 63,-1 1-37,-1 3-192</inkml:trace>
  <inkml:trace contextRef="#ctx0" brushRef="#br1" timeOffset="79120.16">2480 7068 2955,'0'0'223,"0"-1"-62,0 1-51,0-1-44,0 0-28,0-3-92,0 2 94,0 1 69,0-1 98,0 2-59,0-1 33,0 0 38,0 0 39,0 1 44,0-1 46,0-8 1197,-1 3-53,1 2-66,0 3-76,0 2-87,0 2-100,0 1-111,0 1-120,0-2-516,0 1-35,0-1-35,0 1-38,0-1-39,0 1-40,0 0-42,1 0-43,-1-1-45,0 1-46,0-1-47,1 1-49,-1-1-50,0 0-52,1-1-53,-1 1-55,5 23 558,-2 1-34,2 27 187,-3 14-20,-4 33 103,1-13-48,1-13-252,0-1-109,0 29-71,0 66-73,0-96 40,-4 41 53,-6 15-81,-7 30 26,17-154-26,-9 44-17,-4-4-35,-4 16-72,14-45-19,1-9 34,0-1-36,-1 2-120,-1 0-101,3-6-473,0 0 61,0-1 58,1 0 56,-1 0 55,1-1 50,0 0 49,0 0 46,0-1 43,0 0 42,1 0 39,-1 0 36,1-2-205,1-1 116,0 0 82,-1-1 83,2-1 4,0-3-55,-2 6 136,0-4 18,-1-1 49,1-1 32,-1-6 32,0 15 12</inkml:trace>
  <inkml:trace contextRef="#ctx0" brushRef="#br1" timeOffset="81259.42">2521 7055 2056,'-4'-1'108,"-1"-2"79,3 2-53,0-1 34,-1 0 37,1 0 42,0 0 47,0-1 50,0 1 57,1 0 59,1 0 64,-1 0 69,2 1 74,-1-1 77,2 1-198,3-4 1119,0 0-94,-2 3-830,0 0-33,0 1-37,-1 1-41,1-1-176,-1 1-49,0-1-44,-1-1-41,1 1-36,-1 0-34,1-2 166,0 1-129,-1 2 68,0 8 196,0-7-169,1 0-75,2-1-68,0 1-57,2-1-26,1 0-55,0 0-28,2 0-7,-6 0-8,7-2 101,1-3 30,1-1 30,0 4-15,19 2 275,-9 0-188,0 0-47,0 0-42,1 0-38,10-1 19,1-1-61,-1-1-49,0-2-32,-11 3 11,8 3-16,7-1 18,-8-3 39,1-3 23,2 2-41,32-2-13,49-7-36,-100 11 2,30-5 39,0 4-55,113-11-12,-75 11-18,36-8-60,4 0 22,-38 8 79,111-11-1,-147 14 46,-2 0-33,165 0-31,-39-15-4,-104 17 27,-20-1 24,-1-1-1,21-5-50,-39 1 7,-3 1 17,1 0 1,-1 1-1,1 2 0,0 0 1,6 2-25,-18 0 0,27 3 0,0-2 0,1-1 0,33-4 0,-38-2 0,-14 1 0,-1 1 0,1 1 0,-1 0 0,5 2 0,2 3-3,9 0 54,1-1 0,0-2 0,29-3-51,-40-1 17,12-1 13,1 1 0,0 1 0,26 4-30,1 2 28,0-4 0,0-3-28,53 0 51,57 0 83,-55-5 10,-44 7-41,46 9-76,-101-6-28,30-1 6,28-7 65,22 0 5,88 6 125,-1 0 92,-70 7-106,-60-3-121,-1-2-59,37-2 16,216-3 174,-179-5-157,-53 5 24,31 4-63,-33 1 66,43-6-66,8-6-5,-44 8 31,129-13 188,-140 15-183,1-2-42,153-12-116,-163 7 127,58 2 0,70-10 0,29 11-9,-130-3-89,-57 6 77,1 2 51,21-1 48,-18-4-58,4-2-20,0 2 0,38 2 0,-35 0-27,20-3 84,-33 2-64,0 0-73,-11 2-33,1 0-60,-8 1-969,0 0 68,0 0 71,0 0 77,0 0 79,-1 0 84,1 0 87,0 0 93,0 0 95,0 0 100,0 0 103,0 0 108,0 0 112,0 0 116,0 0 119,0 0 124,9-1-270,14-5-126,-2 1-35,-12 3 95,24 2 28,59 0 49,-104 0-40,1 0-1,0-1 1,0 0-1,-1 0 0,1 0 1,0 0-1,1-1 6,-2 0-9,0 1-1,0 0 0,0 0 0,1 0 1,-1 0-1,0 1 0,2 0 10,0 0-754,5-2-1453,-7 1 1289,-1 0 149,-1 0 70,-1 0 132,1 0 97,0 1 113,-2 0 227,1 0 35,0 0 36,0 0 40,-1 1 42,1-1 43,0 1 46,0 0 48,0-1 50,0 2 52,4 0-133,-3-3-140,-1 1 0,0 0 0,1 0 1,-1 0-1,1 0 0,-1 0 0,0 0 0,1 0 0,-1 0 1,1 0-1,-1 1 0,0-1 0,1 0 0,-1 1 0,0 0 0,1-1 1,-1 1-1,0 0 0,0-1 0,0 1 0,1 0 0,-1 0 1,0 0-1,0 0 0,0 0 0,0 1 11,3 2-61,-2 1 54,-1 2 62,0 4 76,-2 6 146,0 0 38,1 13 18,0 0-72,0 1-59,0 0-48,0 6-18,0 69 133,0-61-125,-1-16-123,-2 0-1,-1-1 1,-2 2-21,-4 31 85,5 0 47,2-12 12,-18 68 259,12-73-312,1-2-87,2 1 11,-1 16 103,-1-1-12,2-16-109,1 66-211,0-72 194,2-8 19,-2 0 0,-8 26 1,1 7 0,9-42 0,-1 1 0,0-1 0,-2 1 0,-11 25 6,-3 10-23,9-19-31,5-6-30,4-1-42,2-18 99,0 1-80,0-1-75,0 0-68,0-1-63,0 0-55,0 0-49,0 0-44,0-6 234,0 1 40,-1-2 41,0 1 39,-3 2 17,-4 2 61</inkml:trace>
  <inkml:trace contextRef="#ctx0" brushRef="#br1" timeOffset="82096.39">2593 8395 385,'-14'-12'0,"0"9"0,-1 1 0,1-10 0</inkml:trace>
  <inkml:trace contextRef="#ctx0" brushRef="#br1" timeOffset="83417.65">2550 8351 385,'0'0'241,"0"0"-53,0 0 112,0 0-106,0 0 40,0 0 47,0 0 46,0 0 44,0 0 42,0 0 325,0 0 473,0 0 13,0 0-435,0 0-353,0 0-50,0 1-46,0-1-44,0 0-39,0 0-38,0 1 120,0-1-125,0 1-80,0 1-32,0 1-56,0-1 12,0 0 71,0 1 106,0 1 100,0 0-41,-1-1-38,0 1-34,-1 3 133,-1-1-93,0 2-29,-1 13 230,4 15 412,2 1-86,-1 5 2,-1 0-115,-1 0-115,-4 1-119,3-23-351,-1 0-36,-3 84 53,6-72-3,-1 1 92,-2-18-151,-1-7 11,0 0 52,2 2 65,2-8-24,0-2 0,1 0 50,0 0-83,0 0-54,6 0 6,-3 0-4,28 0 463,0 0-114,1 0-98,0 0-83,0 0-68,0 0-48,74 0 119,-62 0-109,2 0 81,-24 0-60,0 0 37,13-2-9,-1-3-33,35-10 73,-36 8 41,33-5-257,17 9 235,-14 1-106,70-7 94,-49 6-167,-12 3 30,145-5-51,-127 0 58,4 1-44,61 5 168,-57-1-98,-7 3-97,7-1 19,-40-4 25,-19 0-11,0 3 1,23 4-56,43 1 60,240-6 290,1 0-80,-1 0-85,-2 0-90,-63 15 247,-37-15-290,0 0 58,562 0 406,-463 0-346,-141 0-119,1 0-50,-120 2 21,-34 0-23,43-4 1,46-4 0,56 8 0,-45 0 0,-62-3 39,124-10 158,-105 5-199,53 7-70,-38 1 39,24-15 161,-21-1-128,-88 16 0,-27-1 0,1-1 0,0 0 0,-1 0 0,1-2 0,7-1 0,-9-1 0,0 1 0,1 1 0,-1 0 0,15 1 0,14-7-5,-1 1 32,-17 6 41,6-5-17,2 0 7,-6 5 22,0-4 9,8-13-71,-2 2 3,-32 15-15,45-15 264,-33 10-208,0 0-36,-11 5-26,0 0 1,0 1-1,-1 0 0,1-1 1,0 1-1,0 0 1,0 0-1,0 0 0,0 0 1,0 0-1,0 0 0,14-1-28,-12-8-76,-5 8-14,-8 0-87,4 1 101,-1-1-57,0 1-72,2 0-18,-1 0-70,0 0-79,1 0-92,0-1-102,1 1-111,0 0-124,2-1 365,1 1-35,-3-2-419,-3-5-1351,4 5 1604,1-1 41,0-2-125,0 0 83,1-1-54,0-5-272</inkml:trace>
  <inkml:trace contextRef="#ctx0" brushRef="#br1" timeOffset="83847.31">11019 8183 3726,'0'0'407,"0"0"-105,0-1-59,0 1-50,0-1-41,0-1 54,0-2 113,0 3-178,0 0 59,0 3 435,-2 1 401,1-3-724,-1 0 42,-1 0 145,0-1 41,-6 4 1322,5 1-1109,2 2-73,1-2-387,1 2-39,-1 9 378,0 1-84,-2-1-69,1 0-54,-1 3 41,-1 27 560,3-22-518,-1 1-48,0-1-46,-1 1-44,1-2-52,-1 0-38,2 0-35,0-1-34,0 2 18,0 0-41,-4 21 81,0-4-118,3-1-67,1-17-109,-2 21 103,2-31-94,-2 0-52,1-3-24,0 1-43,0 0-50,-1 2-58,3-11 181,-1 1-1,1-1 0,-1 1 1,1-1-1,-1 1 0,0-1 0,1 0 1,-1 1-1,0-1 0,0 0 1,0 1-1,0-1 0,0 0 0,-1 1 63,-4-2-270,-2-7-53,7 7 317</inkml:trace>
  <inkml:trace contextRef="#ctx0" brushRef="#br2" timeOffset="105808.4">2935 4359 771,'0'0'150,"0"0"-65,0 0 1,0 0 15,0 0 34,0 0 90,0 0 64,0 0 64,0 0 65,0 0 371,0 0 542,0-1-228,-1-2 96,1-2 97,0 0 101,0 0 104,1 1 107,0 1 109,0 2 112,4 1-1505,0 0-37,4 0 188,1 0-119,0 1-103,0-1-85,0 0-70,7 1-47,11-2-84,-16 0 47,0 0 59,0-1 89,61-7-79,2 2-38,45-5-23,-83 7-60,59-2-254,-32 7 215,-59 0-52,-5 0-128,-4 0 165,0 0-109,0 0-93,0 0-78,-2 0-351,-11 0-1611,14 0 1870,-1 0 45,1 0 94,-1 0 55,1 0 67,-1 0 75,0 0 34,-1 0 37,-11 0 15</inkml:trace>
  <inkml:trace contextRef="#ctx0" brushRef="#br2" timeOffset="107128.35">2920 4402 385,'1'-6'100,"0"2"32,9 0 343,-7 4-278,-3 0-73,0 0 237,0 0-44,0 0-40,0 0-39,0 0-37,0-1-34,0 1 73,0 0-127,0-1-68,0 1-60,0-1-49,0 0-167,0-2-473,0 2 552,0 0 78,0 1 107,0-1 34,0 1 39,0-1 41,0 1 46,0 0 49,0-1 53,0 1 16,0 0 47,0 0 51,0 0 53,0-1 55,0 1 58,0 0 61,0 0 62,0 0 67,0 0 68,0 0 70,0 0 75,0 0 75,0 0 79,0 1 81,0-1 85,-1 26-476,0-4-315,1 0-55,1-1-53,2-2-52,-2-16-291,3 14 194,0-1-57,-2 0-48,-1 0-40,0-2 20,1 0-47,3 13-21,2 17-60,-7-39-83,1 1 60,0 2 44,4 10 81,-4-12-93,1 2-75,-1-4-14,0-2-40,-1 0-47,0 0-53,0-2-58,0 0-66,-7-4 258,7 4 83,0-1 1,-1 1 0,1 0-1,0 0 1,-1 0-1,1 0 1,0-1 0,-1 1-1,1 0 1,0-1-1,0 1 1,-1 0 0,1 0-1,0-1 1,0 1-1,-1 0 1,1-1-1,0 1 1,0 0 0,0-1-1,0 1 1,0-1-1,0 1 1,-1 0 0,1-1-1,0 1 1,0 0-1,0-1 1,0 1 0,0-1-1,1 1 6,-1-3-128,0 3-1,0 0 26,0-2 42,-2-5 18,1 6 15,1 1-1,-6-2 58,3 1-53,1 0-60,1 0-87,2-3 118,-1 4 52,0 0 0,0 0-1,0 0 1,0-1 0,0 1-1,0 0 1,0 0 0,0 0-1,0-1 1,0 1 0,0 0 0,0 0-1,0 0 1,0-1 0,0 1-1,0 0 1,0 0 0,0 0 0,0 0-1,0-1 1,-1 1 0,1 0-1,0 0 1,0 0 0,0 0 0,0-1-1,0 1 1,0 0 0,-1 0-1,1 0 1,0 0 0,0 0-1,0 0 1,0-1 0,-1 1 0,1 0-1,0 0 1,0 0 0,0 0 1,-9-2-46,-9 2-62,-5 3 120,4 5 78,18-7-85,-16 3 24,-2-5-54,1-1-53,2 6-62,8 1 127,0-1 34,-6-3 49,-13-1 66,13-2-114,2-6-1,10 5 108,1 3-117,-2 0 100,-1 0 87,0 0 69,-5 0 309,-2 0 418,2 0-867,7 2 23,1 18 367,2-11-325,0-2-74,0-3-72,7 17 256,-5-7-172,1 8 22,5 18 138,-6-26-170,-1 0-35,-3 11 13,2 6-19,5 4-63,-3-12 60,-1 0 0,-1 14-77,-1-20-240,0 1 98,0-1 85,0 1 71,0-1 57,0-1 42,0 64 606,0-55-567,0 0-98,0-10-82,0 0-57,0 0-62,0 1-72,0 1-103,0 0-100,0 0-110,0 0-120,0-8 278,0 0-33,0 0-35,0 0-36,0 0-37,0 0-38,0 1-40,0-1-40,0-10 198,0-1 47,0 1 42,1 0 42,0 0 37,-1 0 35,2 0-138,0 0 200,-1 0 33,2 0-56,1 0 84,4 0-70,-4 1 70,-1-1-59,0 0-84,0 0-113,-1 1 47,0-1-68,-1 0-78,1 0-84,0-2 33,2-2-305,1-3-317,0 3 440,0 1 165,0 0 58,1 1-40,5-2-194</inkml:trace>
  <inkml:trace contextRef="#ctx0" brushRef="#br2" timeOffset="108590.71">3547 4332 385,'0'-6'36,"1"2"71,0 2 71,5-1 307,-3 3-344,-2 0-124,-1 0 394,1 0-87,-1-1-76,1 0-64,-1-1-40,1 1-49,0-4 69,0 4-62,-1 0-5,0 1 40,0 0 76,1-1-45,0 1-38,-1-1-33,2 1 29,0-1-87,-1 0-6,0 1 36,-1 0 36,1-1 56,-1 1 27,1-1 56,-1 1 63,1-1 72,-1 1-4,0-1 59,0 0 64,0 0 66,1 0 73,-1 0 77,0 0 79,0 0 86,0 5-416,0-1-54,0 0-49,0 0-45,0 0-42,0 0-38,1 2 140,0-1-126,0 1-61,4 9 286,-1-7-195,-1 1 66,-2-1-66,-1 5 46,0 1-79,0 15 315,5-12-254,-2-2-103,0 29 163,-2-27-375,3 0 82,-2-9-57,1 2-36,-1 8-95,0 3-88,-2-7 56,0 2-34,0-8 127,0-1-63,2 3-222,-1-8 248,1-2 44,1-1 61,1-1 77,-1 1-34,-2 0 43,-1-4 317,-1-1-220,1 2-138,0-2-38,0 6-40,0 0-50,0 1-60,5 1 20,-4-1 87,5-4 1,11-5-88,-16 8 108,1 1 0,-1-1 0,1 0 0,-1 1 0,1 0 0,-1-1 0,1 1 0,0 0 0,-1 0 0,1-1 0,0 1 0,-1 0 0,1 1-1,-1-1 1,1 0 0,0 0 0,-1 1 0,12 1 25,5-6 58,-3 0-26,0 1 0,0 0 0,0 1 1,1 0-1,-1 2 0,10 0-57,27 1 84,-23 0-84,0-1-42,19-6-218,-24 1 70,6 3-88,-26 2 240,-1 0 40,-3 0 88,-12 0 228,5 0-227,2 0-61,-4 1 38,3 1-51,-6 6-59,11-6 59,0-2 51,1 15 308,-1 1-44,1 6 41,-1 0-69,3-1-66,0-1-62,2 7 21,-2 0-76,-3 7-52,-4 18-60,1 3-26,2-19 44,4-5 47,2-1 67,-3-25-136,0 1-1,0 0 0,-1 0 1,0-1-1,0 1 0,0 0 0,-1 0 1,0-1-5,-1 11 30,1 3 34,2 13-43,0-19-21,-1 0 0,0-1 0,0 1 0,-2 0 0,0 5 0,-2-2 1,1 0 0,1 1 0,-1 10-1,3-9-50,0 2-53,0-17 84,2-1-76,0 1-63,0 0-50,1 1-86,1 3-468,-7-4 278,-1-2 300,-2 0 54,0-1 63,-3 0 48</inkml:trace>
  <inkml:trace contextRef="#ctx0" brushRef="#br2" timeOffset="109710.12">2736 5446 385,'0'0'150,"0"0"140,0 0-70,-1 0-62,1 0-55,-1 0-33,0 0-100,0 0-61,-2 0-183,2 0 221,0 0 36,1 0 48,-1 0 62,0 0 74,0 0 87,1 0 57,0 0 88,-1 0 97,1 0 107,0 0 115,0 0 124,0 0-372,1 0 35,-1 0 35,0 0 37,3 0-84,0-1-49,-1 1-45,1-1-40,0 0 111,0 0-68,0 0-55,0-1-40,8-2 585,-5 2-475,1 1 136,-3 0-225,1 1 44,10 1 246,1-1-109,-1 1-165,-1 0-38,34-3 596,-30-1-476,7-3-31,1 2-77,15-2 49,-1 2-86,-15 1-121,58-1 278,-35 3-203,-17-2-112,-5 0-53,-1-2-37,4-2 11,0 3-54,6 0-54,20-1-85,10-1-19,-22 0 130,-20 2 0,-10 1 15,1 1 0,0 1 0,8-1 23,89-11 128,-108 13-128,1 0 0,-1 0 0,0-1 0,1 0 0,-1 1 0,0-1 0,0 0 0,0-1 0,0 1 0,25-6 0,-27 7 0,1 0 0,-1 0 0,1 0 0,-1-1 0,1 1 0,-1 0 0,1-1 0,-1 0 0,1 1 0,-1-1 0,0 0 0,1 1 0,0-2 0,-1 1 0,1 0 0,-1 0 0,1 1 0,-1-1 0,1 0 0,0 1 0,-1-1 0,1 1 0,0-1 0,-1 1 0,1 0 0,0 0 0,1 0 0,3 0-6,6 0-43,2 0-35,32 0-290,-29 0 245,-15 0-107,-4 0 108,-3 0 114,0 0 49,3 0 59,2 0 48,0 0 200,0 0-202,0 0-66,0 0-84,0 0-65,0 0-139,0 0 42,0 0-42,0 0 43,0 0 131,-1 0-85,0 0-74,-1 0-63,0 0-43,-1 0-37,-8 0-1419,8 0 1283,0 0 85,2 0 213,0 0 49,0 0 55,1 0 63,-3 0-276,0 0 33,-5 0-398</inkml:trace>
  <inkml:trace contextRef="#ctx0" brushRef="#br2" timeOffset="112249.33">6279 4162 385,'0'0'164,"0"0"-28,0 0 103,0 0-51,0-1-42,0 0-37,0-1 38,1-4 46,1 4-37,-1 0-137,1 1 97,-1 0 88,0 1 73,-1-1 137,1 1 69,-1 1 157,0 0 369,-1 0-48,0 0-409,0-1-176,1 0-99,0-1-136,-1 1-96,1-1-108,0-1-119,2-4 844,0 3-200,-2 1-123,-2 1-28,-2 1 35,1 0 660,3 0-106,0 0-543,1 0-79,-1 0-70,1 0-59,0 0-39,1 0-46,1 0 5,-2 0-13,0 0 9,-1 0 35,0 1 103,0-1-42,0 1-37,-1-1-34,1 0 6,-1-1-87,0-2-183,0 1 135,1 0 99,0 1 25,0 0 44,0 0 52,0 0 59,1 0 65,-1 0 72,1 1-82,-1-1 37,1 1 39,-1-1 41,1 1 43,0 0 45,-1 0 46,1 0 50,-8 1-320,5 2-92,6 10 47,0-4-106,-2-3-14,0 7 162,-2 8 41,1 2-57,3 12 46,3-6-64,-5-18-146,0-1-44,-3 22-45,0-12 0,-2-1-7,-3-16 10,2-1-34,3 5-57,-1-2 59,-4-5 32,1-5-34,3 0-56,1-3-1,-4 3 9,0 6-23,3-1-52,2 1-61,0 0 66,0 6-152,2-4 114,-1-2 419,0 0-94,0 0-89,0 0-82,-1 0-75,1 0-71,0 0-64,-1-1-57,1 1-80,-1 0-52,1 0-45,-1-1-36,1 1-478,0-1-1440,-1 0 1599,1-1 61,-1 0 87,0 0 111,0 0 265,0 0 69,0-1 76,0 1 83,0-2-91,0 0 65,0-1 44,0-1 42</inkml:trace>
  <inkml:trace contextRef="#ctx0" brushRef="#br2" timeOffset="113913.59">6279 4119 385,'0'0'110,"0"0"-36,-1 0-6,-5 0-116,4 0 86,1 0 51,0 0 70,0-1 86,0 1 100,1-1 117,0-1-347,0 1 118,0-1 100,0 1 86,-1 0 58,1 1 51,-3-3 2144,2 3-1944,1-1-406,-1 1-37,1 0-37,-1 0-49,0 0-55,0 0-61,1 0-68,-1 0-73,0 0-80,0 0-84,-1 0 770,2 0-47,0 0 398,0 0-106,0 0-22,0 0-507,-1 0-35,-1 0 141,-1 0-52,-1 0 4,3 0-39,3 0-36,2 0 36,3 0 99,25-4 1235,-18 1-984,-1 0-151,0 1-101,-7 1-236,1 0-35,-1 1-38,0-1-42,20-1 451,0-3-69,-3 0-111,-1 3-103,0 2-41,-1 0-62,0 0-53,-1-1-45,15-1-80,48-7-232,3 4 58,-71 3 248,7-2-109,34-1-322,-29 4 358,6 1 67,-31 0-92,1 0 0,6 0 64,-7 0-3,-4 0-15,-4 0-7,3 0 50,-3 1 42,2 0 38,-3 4 244,4-1-154,1-3-84,-2 1-45,0-1-37,4-1-64,0 2 49,-2 20 96,-4-9 181,1-4-50,4 3-133,1 9-50,0 55 89,0-5 77,-1-71-170,1 0-5,0 1 0,0-1 0,0 1 0,0-1-1,0 0 1,0 1 0,-1-1 0,1 1 0,0-1 0,0 1 0,0-1-1,1 1 1,-1-1 0,0 0 0,0 1 0,0-1 0,0 1 0,0-1 0,0 1-1,1-1 1,-1 0 0,0 1 0,0-1 0,0 0 0,1 1 0,-1-1-6,11 3 29,-10-1-93,0 5-177,-1-5 40,0-5 141,0-3 48,0 4 119,6-1-10,-2-1-58,-1 1-49,1 1-33,1 0-34,3 2-36,14 0-54,10 0 15,-14 0 75,0-1 0,-1-1 1,4-1 76,3-3-137,-6 2-191,1 2 34,19 4-198,-14-1 193,-21-1 192,-4 0 36,-2 0 70,0 0 54,0 0 38,5 0 238,8 0-216,-5 0-89,2 0 131,2-1 217,-6-2-237,-1 0-51,-2-2-83,0 3 127,0 2 22,0 0 64,0 0-42,3 2 63,1 2-155,-1 0 52,-1 5 455,-3-5-366,-3-1-82,2-1-118,0 1-40,2-3 15,-2 5 168,8 2 144,0 1-29,-4-2-131,-2 25 7,6 38 327,-3-49-385,0-1-60,-1-7-37,-1 0 0,0 1 0,0-1 0,-1 0 0,-1 7 0,-1 16 0,2-22 2,-1-1 0,0 1 0,-4 9-2,3-8-9,0 0 0,0 0 0,1 13 9,0-6-53,-1-1 0,-1 1 0,0-1 0,-3 4 53,-3 13-119,-1-2-70,4-12 13,0 0-49,4-17 179,0 0-38,1 0-42,-1-1-58,1 0-71,0 1-83,2-1-96,0 0-109,2 0-120,-1-3 282,0 0-35,1 0-1405,-3-2 1094,0 0 209,0 0 91,1 0 92,0-2 94,1 1 116,0-1 49,1-1 32,2-2 32</inkml:trace>
  <inkml:trace contextRef="#ctx0" brushRef="#br2" timeOffset="115626.52">6308 4345 771,'8'-8'32,"-4"5"86,-3 2 22,0 0 55,-1 1 51,0 0 51,1 0 67,-1 0-35,0-1 228,0 0-121,0 0-103,0 0-48,-1 0-98,1-1-52,-1-1-15,0 2-8,1 0 12,0 1 27,0 0 57,0 0 83,-1 0-110,1 0-96,-1-1-42,-2 1-5,2-1 31,-1 1 101,1-1-33,1 1 43,-1 0 21,1-1 43,-1 1 47,1 0 52,-1 0 55,1-1 60,0 1 64,0 0 67,-1-7 156,-3 3-67,-1 2-66,-2 2-69,-2 1-69,0 0-70,0 2-70,-1 0-72,1 0-76,0-1-71,1 0-71,1-2-72,-25 0 289,-64 0 189,75 0-321,1 0 38,1 3-178,3 1-47,0 2-79,-4-4-107,17-2 460,-1 0-84,-1 0-70,0 0-56,-2 0-55,-13 0-217,12 0 189,2 0 73,0 0 87,1 0 114,3 0-48,0 0 39,1 0 41,0 0 46,0 0 48,1 0 51,0 0 56,1 0 57,0 0 63,1 0 64,-10 5-390,4 7-50,5 15 71,2-15-250,-1 1 38,0 3 44,-1 10 80,1 9 54,1-15-127,2 5 79,-1-3-52,-1 47 107,5-5-56,-3-34-95,-3 2-39,-2-10-28,0 101-4,0-39 30,1-72 31,3 2-28,3 12 6,-5 3 58,-2-23-212,0-2 63,-1-2 50,0 0 40,-3-2 265,3-1-218,-1 0-88,1 2-67,0 1-71,0-1 13,0 2-36,1-1-39,0 2-42,-1 0-45,1 0-48,0 2-52,0 1-55,-2 0-1884,1-6 1599,0 1 66,-1-2 179,0 1 79,0-1 93,0 1 107,1-1 38,0 0 58,1 0 32,-1 2 22,1 9-47,0 0 107,0-8 107,1-3-67,2 0 38,11-1 285,-9 1-237,-1-2-69,0-4 6,-4 6-58,0 0-1,0-1 1,1 1 0,-1-1 0,0 1-1,1 0 1,-1-1 0,0 1-1,0 0 1,1-1 0,-1 1 0,1 0-1,-1 0 1,0-1 0,1 1-1,-1 0 1,1 0 0,-1 0 0,0-1-1,1 1 1,-1 0 0,1 0-1,-1 0 1,1 0 0,-1 0 0,1 0-1,-1 0 1,0 0 0,1 0-1,-1 0 1,1 0 0,0 0-5,2 0 5,-1 0 0,1-1 0,0 0 0,0 1 0,0-1 0,0-1 0,-1 1 0,1 0 1,0-1-1,-1 1 0,3-2-5,17-8 115,7 8 78,-15 3-151,-1-2-41,-1-1-19,0 1 33,43-4 189,-37 5-208,2 1-86,10-1-98,2-2 80,8-3 51,19-3 37,-13 1-21,-16 4-38,2-1-9,-1 1-41,28-5-148,-19 5 151,-7 1 103,2 3 109,-6-3-145,-4-1-85,3-1-87,6 2-63,-8 1 123,2-3 38,1 0 55,-3 3 75,56 2 13,-64 0 31,-2 0 36,-13 0-77,-1 0 0,0 0 0,0-1 0,0 1 0,0 0 0,1-1 0,-1 1 0,0-1 0,0 0 0,0 0 0,0 0 0,0 0 0,0 0 0,1 0 0,-1 0 0,0 0 0,1 0 0,-1 0 0,1 1 0,-1-1 0,1 1 0,-1 0 0,1-1 0,-1 1 0,1 0 0,11 1-1,-8 0-1,-1 0-1,1-1 0,0 0 1,-1 0-1,1-1 1,-1 0-1,1 0 1,4-1 2,-1-2-37,2 1-54,-1 0-54,0 2-53,-8 1 48,-2 0 21,0 0 1,0 0-1,0 0-21,0 0-1,0 0 38,-1 0-19,-1 0 87,-2 0 30,2 0-28,1 0-44,0 0-65,1 0-79,-1 0-95,1 0-113,3 0 66,-1 0-105,0 0-82,-2 0-60,-3 0-1247,-1 0 1096,3 0 337,1 0 50,-1 0-30,1 0-153</inkml:trace>
  <inkml:trace contextRef="#ctx0" brushRef="#br2" timeOffset="125311.71">9681 4162 385,'-3'0'924,"1"-1"-61,0 0-58,0 0-56,1 0-53,-1-1-50,2 0-48,-1 0-45,0-1-44,1 0-39,0 1-38,0-1-36,1-4 303,-1 1-111,1-2-32,-1 0-84,-3-13 730,0 16-978,1-1 47,-3-11 753,4 9-614,0-2-70,1 4-214,0 0-36,-1-3-2,0 1 33,-3-6 209,0-5 153,-1-28 379,5 38-804,0 0-112,0 8 45,0 0 0,0 1 1,1-1-1,-1 1 0,0-1 0,0 1 0,0-1 0,1 1 0,-1-1 0,0 1 0,1-1 1,-1 1-1,1-1 0,-1 1 0,0 0 0,1-1 0,-1 1 0,1 0 0,-1-1 1,1 1-1,-1 0 0,1 0 0,-1-1 0,1 1 0,-1 0 0,1 0 0,-1 0 0,1 0 1,0 0-1,-1 0 0,1 0 0,-1 0 0,1 0 0,-1 0 0,1 0 0,0 0 0,-1 0 1,1 0-1,-1 0 9,1 0-1,-1 0 0,1 0 0,-1 0 0,1 0 0,-1 0 1,1 0-1,-1 0 0,1-1 0,-1 1 0,1 0 0,-1 0 0,1 0 0,-1-1 1,1 1-1,-1 0 0,1-1 0,-1 1 0,0 0 0,1-1 0,-1 1 1,0-1-1,1 1 0,-1-1 1,5-3 33,4 1 39,14 1 58,-4-3 51,-12 3-93,-1 1 0,0-1-1,1 1 1,-1 1 0,7-1-88,5 0 35,29-5-157,-27 1 123,9 2-25,1 1-80,16-6 7,5 4 65,-36 3-12,5-5-134,1 0-26,-6 5 116,22 1-192,-32 0 260,-4 0 42,16 0-100,22 0-173,-26 0 194,-11 0-50,-2 0-21,2 0 21,3 0 72,0 0 70,0 0 72,6 0 70,35 0 53,-46 0-137,1 0-72,3 0-109,-3 0 96,0 0 37,-2 0 49,0 0 61,0 0-12,0 0 37,-1 0 40,-1 0 44,4 4 75,-5 5-78,-1 2-76,1-5-72,4-5-90,-5 24 379,4 4-36,3 12 28,-1-19-242,0 0-53,-1-8 10,1 12 109,-2-17-181,-2-2-37,1-2-2,0 0 1,0 0-1,0 1 0,1-1 1,0 1-1,0-1 0,0 1 1,1 0-1,-1-1 0,1 1 0,1 4 2,-1-7-2,-7 22-78,1-9 19,5-3-34,1 2 28,-1-8 53,2-3 42,0-2 58,0-2 74,7 0-171,-5-2-44,-2-3-133,-1 0-33,5 3 146,5 2 47,178-4 23,-64-9 31,-69 3 61,7-2 29,-24 9-83,-31 3-28,0-1 1,0 0 0,1 0 0,-1-1-1,3-1-5,31-3 122,-16 0 60,-15 3-135,-2 2-41,4 6-6,-7-7 0,-5 2 0,0 0-1,0 0 1,1 0-1,-1-1 1,0 1-1,1 0 1,-1 0-1,0 0 1,0 0-1,1 0 1,-1 0-1,0 0 1,1 0-1,-1 0 1,0 0-1,0 0 1,1 0-1,-1 0 1,0 0-1,1 0 1,-1 1-1,0-1 1,0 0-1,1 0 1,-1 0-1,0 0 1,0 0-1,1 1 0,-1-1 1,0 0-1,0 0 1,0 0-1,1 1 1,-1-1-1,0 0 1,0 0-1,0 1 1,0-1-1,0 0 1,1 0-1,-1 1 1,0-1 0,1 2-58,1 0 5,3-2 77,-2 0-42,1-1-41,2 1-58,2 0-73,-3-1 179,-3 1-3,4 4 37,10 5 64,-4-7-87,-16-1 189,0 1-112,3 0-89,0-1-39,0 1-42,-1 0-46,1 0-33,0 1-46,0-1-47,0-1-51,-1 1-54,0 0-55,0 0-60,-1-1-62,-1 0-248,-5 0-1156,5-1 1314,4 0 637,-4 0-568,-1 0 61,-1 0-41,-4 0-207</inkml:trace>
  <inkml:trace contextRef="#ctx0" brushRef="#br2" timeOffset="127045.48">9696 4148 385,'0'-1'-156,"0"0"42,0 0 41,0 0 39,0 0 35,0 0 34,0-1 125,0 1 16,0-1 44,0-1 326,0 0 84,0-4 919,0 6-1127,0-1-57,0 0 1798,0 2-1725,0 0-53,0 0-49,0-1-46,0 1-44,0 0-39,0 0-37,0-1-33,0 1 39,0-1-84,0-1-71,0 0-118,0 1 96,0 0 74,0 0 112,0 0 7,-1 1 70,1-1 79,0 1 87,0-1 98,-1 1 106,1 0 116,-1 0 125,-3 0-433,-1 2-79,1 0-67,0 0-59,-4 2 78,-6-1-7,-14 4 56,25-6-324,0 0 0,0 0 0,0 0-1,0 0 1,0 0 0,0-1 0,0 1-1,-3-1-37,-26-1 294,-18 0 136,34 3-332,0 1-42,1 1-37,10-2-19,-1-1 1,1 1-1,-1-1 1,0 0-1,0-1 1,-1 1-1,-6-1-21,0 1-36,-23 5-243,-2-1-11,24-3 251,0-2 38,-4 0-10,-5 0-65,32 3-9,-6 1 89,-3 1 33,-2-3 70,1-2-83,1 1 0,-1-1 0,1 0 0,0 0 0,-1 0 0,1 0 0,-1 0 0,1 0 0,-1 0-1,1-1 1,-1 1 0,1 0 0,-1 0 0,1 0 0,-1 0 0,1-1 0,0 1 0,-1 0 0,1 0 0,-1-1 0,1 1 0,0 0 0,-1-1 0,1 1 0,0 0 0,-1-1 0,1 1 0,0 0 0,0-1 0,-1 1 0,1-1 0,0 1-3,1-6 76,-1 4 138,0 2-42,0 0-57,0 0 48,0 0 59,0 0 49,0 0 328,0 0-63,0 0-22,0 0-22,0 0-286,0 0-48,0 0-72,0 1-51,0 12-91,0 35 95,0 0 90,0-8 33,0 1 34,0 90 525,0-74-454,0 1-76,0-28-138,0-1-34,-2 17 8,-3 1 39,-3 55 98,9-85-118,-1 12 17,-2-1-36,-1 0-51,-5-1-66,5-13 70,3 4 88,1 1 18,-1 12 37,0-16-38,-2-3-42,-8-7 43,8 4-43,2-4 42,-3 3-63,-6-3-22,8-5 0,1 0 1,0 1 0,0-1-1,0 0 1,0 0 0,-1 1 0,1-1-1,0 0 1,0 1 0,0-1-1,0 0 1,0 1 0,0-1-1,0 0 1,0 1 0,0-1-1,0 0 1,0 0 0,0 1-1,0-1 1,0 0 0,0 1 0,0-1-1,0 0 1,0 1 0,1-1-1,-1 0 1,0 0 0,0 1-1,0-1 1,1 0-1,1 2 35,2-1 58,0-1 32,17 0 467,-14 0-472,0 0-78,18 0 113,21 0 104,2 2-77,-17 2-125,0 2-68,-27-5 11,0-1-1,0 1 1,0-1-1,1 0 0,-1 0 1,0 0-1,0 0 1,0-1-1,0 0 1,0 0-1,0 0 1,3-1 0,14-4-31,4 4-39,-14 1 65,0-1 1,-1 1-1,1-2 0,-1 0 1,6-2 4,24-5 23,34-1-9,1 7-49,23 2 35,55-12 0,-122 14-20,1 0-32,21 0-91,70 0-266,-86 0 316,1 0 39,21-8-44,-7 1 67,-32 7 31,-1 0 0,1-2 0,-1 0 0,20-6 0,-28 6-26,2 1-42,26 1-234,-20 1 184,-16-1-32,-3 0 30,0 0-81,0 0-120,0 0-129,0 0 92,-1 0 37,1 0-224,0-1 118,0 1 97,0-1 84,0 0 59,1-4-418,0 2 328,-1 2 92,1 0-39,5-7-1429,-3 3 819,0 1 323,0 0 15,0-1 54,0-2-37,2-3-182</inkml:trace>
  <inkml:trace contextRef="#ctx0" brushRef="#br2" timeOffset="127910.82">10905 4189 385,'-6'0'41,"3"-1"18,1 0 34,1 0 41,0-1 45,0-1 53,1 1 58,0 0 279,0 1 426,0 1-560,0 0 63,0 0 56,0-1 48,0 0 622,0-1-127,0-1 1530,0 1-1104,0 1-498,0 1-559,0-1-39,0 1-42,0 0-46,0 0-53,0 1-55,0-1-62,0 1-64,0 0-71,0 0-75,0 0-78,0 1-85,0 0-88,0 0-93,0 10 1029,0 0-57,0-1-52,0 1-49,0-1-48,0 1-43,0-1-42,0 1-38,0 1 17,0 1-46,0-1-41,0 0-37,0 3 2,0 0-36,0 3-1,0 10 44,0 13 107,0-13-35,7 55 286,-2-42-325,-3 0-47,-2 5 9,0-1-43,0-2-57,0 1-69,-2 1 42,-9 18-57,0-3 4,8-18 58,3-43-98,0 9 19,-4-6-49,-4-2-55,6-2-18,1-1 48,4-5 7,-3 6 7,-1 2 111,3-1-89,1-2-98,3-3-174,-4-2-146,-7 5 297,-7 1 102,3-3-169,4-4 82,-7-6-19,-2 11 10,-47 0-542,26 1 276,13 2 108,3 0 18,1 2-36,9 0 52,0-1 34,-9 0-151,0 0 46,-23-1-342,26-1 381,3 1 7,0-1-61,-1 1-79,-1 0-91,1 0-10,0 0-54,-4 0-168,-9 0-436</inkml:trace>
  <inkml:trace contextRef="#ctx0" brushRef="#br2" timeOffset="139455.61">3361 5516 385,'1'-6'65,"0"2"115,2 2 95,-1 0 73,0 2 483,-6 0 40,10-6 1096,-3 0-743,-3 3 190,0 3-129,0 0-972,0 0-39,0 0-38,0 0-34,0-1 107,0 1-107,0-1-89,0 0-65,0 0-46,0-2-61,0 2 66,0 0 87,0 1 5,0-1 46,0 1 56,0-1 62,0 1 69,0 0 76,0 0 85,0 0 91,0 0 99,0 1 108,0 2-556,-1-1-41,0 1-1,-3-1 48,0 1 55,2 0-52,1 2 15,0 1 70,1 13 302,0 3-117,0-4-191,0 0-45,0 16 182,-1-22-163,-4 3 13,0 1-25,3-2-42,2 3 87,0 1-59,0 0-52,0 0-45,0 7 7,0 1-53,0 55 161,0-48-103,-5-8-160,5-25-26,0 1 0,-1 0 0,1 0-1,0 0 1,0-1 0,0 1 0,0 0 0,-1 0-1,1 0 1,0 0 0,0 0 0,0-1 0,1 1-1,-1 0 1,0 0 0,0 0 0,0 0 0,1-1-1,-1 1 1,0 0 0,1 0 0,-1-1 0,1 1-1,-1 0 1,1 0 0,0 4 0,1 1 0,-1-1 0,0 1 0,-1-1 0,1 1 0,-1 0 0,0-1 0,-1 1 0,1 0 0,-1 0 0,-1 17 0,2 75 103,0-55-99,0-41-10,0 0 0,-1 1 0,1-1 0,-1 0 0,0 0 0,1 0 0,-1 1 0,0-1 0,0 0 0,-1 1 6,1-2-2,1 0 0,-1 0 0,0 0 0,1 0 0,-1 1 0,1-1 0,-1 0 0,1 1 0,-1-1 0,1 0 0,0 1 0,0-1 0,0 0 0,0 1 0,0-1 0,0 0-1,0 1 1,0-1 0,0 0 0,1 1 0,-1-1 0,0 0 0,1 1 2,0-2 0,-1 1 0,1 0 0,-1-1 0,0 1 0,1 0 0,-1-1 0,0 1 0,1 0 0,-1 0 0,0-1 0,0 1 0,0 0 0,0 0 0,0 0 0,1-1 0,-1 1 0,-1 0 0,1 0 0,0 0 0,0-1 0,0 1 0,0 0 0,0 0 0,-1-1 0,1 1 0,-1 0 0,-3 23 0,3-15 0,1-6 0,-1 0 0,1 0 0,0 1 0,1-1 0,-1 0 0,0 0 0,1 1 0,0-1 0,0 2 0,0-4 0,-1 1 0,1 0 0,0 0 0,-1 0 0,1 0 0,-1 0 0,1 0 0,-1-1 0,0 1 0,0 0 0,0 0 0,0 0 0,0 0 0,0 0 0,-1 0 0,1 0 0,-1 0 0,1 0 0,-1 0 0,0 0 0,0 0 0,1-1 0,-1 1 0,1-1 0,0 0 0,0 1 0,0-1 0,0 0 0,0 1 0,0-1 0,0 0 0,0 1 0,1-1 0,-1 0 0,1 1 0,-1-1 0,1 0 0,0 1 0,3 18 0,-13 36 0,8-42 0,0-9 0,1 1 0,-1-1 0,1 1 0,1 0 0,-1-1 0,1 1 0,0-1 0,1 5 0,0-6-49,-1-1-93,0 0-83,1 0-73,-2 0-1,1-1-39,1 4-433,-1-1-69,0 9-1200,0-10 1456,-1 1 47,0 0 54,0 0 82,0 0 99,0 1 115,1 1 31,0 0 48,1 1 41,1 1 32,1 4 28,1 19 66,-10-12-87,0-10 45,0 4 83,4 24-11,1-15-81,0-20-39,0 1-59,1-2-53,-1 1-49,1-1-176,-1 1-82,1-2-64,1 1-48,2 7-1605,-3-3 1312,0 2 242,0-3 354,-1 1 36,1 0 42,-1 1 46,0 1 51,0 1 55,0 3 7,0-9-85,0-6 0,0-9 86</inkml:trace>
  <inkml:trace contextRef="#ctx0" brushRef="#br2" timeOffset="140728.27">3390 5601 385,'-2'-12'27,"-3"9"64,1 3 81,3 1 95,-1-1 89,1 0 81,1 0 90,0 0 81,0 0-257,0 0-45,0 0-43,0 0-39,0 0-36,-1 0-33,0 0 69,0 0-96,0 0-66,-3 0-29,2 0 49,2 0 7,-1 0 44,0 0 52,1-1 61,-1 1 139,0 0 113,1-1-202,0 1 34,0 0 36,0-1 37,0 1-705,0-1 77,0 0 73,0 1 70,-1-1 66,1 0 61,0 1 59,-1-1 53,1 0 14,0 1 34,-1-1 294,0 0 105,0 0 87,0 0 53,0 0 49,-3-1 1925,2 2-1599,0 0-76,1 0-575,0 0-43,0 0-44,0 0-58,0 0-65,0 1-73,0-1-78,0 1-86,0 0-91,0 0-100,-1 4 431,2 2-43,-1 0-53,-1 0-38,-23 27 407,9-14-297,-9 23 282,18-29-327,-1 0 0,-1-1 0,0 0 0,-1 0 0,0-1 0,-11 9-192,14-15 104,3-3-48,0-4-24,5-5 18,0 3 5,0 2 33,8-9 25,-1-1-37,10-14-7,18-23-91,-23 35-32,-9 11 46,-1-1 0,0 0-1,0 0 1,-1 0 0,1 0-1,0 0 1,-1-1 0,0 1-1,0-2 9,1 1-15,0-1 0,0 1 0,0 0 0,1-1-1,-1 1 1,1 1 0,2-3 15,-2 3-15,0 0-1,-1-1 1,1 0-1,-1 0 1,0 0 0,0 0-1,2-5 16,-2 3-15,0 1 0,1 0 0,0 0 0,0 0 0,0 0 0,0 0 0,2 0 15,18-22-66,-14 13-11,-1 3 50,3-2 57,0 2 56,0-1 30,-10 9-88,-3 0-53,1 3 34,1 2 47,0 0 20,1 2 37,3 7-183,-2-1 60,0 3 57,-2 9 93,4 11-60,5-2 61,0 2 67,-5-13-46,6 12 162,4-9-82,-8-13-330,-1 1 80,12 23 188,-9-18-145,-5-7-67,1-1-47,1 3-116,-3-6 53,0 0-35,3 3-202,0 0-118,-3-4 200,0-1-34,0 1-37,0-1-38,-2-3 284,2 3-429,3 4-809,-4-1 587,0-2 303,-2 1 54,1 2-32,-1 3-167</inkml:trace>
  <inkml:trace contextRef="#ctx0" brushRef="#br2" timeOffset="141672.79">3133 6645 385,'1'0'275,"-1"0"-79,0 0-71,0 0-61,1 0-73,0 0-109,3 0-535,-4 0 553,1 0 45,0 0 59,0 0 77,0 0 90,0 0 106,-1 0 72,1-1 106,0 1 117,-1 0-238,0 0 32,0 0 35,0 0 36,1-1 37,-1 1 38,0 0 40,0 0 41,0-1 43,0 1 43,0-1-601,0-1 73,0 1 67,0 0 61,0 1 54,0-1 49,0 1 41,0 0 37,0 0 449,0 1 1760,1 1-1576,0-2-533,-1 1-47,1 0-56,0 0-68,0-1-123,0 1-60,0-1-65,0 1-72,0-1-77,1 0-84,0 0-90,-1 1-94,9 0 554,-2 3 48,-3 1 46,0 1 44,2 2 201,2-1 72,3 2-172,-3 3-88,-4 1-78,-1 1-67,0 2-16,4 0-61,0-2-13,-2-3-52,0 1-22,0 7 7,-2-5-46,12 11 115,-9-16-80,-1 1 65,-1-2-104,0 1-18,-3 5-45,-2-10-14,-1-3 0,1-1 0,0 1 0,0 0 0,0 0 0,0 0 0,0-1 0,0 1 0,0 0 0,0 0 0,0 0 0,0-1 0,0 1 0,0 0 0,1 0 0,-1-1 0,0 1 0,1 0 0,-1 0 0,0-1 0,1 1 0,-1 0 0,1-1 0,-1 1 0,1 0 0,-1-1 0,1 1 0,0-1 0,-1 1 0,1-1 0,0 1 0,-1-1 0,1 0 0,0 1 0,0-1 0,-1 0 0,1 0 0,0 1 0,0-1 0,0 0 0,3 2-24,1 1 23,-3-3 39,0-4 131,1-15 163,7-3-114,3-2-55,-4 6-84,-1 2-47,49-97-10,-46 87-24,-7 15-3,0 0 0,1 0 0,1 0 0,6-9 5,-6 10-24,-1-2-73,-1 3-16,-1 1-39,1 1-41,1 1-42,-3 4-99,-2 2-81,0 0 129,0 0-46,0 0 71,0 0-38,2 0-415,-1 0 60,0 0 59,0 0 54,0 0 52,0-1 49,0 1 44,0 0 42,0 0-19,-1-1 49,1 1 45,-1-1 40,1 0-5,0 1 38,-1-1-2,1-2-63,0 0-136,1 0 52,0 0 209,0 1 57,1-2 38,2 0 37</inkml:trace>
  <inkml:trace contextRef="#ctx0" brushRef="#br2" timeOffset="143204.04">6622 5079 1285,'0'0'244,"0"0"-35,0 0 115,0-1-115,0 1-101,0 0-86,0-1-53,0 1-45,0-1-37,0 1-76,1-2-446,-1 1 390,0 0 78,0 0 72,0 0 95,-1 1 45,1-1 34,0 1 36,0-1 39,0 1 44,0-1 45,0 1 15,0 0 42,0-1 42,0 1 45,0 0 48,0 0 50,-1-1 51,1 1 54,0 0 55,0 0 59,0 0 60,0 0 63,-1-1 64,1 1 66,0 0 70,0 0 70,-4 1-836,2 0 53,-6 8 858,6-5-710,0-1-204,0 0-56,0 0-70,0 0-85,-1-1 257,2 1-106,0-1-64,1 2-52,0-1-12,0-1 42,-4 5 175,1 0-43,-4 7 138,0 0-102,-15 26 274,10-21-245,1 1-108,-8 12 112,5-19-158,-13 16 97,18-16-98,0-1-84,-14 22-59,18-22-11,5-12 0,0 0-1,0 0 0,-1 1 0,1-1 1,0 0-1,-1 0 0,1 0 1,0 0-1,0 0 0,-1 0 1,1 0-1,0 1 0,-1-1 1,1 0-1,0 0 0,-1 0 0,1 0 1,0 0-1,-1 0 0,1-1 1,0 1-1,-1 0 0,1 0 1,0 0-1,0 0 0,-1 0 1,1 0-1,0 0 0,-1-1 0,1 1 1,0 0 0,-1-4-143,3-2-45,18-17-472,-9 11 389,-2 1 98,21-26-610,-10 16 263,-10 8 224,0-1-33,-8 11 435,0 0-49,0 1-47,0-1-42,0 0-40,1 1-37,2-3-209,-2 2 73,0 0-36,3-4-367,1 2-3,8-8-947,-10 9 1064,0-1 41,1 1 57,-1-1 75,-2 2 169,1 0 45,-1-1 51,1 1 54,0-1-108,-1 0 119,1 1 65,-1 0 56,1-1 47,0 1 78,1 0 39,7-2 589,-10 5-93,-2 0 21,0 0-22,0 3-106,1 1-485,-1-1-1,1 1 1,0-1-1,0 1 1,1-1 0,-1 1-1,1-1 1,-1 0 0,2 2-158,13 21 864,-9-15-504,-2-1-48,-3-8-379,-1 1 33,2 2 48,1 2 96,7 8 259,-7-9-291,0-2-66,-1 0-56,1 0-70,0 0-82,0 1-133,-2-3 115,0 0-37,0 0-37,0 0-41,0-1-42,0 1-46,0 0-46,1 0-50,-1-1-51,0 1-54,0-1-55,0 0-59,0 1-60,0-1-63,1 0 334,0 0 53,0-1-41,3 0-197,-6 0 704</inkml:trace>
  <inkml:trace contextRef="#ctx0" brushRef="#br2" timeOffset="144626.51">6649 5305 385,'0'-4'28,"0"1"50,-1 0 46,1 1 38,-2 1 77,1 0 39,-6 0 683,6 1-903,-1 0 559,2 0 415,0 0 638,0 0-106,0 0-630,0 0-283,0 0 1041,0 0-932,0 0-64,0 0-357,0 0-44,0 1-42,0-1-39,0 1 113,0 0-114,0 1-61,0 4-17,0-5-73,0 0 40,0 0 33,0 0 52,0 0 59,0 0 71,0 5-71,0 0 85,0 1 49,0 11 573,0-7-436,0-6-304,0 0-47,0-1-58,0 0-67,1 6 261,0-2-66,2-1-50,0 0-39,3 17 246,-4-10-187,2 0-38,0 3-7,-6-3-44,-1 2-20,7 14-54,-3-24-40,1 0 0,-2-1 0,1 1 0,-1 0 0,0 0 0,0 0 1,-1 4-4,-5 22 70,1 37 190,4-41-226,2 3-34,0-18 0,0 0 0,-1-1 0,-1 1 0,0-1 0,-2 7 0,-4 13 25,2 20 57,-8 61-61,-1-42-42,9-10-61,-2-23 57,4-20 45,1 1 0,0 0 0,2 0 0,0 0 1,2 7-21,0 25 27,-2-47 282,0 1-78,0 0-72,0 0-70,0-1-64,0 1-62,0 0-56,0 1-54,0 2-207,0 1-119,0 0-102,0 0-80,0 3-293,0 22-1914,0-20 1710,0-7 682,0-1 37,0 1 43,0-1 49,0 0 51,0 1 65,0-1 73,0 0 78,0 0 87,0 0 92,0 0 100,0 0 106,-1 7-297,-2-5 34,2-7-40,1 0 0,0 0 0,-1 0 0,1-1-1,0 1 1,0 0 0,0 0 0,0 0 0,-1 0-1,1-1 1,0 1 0,0 0 0,1 0 0,-1 0-1,0 0 1,0 0 0,0-1 0,1 1 0,-1 0-1,0 0 1,1 0 0,-1-1 0,0 1 0,1 0-1,0 0-7,2 9 131,-1 2-51,-2 4-35,-2 8-43,1-2-24,1-17-9,0 18-122,0-15 144,0-3 67,0-3 98,0 3-45,1 7 314,-1-8-268,2-1-68,0-1-57,1-1-73,1-1-89,-1 0 1,-3 0 1,0 0 60,0 0 50,0 0 36,0 0 50,0 0 0,0 0-51,0 0-34,0 0-51,-2-9 272,0 0-100,-3-3-85,-4-5-127,0-4-111,3 8 22,-1 1 51,-3-1 19,-8-6-18,4 5 18,6 3 14,1 2-10,2 0-34,2 4 34,1 0 41,-8-14 51,7 13 88,0 1 91,-9-10 569,9 14-593,0 1-35,1 0 254,2 0-65,0 0-116,1 0-56,0 0-26,0 0-66,4-1-38,-3 1 56,-1 1 49,1-1 36,-1 0 54,1 1 65,-1 0 74,10 14 139,2 13 279,2 5 7,0-13-334,-14-18-343,1 0 0,-1 0 0,0 0 0,1 0-1,-1 0 1,0 1 0,0-1 0,-1 1 0,1-1-1,0 2-57,6 15 382,2-10-207,-1-5-78,-1 1-42,0 0 1,0-1 36,-6-3-77,-1 0 1,1-1-1,0 0 0,0 1 0,-1-1 0,1 1 1,0-1-1,0 0 0,0 0 0,-1 1 0,1-1 1,0 0-1,0 0 0,0 0 0,0 0 0,-1 0 1,1 0-1,0 0 0,0 0 0,0 0 0,0 0 1,-1-1-1,1 1 0,0 0 0,0 0 0,0-1 1,-1 1-1,1-1 0,0 1 0,0-1-15,9-8 145,-3 1-103,10-10 269,0 1-117,0-3-85,2 2-81,-5 2-3,15-23 101,-19 25-133,0 0-62,1 1-86,2-1-108,-10 11 198,-1 0-35,0 0-41,-1 0-45,0 0-49,0 1-55,-1-1-59,1 0-64,-1 1 70,1 0-39,-1 0-39,1-1-43,-1 1-43,1-1-45,0 1-48,1-1-48,-1 0 178,2 0 53,0 0-31,2-2-166</inkml:trace>
  <inkml:trace contextRef="#ctx0" brushRef="#br2" timeOffset="145844.81">10080 5164 2056,'-14'1'1581,"7"3"-62,4 3-59,2 1-57,-1 2 13,-2 2-57,0-4-630,0 0-56,1 0-53,0 1-51,0 0-47,0-1-45,0 1-44,0 0-39,0 1 14,0 0-46,0 1-42,-1-1-37,-2 5 79,-1 1-63,-2-1-48,-1-1-36,2-4-120,-4 0 37,7-6-59,1 1 0,-1-1 0,1 1 0,0 0-1,0 0 1,-2 3-73,3-1 61,3-7-55,0 1-1,-1-1 0,1 1 1,0-1-1,0 0 1,0 1-1,0-1 1,0 0-1,-1 1 1,1-1-1,0 0 0,0 1 1,0-1-1,-1 0 1,1 0-1,0 1 1,-1-1-1,1 0 1,0 0-1,0 1 1,-1-1-1,1 0 0,-1 0 1,1 0-1,0 0 1,-1 1-1,1-1 1,0 0-1,-1 0 1,1 0-1,0 0 0,-1 0 1,1 0-1,-1 0 1,1 0-1,-1 0-5,5-6 88,2-3-49,-5 7-37,12-19-26,0-1-38,31-45-216,-25 34 172,-1-18-132,-9 22 122,3 1 62,-3 7 127,-7 17-24,-1-1-1,1 1 0,0-1 1,1 1-1,-1 0 1,4-4-49,2 5 324,1 10-44,-3 4-39,-1-2-35,-4-7-122,9 17 142,4 10 213,-10-17-347,1 1-57,3 3-97,3 1-114,0 1-94,-4-3-78,-6-13 423,-1 0-43,1 0-42,0-1-39,0 1-39,0 0-35,0 2-224,1-1-19,-1 1-68,1-1-62,-1 0-51,0 1-167,1 0-48,0 7-1671,-2-4 988,-1-4 540,-1 0 207,0 0 68,0-1 166,-1 0 65,0 0 73,-1-1 82,0 1 67,-1-2 69,-1 1 46,-4-1 45</inkml:trace>
  <inkml:trace contextRef="#ctx0" brushRef="#br2" timeOffset="147142.44">10037 5333 771,'0'1'1552,"0"0"-93,0 0-89,0 0-87,0 0-85,0 0-81,0 1-79,0-1-77,0 1-73,0 0-71,0 0-68,0 0-65,0 0-64,0 1-59,0-1-58,0 1-55,0-1-76,0 1-44,0 0-41,0 0-39,0-1-36,0 1-35,0 3 83,0 0-129,0-1-68,0 1-58,0-1-48,0 7-140,0 7-220,0-11 260,0 0 57,0 0 88,0-4 42,0 0 34,0 0 37,0 0 42,0 0 46,0 0 49,0-1 52,0 1 58,0 32 55,-1 7-52,2 1-106,3 0-90,4-2-73,-3-11 125,-6 45 368,0-51-450,0 1-60,1 83 3,0-37-57,-7-24-19,5-39-13,0 1 0,1-1 0,0 1 1,0 5 6,1 77-107,0-2 99,0-8 59,0 143 141,0-220-277,-2 12 100,3-16 19,12 21 24,-11-8-58,-2 10 42,0 21 151,0-46-187,0 1 0,0-1 0,0 1 0,0-1 0,0 1 1,0-1-1,0 1 0,0-1 0,-1 1 0,1-1 0,0 1 0,0-1 0,-1 1 0,1-1 0,0 1 0,-1-1 0,1 1 0,0 0 0,-1-1 0,1 1 0,0-1 0,-1 1 0,1 0 0,-1-1-6,-5-5 106,4-3-78,1 0-53,-2 0-41,-9-21-253,7 19 196,1 2 35,-2-6-68,-2 0 52,2 5 53,-1 0 0,0 1 0,-1 0 0,0 0 1,-2-1 50,4 0-19,0-3 11,-11-6-51,13 13 87,0 0 50,-1-14 296,5 12-276,0 5 31,0 3 21,0 0 64,0 1-66,0 1-59,2 10 59,7 5-23,12 25-36,-15-29-21,0-1 57,-1-3-55,4 2-24,0 1 0,-3-2 28,-3-5-95,1 0 47,2 1 53,5 2 101,-11-8-164,1 1 0,0-1-1,0 0 1,0 1 0,0-1 0,-1 0 0,1 0-1,0 1 1,0-1 0,0 0 0,0 0-1,0 0 1,0 0 0,-1 0 0,1 0 0,0 0-1,0 0 1,0-1 0,0 1 0,0 0-16,4-4 70,0-3-35,4-9 242,5 1-71,2 1-64,0 1-54,9-7-36,-5-1-67,-9 7 9,-2 2-44,-2 4-79,1 3-75,2-1-114,4-7-449,-10 8 436,-1 0-105,-1 1 24,1 1-94,-1-1-111,-1 3 262,1-1-33,0 1-165,0-1-103,0-1-437,4-4-1647,-5 4 1967,-1 0 84,0 1 263,-1-1 69,0-1 79,-1 1 90,1 0 31,-2 0 62,0 0 41,-2-2 39</inkml:trace>
  <inkml:trace contextRef="#ctx0" brushRef="#br2" timeOffset="159938.66">3247 3696 1670,'0'-2'-23,"0"1"79,0 0 71,0-1 68,0 1-5,0 0 32,0 0 311,0-1 104,0 0 83,0 1-17,0-1 37,1-2 1770,0 2-1480,-1 2-454,0-1-37,1 0-47,-1 0-53,1 1-63,0-1-70,-1 1-79,1-1-86,0 1-100,0 0-44,-1 0-48,1 0-48,0-1-53,0 1-54,-1 0-57,1 0-59,1 0 596,-1 0 180,-1 0-1,0 0-178,0 0 17,0 0-49,2 6 67,-1-3-47,-2-2-43,-1-1-42,1-2-37,0 1-37,3-1 8,-2 3-100,0 0 72,0 0 59,0 1 51,0 3 242,0 9 701,0-9-749,0-3-252,0 0-49,0-1-59,0 0-67,0-1-76,0 0-84,-1 5 230,1 0 0,1 1 0,-1-1 0,1 0 0,0 1 0,0-1 0,1 1-31,5 9 40,-5 0-40,-2 2 22,-1 2 35,-1 37 174,4-39-177,1-2-33,-1-11-20,-1 1 0,0-1 0,0 1-1,-1-1 1,1 1 0,-1-1 0,0 2-1,4 28-27,-2-27 3,-1 1-1,1 0 1,-2-1 0,1 1 0,-1 0 0,0 0-1,-1 0 1,0 2 24,-1 19-42,2-19 42,0-7 0,-1 0 0,1-1 0,0 1 0,0 0 0,0 0 0,1-1 0,-1 1 0,1-1 0,-1 1 0,2 2 0,-2-4 0,1 0 0,-1-1 0,1 1 0,-1 0 0,1 0 0,-1 0 0,0 0 0,0-1 0,1 1 0,-1 0 0,0 0 0,0 0 0,0 0 0,0 0 0,0 0 0,0 0 0,0 0 0,0 0 0,0 0 0,-2 10 0,9 3 0,-3-10 37,-4-3-42,0 2-34,-1 3-40,1 5-51,0 6-61,0-17 330,0 1-37,0-1-36,0 0-34,0 2-63,0-1-115,0 0-69,0 0-70,0 0-62,0 1-51,0-1-97,0 1-39,0 3-1320,0-3 1092,0-1 341,0 0 33,-1 1-124,1-2 301,0 1 35,0 0 38,-1-1 42,1 1 44,-1-1 50,0 1-155,-1 1 23,1 0 78,0 0 53,2 5 58,3-2-82,-1 6 49,-3-4 106,-1 5-114,4 10-156,4-19 237,-8-4-11,-5 1 101,13 0-81,-14 0-58,5 0 82,2 0 21,2 0-74,-1-1-52,5 3-51,-3-1 45,-1 6-22,-2-5-43,0-1-49,0-5-28,0 1 65,1 3 43,-1 1-32,0 1-16,-1-1-37,1 0-46,0 0-56,0 1-63,-1-1-73,1-1-83,-1 0-90,-2 0 265,0 0 37,-3 0-80</inkml:trace>
  <inkml:trace contextRef="#ctx0" brushRef="#br2" timeOffset="161619.37">6664 3399 385,'0'0'150,"0"0"63,0 0-58,0-1-46,0 1-40,0-2-15,0-1-47,0 2 24,0-1 51,0 1 74,0 0 105,-1 0-85,1 1 36,0 0 38,-1-1 41,1 1 44,-1 0 49,0 0-387,1 0 84,-1 0 76,0 1 73,0-1 66,1 0 62,-1 0 57,0 1 51,0-1 153,1 0 58,-1 1 48,1-1 40,-2 1 682,0 2 2018,1-2-2311,1 0-79,-1-1-110,0 1-533,1-1-37,-1 1 65,1-1-82,-1 0-92,0 1-100,1-1-113,-1 0-80,0 1-86,1-1-90,-1 0-95,0 0-101,0 0-104,0 0-111,-1 0 730,2 0 28,0 0-19,0 1-33,0 0 32,0 1-76,0 4 14,0-4-25,0-1 37,0 1 86,0 0 94,-1 27 486,0-8-335,1 1-64,1-2-69,2-1-74,1-3-26,-1 0-1,-1 0 1,1 13-192,-3 7 282,0 73-31,0-65-202,1-39-49,-1-1 0,1 1 0,-1 0 0,1 0 0,1 0 0,-1 0 0,1 1 0,5 24 0,-7-4 25,0 21 101,0-28-115,0-1-37,0 5-42,0 6-52,0 6-64,0-34 31,0 0-35,0-1-285,0 1-128,0-1-126,0 0 64,0 0-1341,0 0 1202,0 0 305,0 0 63,0 0 60,0 1 55,0-1 52,0 1 47,0-1 45,0 1 39,0 0 26,0 0 39,0 1 26,0 0 89,0 1 164,0-3-177,0 1-41,0-2-77,0 1-107,0-2 106,0 0 38,2-3-31,0 4-11,0 0-92,-1 0-21,1 1-76,1 0-88,-1 0-101,-2 0 197,0 0-54</inkml:trace>
  <inkml:trace contextRef="#ctx0" brushRef="#br2" timeOffset="163220.68">9952 3372 385,'-8'0'24,"4"0"60,3 0 15,0 0 37,1 0 228,0 0 102,0 0-81,0 0-74,0-1-68,0 1-62,0 0-56,0 0-51,0-1-44,0 1-59,0-1-72,0 0-69,0-1-287,0 2 332,0-1 56,0 0 52,0 0 73,0 0 92,0 1 108,0-1-82,0 1 34,0-1 39,0 1 40,0 0 41,0-1 43,0 1 45,0-1 47,0 1 50,0 0 52,0-1 54,0 1 56,0 0 59,0-1 59,0 1 64,0 0 63,0-1 68,0 1 69,0-2-491,0 1-96,0 0-35,0 0 334,0 2-124,0 0-111,0 1-118,0 1-77,0 0-66,1 0-57,-1 1-47,1 0-34,4 14 364,-3-13-285,1-2 81,-2-1-158,0 3 26,-1 7-17,0 28 347,0-28-382,2 5 50,4-3-55,-5-11-93,0-1 0,0 1 0,0 0 0,-1 0 1,1 0-1,0-1 0,-1 1 0,0 0 0,0 0-13,0 10 42,1-1 0,0 1 0,2 11-42,4 1 24,-5 4-54,-3-25 22,1-1 1,0 1-1,0-1 0,0 0 1,0 1-1,0-1 0,1 1 1,0-1-1,0 0 0,0 2 8,1 0-2,0-1 0,0 0 0,-1 0 0,1 0 0,-1 1 0,0-1 0,-1 1 1,1-1-1,-1 1 0,0-1 0,0 5 2,0-2 18,0 0-51,0-1-44,0 0-36,0 3-188,0 8-541,0-13 624,0 0 52,0 0 65,0-2 99,0 0 38,-2 0-143,-8-2 64,15 1-111,-3 2 46,-9 5-16,9-9-100,0 0 70,0 1 22,-1 2 78,2 4-11,-2-4 5,-1 1-43,1 0-108,-1 1-115,1-3 111,-1 1-40,0-1-42,0 1-46,0-1-50,0 0-53,0 0-57,0 0-59,0 0-64,0 0-66,-1-1-71,1 0-73,0 0 521,0 0 33,0 0-449</inkml:trace>
  <inkml:trace contextRef="#ctx0" brushRef="#br2" timeOffset="168980.73">9596 4473 385,'0'-3'150,"0"-2"12,0 1 40,0 2-16,0 2 51,0-1 57,0 1 60,0 0 333,0 0 490,0 0-700,0 0-60,0 0-55,0 0-53,0 0-48,-1 0-44,1 0-41,0 0-37,-1 0-22,1 0-37,-1 0-6,-1 0-81,0 0-87,1 0 103,0 0 43,0 0 86,0 0 106,0 0 31,1 1 87,-1-1 99,1 0 110,-1 0 121,1 1-297,0-1 34,0 0 36,0 0 37,0 1 39,0-1 40,0 4-36,0 0-57,0 1-55,-1-1-50,1 0-45,0 0-41,-1 0-38,1 0-33,-1 3 110,-1 1-69,-3 16 413,3-14-328,-2 12 301,3 1-98,1 2-104,1-2-106,0-6-157,-1-3-67,1 5 29,1-1-59,0-2-46,1 0-35,4 42-70,-7-54-148,0 0 67,0 0 56,0 0 46,0 0 37,0 7 99,0-7-83,0-1-36,0 0-32,0 0-42,0-1-48,0 1-56,0-1-65,0 1-72,0 0-80,0-2 90,0 1-41,0 0-43,0 0-47,0-1-49,0 1-50,0 0-54,0 0-55,0-4 289,0 0 38,0-6-551</inkml:trace>
  <inkml:trace contextRef="#ctx0" brushRef="#br2" timeOffset="169297.94">9611 4486 4497,'-1'-1'-85,"0"0"33,-1-1 42,0 0 117,1 1 103,-1-2 160,0 1 108,1 0 207,0-2 491,0 1 64,2 1-441,0 0-182,0 1-69,1 0-160,-1 1-75,2 0-88,-1-1-102,0 1 822,-1 0-112,-1 0-293,0 0-114,1 0-102,0 0-87,0 0-51,1 1-84,0-1-58,0 1-55,0 0 14,-2-1 37,1 0 31,-1 0 44,3 3 60,0 0-22,-1-1-42,11 2 138,-3-4-102,-10 0-143,14 0 188,-1 0-35,0 0-42,-1 1-51,0 0-60,0 1-68,1 1-76,0 1-85,-7-3 168,0 0-66,1 0-72,0-1-75,-2 0-14,1 1-57,-1-1-61,1 1-62,-1 0-65,-1 1-68,1 1-70,-2 0-72,-2-2-88,0 0 114,-1 0 107,1-1 98,-1 1 90,0 0 81,1 0 74,-1 0 64,0 0 69,0 0 39,-1 0 5,1 1 87,-1 0 67,0-1-95,1 0-51,0-1-52,-1 1-67,0 1 61,-1 1 54,-2 1 35,-1 1 34</inkml:trace>
  <inkml:trace contextRef="#ctx0" brushRef="#br2" timeOffset="169548.81">9639 4627 4112,'-3'0'-38,"1"0"69,-1 1 58,0-1 49,-1 2 235,-4 4 645,7-5-776,-1 1-82,2-2 554,1 0-45,-1 0-41,1 0-42,1 0-38,-1 0-38,0 0-36,1 0-33,2 0 346,0 0-116,0 0-102,1 1-88,-1-1-181,-1 0-33,5 1 184,-2-1-110,5 0 388,0 0-462,0-2-77,1 0-86,0-1-94,1 1-112,-7 0 4,1 1-34,-1 0-33,1 0-36,-1 1-38,0 0-37,15 0-777,-8 0 435,-7 0 404,0 0 35,-1 0 42,1 0 46,5 0-26,7 0 84</inkml:trace>
  <inkml:trace contextRef="#ctx0" brushRef="#br2" timeOffset="169947.37">10024 4458 6168,'0'0'-104,"0"-1"58,0 0 53,0 0 50,0 0 45,0 0 41,0-1 250,0 1-73,0-1 39,0 0 309,0-4 971,0 4-1180,0 1-46,0-1-99,0 1-62,0 0-74,0 0-85,0-1 333,0 2 69,-1 0-42,0 2-178,-11 9 216,0 0-98,-2 2-69,0 1-75,-3 3-23,-5 11 23,6 1-16,11-8-38,4-4 17,4 1 64,-2-16-255,0 0-1,0 0 0,0 0 0,0-1 0,0 1 0,0 0 1,1-1-1,-1 1 0,0-1 0,1 0 0,-1 1-20,11 11 142,-7-3-106,8 9 13,0-8 59,3 4 61,-3 5-99,-4 3-98,-6 1-97,-8-7-287,4-14 346,-1-1 0,0 0 0,0 1 0,0-1 0,0 0 0,-1 0 0,1 0 0,-1 0 0,1 0 0,-1 0 0,0-1 0,1 0 0,-3 1 66,-11 5-354,0-3-67,2-1-93,7-3 214,1 0-32,-19-2-721,22 2 847,-1-1 1,1 1-1,0-1 0,0-1 0,-1 1 0,1 0 1,0-1-1,-2 0 206,-4-8-799,6-2 52,6 3 289,3-2 42,2-1-141,0 2-79,-1 2-40,10-8-963,-5 8 697,-6 4 508,2-1 44,0 0 54,0 0 62,-3 2 162,3-1 18,-1-1 37,19-11 15</inkml:trace>
  <inkml:trace contextRef="#ctx0" brushRef="#br2" timeOffset="170768.29">10208 4500 3726,'0'0'409,"0"0"-68,0 0 410,0 0-453,0 0-56,0 0 266,0 0-278,0 0 49,0 0 55,0 0 65,0 0 115,0 0-58,0 0-52,0 1-51,0-1-46,0 0-43,0 0-40,0 1-36,0 0 78,0 0-91,0-1-82,0 1-35,0 2 48,1-1-18,0-1 85,-1 0-44,1-1 35,1 3 288,0-1-75,-1 0-65,-1-1-56,1 2-10,-1-1-52,-3 6 238,1-5-268,1 2 37,-1 2 232,3-2-81,0 0-66,2-1-53,-1 0-25,0 3 58,-4 4 10,-1 4 5,4 0-10,0-3 58,-5 6 77,2-3-140,-1 13 111,-1-19-334,-1 6 105,4-6-109,-1 5-48,2 5-84,0-33-255,2 1 42,0 1 42,1 0 38,4-12-122,2 0 120,0-2 90,0-3 90,24-58 48,-18 58 49,0 6 30,-3 6 63,-2 6 102,-4 7 100,0 4-54,-1 2-45,0 4-40,1 4 58,-3 2 39,-2 2-70,2-6-127,0-2-36,3 8 51,-5 3 18,1-4-69,4 7 111,-1 0-39,-3-7-145,-3-7 4,3-1 0,9 15 0,-8-10 18,-3-1-43,1-6-91,10-12-110,-8 7 189,14-17-145,4-15-14,-4 8 60,-15 21 122,1 1 0,-1 0 0,0 0 0,0-1-1,-1 1 1,1-1 0,0-3 14,-1 4-4,0 0 0,0 0-1,0 0 1,1 1 0,0-1 0,-1 0 0,3-1 4,4-7 16,-6 10 0,0 0 0,0-1 0,-1 1 0,1-1 0,0 1 0,-1-1 0,0 0 0,0 0 0,0 0 0,0 0 0,0 1 1,0-1-1,-1 0 0,1 0 0,-1-2-16,0 4 129,2 0-59,4 0-19,-3 1 4,-1 1 101,-1 0-24,-1 0 46,1 7 40,0 0-58,4 7 37,2 10-10,-6-13-71,-1 4-123,0 0 43,0 35 205,0-28-171,0-10-62,0 0-37,0 4-78,0 0-95,0 0-115,0-9 109,0 1-35,0-1-39,0 1-41,0-1-42,0 0-46,0 1-47,0-1-51,0 0-52,0 0-56,0-4 292,0 0 37,0 4-448</inkml:trace>
  <inkml:trace contextRef="#ctx0" brushRef="#br2" timeOffset="172119.23">6151 4627 4497,'-3'-11'245,"1"10"-117,-1 0 4,0 1 49,2 0 44,0 0 64,1 0 64,0 0 65,0 0-21,0 0 585,0 0-434,0 0-238,0 0-42,0 0 11,0 0 85,0 0 228,0 0-113,0 0 121,0 2 427,0 2-592,0-1-34,1 5 308,1 0-115,-1 0-101,2 1-88,-1 0-77,0 0-64,1 0-50,1 4 48,3 17 259,-1 3-88,0-3-72,-1 20 130,2-2-308,-4-36-187,-1 0-59,0 1-76,-2 1-95,1-5-88,2-2-73,1-1-80,0-2-89,-1-2-539,-3-2 664,0 0 130,0 0 56,0-1 56,0 0 57,0-3 22,0-4 86</inkml:trace>
  <inkml:trace contextRef="#ctx0" brushRef="#br2" timeOffset="172401.25">6223 4585 1670,'0'-6'1018,"1"0"77,0 0 526,6-3 2256,-5 8-2933,1 0-43,0 1-55,0-1-68,1 1-80,0 0-92,0 0-105,1 1-116,0-1-140,-2 0-169,-1 0-33,1 0-34,0 0-36,0 0-37,0 0-38,1 0 220,5 0 106,12-2 196,-13 2-324,-1 0-42,-1 1-49,-1 0-43,0 0-52,-1 1-57,1 0 42,-1 0-43,1 1-41,-1-1-38,-1 0-36,1 1-33,2 2-388,-1 1-104,-2 2-86,-1 1-67,-1 1-48,-1-8 511,-1 0-1000,0-1 886,-1 1 158,0 0 50,0 0-30,-3 3-153</inkml:trace>
  <inkml:trace contextRef="#ctx0" brushRef="#br2" timeOffset="172640.77">6294 4768 12464,'10'0'403,"1"0"-56,0 1-57,1-1-60,-3 1-91,0-1-41,0 0-42,1 1-44,-1-1-46,0 0-45,0-1-47,1 1-50,-1-1-49,0 0-51,-1 0-53,1-1-53,-1 0-55,1 0-56,-1-1-57,-1 0-59,5-3 68,5-2-108,-17 8 639</inkml:trace>
  <inkml:trace contextRef="#ctx0" brushRef="#br2" timeOffset="172957.72">6622 4614 385,'-4'0'209,"1"-1"-11,0-1 47,1 1 42,1-2 108,0 0 44,0-2 286,1-1 52,1 0-25,-2 6 199,0-1-88,-1 0-84,-1 1-82,0 0-77,0 0-74,-1 0-70,0 0-67,1 0-63,-1 0-60,0 1-56,1-1-52,0 0-49,0 1-46,1-1-41,1 0-38,-10 6 384,1 0-95,0 1-31,-1 4 27,3 4-3,4-2-30,3-1 32,0 3 91,2 0-48,0-1-46,2 1-45,1-1-44,2 0-41,1-1-41,2 0-38,2-1-38,4 7 110,-9-8-121,0 1-44,-4 0-55,-2-1-65,-5-1-74,-5-2-84,3-4 32,-1 0-73,-4 2-263,0 0-96,8-4 380,0 0 0,0 0 0,0-1 0,-1 0 0,1 0 0,0 0 0,0 0 0,-4-1 315,0 0-510,-1-2 36,2-1-55,0-1-55,-6-9-1483,11 6 1219,2 2 385,0 1 43,0-1 56,2 0 64,0 0 77,0 0 85,1 0 97,1 0 108,1-3-151,4-1 60,-9 9 24</inkml:trace>
  <inkml:trace contextRef="#ctx0" brushRef="#br2" timeOffset="173684.91">6707 4599 3726,'0'0'520,"0"0"-141,0 0-26,0 0 45,0 1 292,2 1 1104,1 1-988,3 10 1601,-3-5-1417,-1-1-185,0 1-107,0-4-370,-1 0-50,0 0-55,0 0-61,0-1-67,0 1-73,0-1-78,-1 0-85,4 18 681,-3 1-115,-1 2-110,-1 0-107,0-6-116,1 0-65,0-17-14,0 1 0,-1 0 1,1-1-1,0 1 0,-1-1 0,1 1 1,-1 0-1,0-1 0,1 1 1,-1-1-1,0 0 0,0 1 1,0 0-14,-4 6 46,3 1-51,2-7-102,0-2-43,0 0-25,0-1 79,0-1 52,1-3 18,1 3-19,2-3-85,-1-1 35,0-5 7,0 0 41,3-13-8,1 10-22,4-7-65,-6 1 60,7-12 49,-5 14 76,1-12-64,-5 16 25,1 0 34,3-3 102,-2 7 18,1 1 67,2 2 79,1 1 90,-1 3-10,-2 3-101,-2 2-125,-1 2-39,2 5 37,-2 16 61,-3-17-102,0-1 54,0-2 7,1 10 21,5 6 40,0 5 10,-5-6-50,-1-20-195,0 0 0,0 1 0,0-1-1,0 1 1,0-1 0,0 1-1,0-1 1,0 1 0,0-1 0,0 0-1,0 1 1,0-1 0,0 1 0,0-1-1,1 1 1,-1-1 0,0 0-1,0 1 1,0-1 0,1 0 0,-1 1-1,0-1 1,1 1 0,-1-1 0,0 0-1,0 0 1,1 1 0,-1-1 0,1 0-1,-1 0 1,0 1 0,1-1-1,-1 0 1,1 0 0,-1 0 0,0 0-1,1 1 1,-1-1 0,1 0 0,-1 0-1,1 0 1,-1 0-2,10-7 23,-5-2-54,-2-3 21,0-2-53,-3 10 29,0 0-1,1 0 0,0 0 0,0 1 0,0-1 1,0 0-1,1 0 0,-1 1 0,2-3 35,4-6-115,-1-1 82,-6 12 39,1-1-1,-1 1 1,0 0-1,1-1 1,0 1-1,-1-1 1,1 1-1,0 0 0,-1-1 1,1 1-1,0 0 1,0 0-1,0 0 1,0 0-1,0 0 1,0 0-1,1 0 1,-1 0-1,0 0 1,0 0-1,1 1 1,-1-1-1,1 0 1,-1 1-1,0-1 1,1 1-1,0-1-5,3 7 128,9 31 237,-8-4-279,-2 3-35,1 13-62,5-3-115,-6-35 1,1 3-111,-1 1-113,-3-8 124,-1 1-36,0 0-41,-2 0-42,-2 3-32,-4 7-105</inkml:trace>
  <inkml:trace contextRef="#ctx0" brushRef="#br2" timeOffset="174929.3">2964 4952 2955,'0'0'563,"0"0"-119,0 0 487,0 0-556,0 0 37,0 0 119,0 0 44,0 0-113,0 1-100,0-1-83,0 1-48,0 0-65,0 0-47,0 3 103,0-1-40,0-2-28,0 1 49,0 7 688,0 0-81,0 0-77,0 0-72,0 1-69,0-1-65,0 0-59,0 1-56,0 1 14,0 0-66,0 1-61,0-1-51,0 2-11,0 0-51,0 2-15,0 6 26,2 0-139,3-3-46,2 16-40,-7-24 38,0 0-84,0-4-6,0-1-35,0 0-39,0 1-44,0 1-141,0 0-97,0 0-108,0 0-117,0-1 285,0 3-105</inkml:trace>
  <inkml:trace contextRef="#ctx0" brushRef="#br2" timeOffset="175244.46">2992 4952 3341,'0'0'222,"0"0"-44,0-1-39,0 0-33,0 0 24,1-5 46,1 3-35,0 1 224,1-1 73,0 0 63,0 0 51,4-3 639,7-4 869,-7 6-1208,-1 1-45,1 0-94,-3 1-395,-1 1-36,1 0-41,-1 0-44,1 0-48,-1 0-53,1 1-56,-1 0-61,2 0 323,-1-1-35,4 0 166,-2-1-122,0-1-107,0 0-88,1 1-85,1 0-67,3 2-50,4 0-68,-7 0 27,-4 0 11,0 0-45,0 0-53,-1 0-64,0 0 65,-1 0-49,0 1-42,-1 1-35,2 1-398,1 6-1080,-3-6 1314,0 0 61,-1 1 21,0-3 264,0 0 41,0 2 33,0 0 32,0 5 14</inkml:trace>
  <inkml:trace contextRef="#ctx0" brushRef="#br2" timeOffset="175449.52">3020 5108 1670,'-1'0'-179,"0"1"42,0 0 43,0 0 39,0 0 39,0 0 36,0 1 120,-1-1 46,1 0 63,0 1 56,0-1 50,1 1 43,-1-1 38,0 1 523,2 4 1958,1-5-2323,-1 0-35,1 0 8,1-1-71,0 1-87,1-1-101,3 0 277,-1 0-42,1-1-41,0 1-39,0-1-38,0 0-36,1 0-34,-1 0-34,7-1 228,0 0-116,0-1-102,0 1-92,-2-1-84,-2 1 18,0-1-79,0-1-80,-1 1-80,-4 0-22,1 1-36,0 0-36,0 0-36,0 0-36,0 1-36,1 0-37,0 1-36,0 0 76,0 0 48,-1 0 48,0 0 49,1 0 19,2 0 73</inkml:trace>
  <inkml:trace contextRef="#ctx0" brushRef="#br2" timeOffset="175867.37">3433 4896 3726,'8'-1'224,"-5"-1"-42,-1-1 8,-1 0 48,0 1 7,-1-1 51,0-1 57,0 1 65,0 0-9,-1 1 56,1 0 214,0 1-70,0-1-68,-1 1-62,0 0-59,1 0-54,-1 0-50,0 0-46,-2-1 127,1 1-117,0 0-116,-1 0-46,-4 0 138,4 1-106,1 0 95,1 1-73,0-1 41,-5 3 79,-3 2 172,-1 0-84,1 1-63,-9 14 367,10-2-186,2 1-99,3 0-66,2-2-66,2 0-65,4-1-62,2 1-63,5-1-60,4 1-60,-5-4 20,-9-10 27,0 0 1,0 0-1,0 0 1,-1 0 0,0 0-1,1 1 1,-1-1-1,0 0 1,-1 1-1,1 1-4,-1 9-3,-4-2-37,-5 0-53,-4-3-72,6-6 53,0 1-77,0-2-71,1 1-69,0-2-63,1 1-61,-1-2-55,1 0-51,0 0-48,0-2-44,1 0-40,0-1-34,-4-5-817,0-4-92,7 8 1237,0 1 71,2-1 73,0 1 73,1 0 86,0 0 37,6-4 15,-8 7 42</inkml:trace>
  <inkml:trace contextRef="#ctx0" brushRef="#br2" timeOffset="176650.49">3576 4896 2056,'0'0'163,"0"0"-26,0 0 104,0 0-67,0 0 53,0 0 62,0 0 65,0 0 63,0 0 65,0 0 409,0 0 574,0 0-282,0 0-96,0 0-118,0 0-96,0 1-70,2 3-64,2 4-41,0 2-80,-2 0-75,0 1-69,0 1-61,-1-1-57,-1 1-50,0 1-43,-1 6 80,-2 0-70,-8 31 366,8-40-507,3 0-32,1 15 32,1-50-652,5-5 64,3-3 71,1-2 78,2-3 65,-3 2 117,-7 15 32,-2 12 78,1 0 37,2 0 53,3 0 65,5-6 134,-9 4-34,-3 10-65,1 0-65,0 1-44,6-1-15,-4 1 3,-1 1 58,0 1 91,7 7-10,-7-7-159,0 0 0,-1 1 0,1-1 0,0 1 0,-1 0 0,1-1 0,-1 1 0,1 2-34,0 6 131,-1 1 65,1 4 47,3 1-67,2 16 48,-5-19-36,2-7-34,1 4-35,-3 13-109,-1-22-105,1-1 40,6-3 6,-7 1 12,8-11-111,-1-10-1,-7 17 113,0 0 0,1 0 0,0 0 0,0 0-1,1 0 1,0-1 36,8-12-89,-2 1 62,2 1 66,1 3 91,1 9 117,-11 4-20,-1 0-55,1 2-46,0-1-39,0 2-4,3 4-19,-4-5-21,-1-1 33,7 10 212,0 2-65,-1 0-58,-1 1-53,1 4-36,-1 0-56,0 9-67,-3 0-62,-2-21 137,0 0-46,1 1-43,-1-1-38,0 3-65,0 0-43,0 8-316,0 4-237,-3 6-477,-1-14 708,-4 5-120</inkml:trace>
  <inkml:trace contextRef="#ctx0" brushRef="#br0" timeOffset="71839.66">4655 7672 11051,'0'-1'-17,"0"0"-34,0-1-141,0 0-107,0 0-89,0 1-62,0-1-52,0-5-1562,0 5 1569,0 0-189,0 1 387,0 0 39,0 0 10,0 1 73,0-1 83,0 0 93,0 0 154,0 1 90,0-1 134,0 1 277,0 0-300,0 0-33,0 0 228,0-1-113,0 1-99,-1-1-122,1 1-51,0-1-44,0 1-36,0-1-13,0-2 40,0 1-32,1 1 46,-1 0 74,0 0 106,0 0-109,1 1 36,-1-1 36,0 1 41,1-1 44,-1 1 45,0 0-478,0 0 50,0-1 49,1 1 44,-1-1 42,1 0 37,1-1 247,0 0 101,0-1 82,1-1 138,4-3 1032,-5 5-1156,-1 0-172,0 1-39,0 1-48,-1-1-58,-5 1 513,7 1-276,-1 1-86,-2 5-186,1 1 0,3 5-44,-2-6-116,0 0 0,0 0 0,0-1 0,-1 1 1,0 0-1,0 0 0,-1 1-76,0 20 277,4 0 69,3 15 8,-2 1-65,-2 19 39,-4-15 350,-8 46-678,5-56 95,3 0-45,2 8-32,2 22-34,0 10 19,-2-52-2,0 3 13,0 18 100,0-43-97,0-8 69,-1-5 38,0 6-73,-5 0 160,12 3-58,-5 0-71,0-2-41,2-8-57,0 7-30,-3 2 37,1 0 1,0 0 0,0 0-1,0 0 1,0 0-1,1 0 1,-1 0 0,0 0-1,0 1 1,0-1 0,1 0-1,-1 1 1,0-1-1,1 1 1,-1 0 0,0-1-1,1 1 1,-1 0-1,0 0 1,1 0 8,7-1-22,-1 0-1,0 0 1,0-1 0,0 0-1,0-1 1,7-2 22,9-3-27,2 1 38,5 2-58,63-2 130,-52 6-128,-24 1-21,1 0-39,-1 0-44,0 0-53,-5 1 2,1-1-40,-1 0-44,-1 0-46,-10 0-308,-1 0 108,0 1 96,0 0 86,-1 0 73,1 0 63,-1 0 51,0 1 40,0 2-186,-1-3 139,1-1-9,0 0-71,0 1-103,0 0 37,0-1-499</inkml:trace>
  <inkml:trace contextRef="#ctx0" brushRef="#br0" timeOffset="72277.58">4597 8010 4497,'1'-3'434,"0"0"37,4-3 561,22-8 2348,-18 11-2576,0 1-58,0 0-77,-1 0-98,-3 0-255,0 1-59,0 0-64,-1 1-71,12-4 542,1 2-41,-1-1-38,1 0-40,0 1-39,0 0-38,-1 0-39,1 0-38,15-2 234,-1-1-129,0 1-128,0-2-127,0 0-124,0-2-123,-1-1-122,0-2-120,-18 5-20,-6 3 84,-1 2 20,-2-1-12,1 1-46,-1 0-5,0 1-43,0-1-50,0 1-55,-2 0-128,0 0 123,-1-1 104,0 1 89,1-1 72,-1 0 52,0-3 8,0 3 19,0-1-92,0 2 18,0-1-38,0 0-49,-1 1-52,1-1-59,0 1-65,0-1-72,-1 1-77,1 0-84,-1 0-90,0 0 236,-1 0 50,-1 0-34,-3 0-170</inkml:trace>
  <inkml:trace contextRef="#ctx0" brushRef="#br0" timeOffset="72619.72">4640 7686 5911,'-21'-14'57,"10"8"70,5 2-15,1-1 42,4 4-304,0 0 57,0 0 53,-1 0 86,1-1 78,0 1 71,0 0 118,0 0 73,0-1 154,1 0 369,1-3 660,0 4-1089,1-1-46,0 1-119,0-1-51,0 1-60,1-1-68,11-7 786,2 1-104,0 0-96,1 0-88,0 1-82,1 0-73,0 0-68,-1 0-58,-1 1-64,0 0-41,14-6 149,-11 4-75,0 1 0,1 1 0,10-2-322,-1 2 285,0 3-38,7 0-9,0 1-99,-18 2-113,1 0-35,-1 0-35,1 0-39,-2 0-31,1 0-37,-6 0-69,0 1-62,-1 0-66,0 1-73,-1 0-78,-1 0-84,0 0-89,-1 0-94,-2-1 20,2-1-1088,-6 0 1297,-1-1 34,0-1-101,0 0 66,0-1-44,-1-2-221</inkml:trace>
  <inkml:trace contextRef="#ctx0" brushRef="#br0" timeOffset="73191.75">5480 7630 1670,'0'0'495,"0"0"-111,0-1-97,0 1-82,0-1-52,0 0-63,0-3 33,0 2-20,0 1 8,0 0 53,0 0 5,0 0 43,0 1 49,0-1 55,0 0 60,0 0 65,0 1 71,0-1 76,0 0-323,0-1 64,0 1 58,0 0 52,0 0 46,0 1 38,1-1 613,1 4 2280,-2-1-2717,1-1-38,0 1 101,0 0-100,-1 0-375,1-1-33,-1 0-35,1 0-40,0 1-41,0-1-44,-1 0-48,1 1-49,0-1-53,0 0-56,0 1-58,-1-1-61,15 34 1621,-12-22-967,0 0-40,0 5 57,0-9-263,-1-1-35,5 17 310,-3 1-55,-1 1-51,-1 0-46,-1 1-41,-2 0-35,0 27 136,-1 9-21,2-34-241,-1-1-44,-2 5-33,-4 16-44,5-33-7,0 1-54,1-2-59,-1 0-73,-1 0-87,-1-2-99,3-10 123,0 0-71,0 2-279,1-1-78,-2 6-875,1-8 1112,0 0 59,0-2 129,-1 1 65,0-2 78,0 1 87,1-2-63,0 0 45,1-1 30,-1-3 29</inkml:trace>
  <inkml:trace contextRef="#ctx0" brushRef="#br0" timeOffset="73589.15">5551 7630 4112,'-5'-4'62,"1"1"7,1 0 19,-1 0 37,1 1 15,1 0 37,-1 0 43,0 0 47,1 0-4,0 1 40,0-1 43,1 1 46,-1 0 49,1 1 52,1-1 55,0 1 58,0-1 332,2-1-91,0-1-89,2-2-87,-1 1-86,1-1-84,0 1-83,-1 0-82,7-5 197,-1 1-63,1 0-57,0 1-51,6-3 98,1 2-83,0 0-64,1 1-44,32-9 410,-27 11-344,1-1 125,-11 4-181,-1 0 40,23-2 466,-11 4-315,-4 0-166,-10 0-196,0 1-35,1-1-39,0 0-52,0 1-57,1-1-64,-5 0 86,3 1-43,0 2-60,2 0-78,-4 0 26,0 0-48,0 0-52,0 1-59,1 2-182,-1 0-109,-2 0-119,-3-2 340,-1 0-34,-1 0-34,0 0-37,0 0-38,-2 1-38,1-1-40,-2 1-42,0 0-42,-2 0-45,0-1 207,-1 0 97,-2 0 97,1-1 101,4-2 242,-3 1-104,-1 1 59,-1 1 37,-3 1 37</inkml:trace>
  <inkml:trace contextRef="#ctx0" brushRef="#br0" timeOffset="73855.59">5509 7912 5911,'0'3'124,"2"-1"90,0 1 79,0-1 68,3 1 150,-1-1 67,3 1 180,5 0 447,0 0-8,-4-2-455,-1 0-182,0-1-74,-2 0-148,0 0-73,0 0-83,-1-1-93,17-2 724,-6 0-271,2 0-36,-1 0-53,1-1-67,-7 2-174,1-1-43,-1 0-45,-1 0-53,9-4 106,10-4 221,1-1 51,-9 4-200,-3 2-111,0 0-90,-3 1-94,0 1-96,0 0-110,-7 2 80,0 1-32,-2 0-145,2 0-44,-3 0 137,-2 1 56,1-1 1,-1 1-40,0-1 4,0 0-40,-1 0-45,1 0-51,0 1 20,0-2-42,-1 1-46,1 0-48,0-1-52,0 1-54,0-1-59,0 0-60,0 0 567,-1 0 52,2 0 33,2-3 37,-4 4 22</inkml:trace>
  <inkml:trace contextRef="#ctx0" brushRef="#br0" timeOffset="74593.12">6619 7630 6168,'3'-5'86,"2"-6"89,-2 4-29,-1 1 10,1 0 45,0 1 9,-1 0 46,0 0 53,0 0 60,0 1-11,0 0 50,0 0 54,0 1 59,-1-1 62,1 0 67,0 1 70,0-1 73,1-4 46,-1 2-96,-2 0-88,-1 1-82,-2 0-74,0 2-68,-1 0-61,-1 1-53,-5-1 94,0 2-92,-4 0-18,-5 1 83,10 0-165,1 0-129,0 1 0,1 0 0,-1 0 0,1 1-1,0 0 1,-7 2-90,1 2 148,0 0-1,0 0 0,-8 6-147,5-2 137,1 1-1,0 1 0,1 0 1,0 0-1,1 2 0,-2 2-136,1 3 190,4 1-48,9-15-115,-1 0 0,1-1 1,0 1-1,0 0 0,0 0 0,0 0 0,1 0 0,0 0 1,0 0-1,1 0 0,-1 0 0,1-1 0,1 5-27,12 23 215,-6-19-119,1 0 1,1-1-1,0 0 1,1-1-1,0 0 1,0 0-1,2-1-96,20 15 187,2-4-43,-15-9-71,-1 1-1,0 0 1,4 6-73,22 22 61,-21-12-108,-21-25 24,0 1 0,0-1 0,-1 1 0,0 0 0,0 0 0,0 0 0,0 0 0,0 4 23,-1-7-10,-1 1 0,0-1 0,0 0-1,0 0 1,0 1 0,0-1 0,0 0-1,0 0 1,-1 0 0,1 1 0,-1-1-1,0 0 1,0 0 0,0 0 0,0 0 0,0 0-1,0 0 1,0 0 0,-1 1 10,-1-1-7,1 1 0,-1-1 0,1 0 1,-1 0-1,0 0 0,0 0 0,0-1 1,0 1-1,0-1 0,-2 1 7,-22 8-47,0-1 1,0-1-1,-24 3 47,4-6 14,1-7 69,15-3-75,-25-2 16,18 5-36,9 2-37,3 4-50,22-2 98,-1 0-39,1 1-44,1 1-52,1-1-57,1 1-63,2-1-69,3 0-75,-1-2 99,18 1-1004,-10-2 776,5 0-120</inkml:trace>
  <inkml:trace contextRef="#ctx0" brushRef="#br0" timeOffset="77795.55">85 534 5525,'0'0'813,"0"0"-499,0 0 37,0 0 43,-1 0 34,-1 2 935,-3 3-367,1 0-119,1 1-113,0 1-104,0 0-96,1 1-89,0 0-80,1 0-72,0-1-112,0 0-36,0 7 79,1 4-77,0 7-56,1-4-25,-2-8 28,1-3 47,-1-1 85,-4 27 258,0-1-74,0 1-66,0-1-56,-1 11 24,0-1-62,-2 10 3,-5 26 100,12-73-341,0 0 1,1 1 0,0-1 0,1 0-1,-1 0 1,2 0 0,0 3-43,3 11 63,1-2-40,-5-19-21,-1 0 0,1 0 0,-1 0 0,1 0 0,-1 0 0,1 0 0,0-1 0,-1 1 0,1 0 0,0 0 0,-1-1 0,1 1 0,0 0 0,0-1 0,0 1 0,0-1 0,0 1 0,0-1-2,23 5 93,21-9 164,21-10 102,-22 2-154,-7 1-96,-1-1-84,-6 1-88,0-1-93,-2 0-107,-13 5 86,-1 1-34,-7 2 0,4-1-41,-8 4 119,1 0-56,0 0-26,0 0-65,0 1-75,1 0-87,-5 0 347,1 0 1,-1 0-1,1 0 0,-1 0 0,1 0 1,0-1-1,-1 1 0,1 0 1,-1 0-1,1 0 0,-1 0 1,1-1-1,-1 1 0,1 0 1,-1-1-1,1 1 0,-1 0 0,1-1 1,-1 1-1,1 0 0,-1-1 1,0 1-1,1-1 95,0-1-497,-1-1-36,0 1 53,-1-1-40,-1 1-45,1-1-54,-2 0-58,0 1-67,-1-1-72,0 0-79,-1 1 721,-1-1 94,-6-4 56</inkml:trace>
  <inkml:trace contextRef="#ctx0" brushRef="#br0" timeOffset="78069.84">142 886 4883,'-8'0'21,"1"-1"55,0 0 77,1 0 97,3-1-20,-1 0 60,1 0 64,0-1 71,3 3 227,0-1-69,0 0-64,0 1-61,0-1-56,0 0-54,0 1-48,1-1-44,0 0 33,0 0-69,0 0-58,0 0-48,0-1-19,4-1 45,-4 2-41,1 0 59,-2 1 96,1-1 8,6-3 402,1 1-78,0 0-71,0 0-63,0 1-56,1 1-50,0-1-42,0 1-35,9-2 203,9-3 150,-10 0-461,-3 2 24,-1 0 37,34-10 597,-27 9-501,4 0-33,-12 3-194,1 1-54,0 0-64,0 1-72,14-4-300,-10 0 43,-7 2 77,-1 0-74,1 0-89,0 1-106,-5 1 151,-1 0-51,-1-1-55,-1 0-61,-1-1-63,0 0-67,-1-1-72,0 0-76,0 1-1669,-1 2 2005,0 0 33,-1 0-95,0 0 61,-1 0-40,-2 0-209</inkml:trace>
  <inkml:trace contextRef="#ctx0" brushRef="#br0" timeOffset="78312.09">43 590 4112,'0'-8'919,"2"2"-72,1 0-67,2 0-65,0 1-60,0 0-56,2 1-53,0 0-50,1 0-45,0 1-42,0 0-38,0 0-35,9-2 248,-1 1-95,1-1 30,7-1 90,1 1-45,1 1-55,0 0-61,0 1-72,0-1-76,-6 1-178,-1 1-79,1 1-88,1 1-94,-1 0-101,1 0-108,-1 1-115,0 0-122,-3-1-13,0 1-97,-1-1-102,0 0-105,-10 0 576,1 0 38,10 0-448</inkml:trace>
  <inkml:trace contextRef="#ctx0" brushRef="#br0" timeOffset="79053.36">811 688 3341,'1'-2'-509,"0"0"116,1 1 112,-1-1 105,0 0 100,0 0 94,0 0 87,0 0 83,0-1 138,0 1 100,-1-1 89,1 1 81,0-2 210,-1 1 83,1 0 264,-1-2 690,1 0 770,-1 3-956,0 2-1010,0-1-33,0 1-40,0 0-45,-1 1 59,1 0-91,0 0-103,0 1-114,0 0-125,0 0-128,0-1-35,0 1-38,0 0-38,0 0-40,0 0-41,0 6 477,-1 1-36,-1 8 177,-3 3-47,2-5-173,-1-1-39,-4 14 150,5-10-78,-2 9 59,-6 30 271,0-6-38,9-15-257,1-7-144,1-15-122,0 0-35,0-4-23,0-9 26,0 0 0,0 0 1,0 0-1,0 1 0,0-1 0,0 0 0,1 0 1,-1 0-1,1 0 0,-1 0 0,1 1 0,-1-1 0,1 0 1,-1 0-1,1 0 0,0 0 0,0 0 0,-1-1 1,1 1-1,0 0 0,0 0 0,0 0 0,0-1 1,0 1-1,0 0 0,0-1 0,1 1-3,1 0 7,0 0 1,1 0-1,-1 0 0,1-1 0,-1 1 1,1-1-1,-1 0 0,1 0 0,-1 0 1,1-1-8,8 0 46,0-1 0,0-1 0,0 0 0,10-4-46,32-10-27,-10 9-95,-11 3-8,-24 4-86,0-1 99,0-1 65,13-3-7,-15 4 11,-1 0-35,2-1-76,0 0-85,-1 1-39,-1-1-84,1 1-95,-1-1-107,0 1-118,-3 0 295,0 1-33,0 0-36,0-1-36,0 1-39,0-1-39,0 1 105,-1-1 54,2-1-32,0-1-167</inkml:trace>
  <inkml:trace contextRef="#ctx0" brushRef="#br0" timeOffset="79588.92">1280 816 6939,'12'-12'128,"-10"10"-70,-2 1 12,0 1 26,0 0 44,5 2 1944,-3 1-1097,1 0-42,-1 0-47,0 2-53,1-1-57,-1 1-62,0 0-67,0 0-71,0 0-78,-1-1-81,1 0-87,-2-1-91,1 0-97,-1-1-101,-3 13 938,1-11-655,0-1-209,0-2-55,1 1-68,-1 0-78,0 0 224,2-2 64,-4 0-105,-2 0-68,12-4-36,-2-9-31,-3-25-34,1-1-82,3-9-105,11-24-209,-11 55 305,1 1 1,0 0-1,2-2 151,16-23-240,1 11 108,5 3 83,-11 17 71,0 5 71,-2 1 92,-4 0 100,-4 5-49,6 11 130,-8-4-268,1 0 57,-1 0-36,6 10 32,-2 1-79,11 26 30,-16-32-28,-1 0 46,5 18 191,-3 7 24,-2-4-34,2-10-28,1-2-61,-2-1-59,-1-1-50,0-1-41,2 10-32,2 1-54,-8-27-9,-1 0 0,1 0 0,0 1 0,-1-1 0,0 0 0,0 0 0,0 1 0,0-1 0,-1 2 33,1 1-132,0-3-42,1 0-59,-1 0-52,1-1-44,1 0-115,-1-1-43,3 2-1104,-3-3 797,0-1 292,-2 0-245,0-1 357,-1 1 75,-1-1 90,-1 0 102,0 0-522,1 1 327,1 0 48,0 0 48,1-2 50,0 0 36,0-1 53,1-2 36,0-5 34</inkml:trace>
  <inkml:trace contextRef="#ctx0" brushRef="#br0" timeOffset="79849.14">1338 772 4883,'-2'-2'-1,"-5"-5"40,5 3 91,3 1 22,1-1 73,2 1 84,2-1 100,4-1 634,1 0-61,1 2-73,1-1-87,0 2-98,0 0-111,0 0-125,-7 1-294,-1 0-35,2 1-8,-1-1-68,29-3 416,-2 3-101,-16 1-247,-1 1-37,1 0-42,-1-1-46,-1 1-47,1 0-49,0-1-52,-1 0-56,1 0-59,0-1-63,0 0-66,1-1-71,-11 1 317,1 0-75,-1 0-68,1 0-60,5 0-332,-1 0-109,1-1-55,15 0-1162,-18 1 1406,-1 1 37,1-1 41,-1 1 65,0 0 80,0 0 92,3-1 53,-2 0 97,1-1 68,4-2 68,1 0-36,13 2 10</inkml:trace>
  <inkml:trace contextRef="#ctx0" brushRef="#br0" timeOffset="80168.25">1979 617 3341,'0'-8'-71,"1"0"100,0 1 91,1 0 86,1 0 78,-1 1 73,2 0 64,-1 0 58,4-3 392,0 0 103,3-1 292,5-5 731,0 1-171,-11 10-1602,0 2 101,-1-1 80,1 1 64,1-1 213,2-4 969,-5 5-1192,-2-2-48,0 5-33,-1-1-88,0 1-76,0 0-64,0 0-58,-1 0-37,0 0-27,-4 4-2,4-4 29,1-1 49,-16 11 265,1 0-94,-1 1-53,-3 2-9,-8 10 42,21-18-169,1 0-1,0 1 1,0 0-1,1 0 0,-4 6-85,0 5 190,3 2 44,5-15-187,1 0 1,0-1-1,0 1 1,0 0 0,0 0-1,1 0 1,0 0-1,0 0 1,0-1 0,0 1-1,1 0 1,0-1-1,0 1 1,1 1-48,0 0 60,1 0 1,-1-1-1,1 1 0,0-1 0,0 0 1,2 1-61,82 74 435,-68-64-378,0-1-35,1 4-87,-11 4-127,-6-12 36,-4 3-6,-11-2-18,-3-4-8,1-3 57,-1-2-87,3-2 7,0 0-32,-14-1-316,-23-6-660,34 3 841,0 0 39,1-1-55,1-2-38,5 1 111,1 0-34,-4-4-331,5 4 290,1 1-39,4 3-19,0 0 59,0 1 54,0-1 49,0 0 46,1 0 40,0-1-101,1-1 80,0 2 114,2-3-85,-4 3 102,1 1-39,-1-1-89,6-4-317,2-3-107,-7 8 637</inkml:trace>
  <inkml:trace contextRef="#ctx0" brushRef="#br0" timeOffset="80549.36">2235 575 4112,'-6'0'100,"-5"0"121,6-1 25,2 0-10,1-2 85,1 0 104,0 1-167,1 0 34,0 0 494,0 2 505,0 0-805,0 0-54,0 0-51,0-1-48,0 1-44,0 0-40,0 0-39,0-1-33,0 0 71,0 0-86,0 1-77,0-1-33,0-2 41,1 1-9,0 1 80,-1 0-40,1 1 34,1-2 262,1 2-36,4-1 284,1 1-189,0-2-75,12-3 126,-1-1-105,0 1-87,1 1-72,-1 0-61,1 1-39,44-5 275,-36 5-208,1 2 92,-14 1-117,0 0 39,30-2 246,-28 2-324,0-1-35,6 1-38,-4 1-119,-9-1-31,-1 1-33,7 2-140,-1 0-114,-8 0 124,0-1-35,1 1-35,-1 1-38,-4-2 80,0 0-49,-2 0-42,0 0-35,-1 3-360,-8 7-1082,5-10 1461,0 1 38,-6 6-498</inkml:trace>
  <inkml:trace contextRef="#ctx0" brushRef="#br0" timeOffset="80818.95">2419 617 1285,'0'0'327,"0"0"-54,0 0-62,1 0 46,-1 0 61,2 0 74,20 6 4373,-15-1-3256,-3-3-793,0 0-33,2 3 367,-3-3-572,0 0-36,-1 1-39,1-1-42,0 0-45,0 0-48,-1 0-50,1 0-55,-1 0-58,0 0-60,7 6 853,0 0-119,-2 2-108,0 0-96,0 1-86,-1 1-73,-1 0-62,-1 0-52,3 10 122,2 29 432,-8-36-553,-1-1 54,1 5-153,1-3-105,0-4-91,-2-1-58,0 2-55,-3 1-51,3-11 231,0 2-88,0-1-87,0 1-86,1 1-87,0-1-85,1 1-86,0-1-85,0 0-84,0 0-85,0 0-84,1-1-84,0-1-83,0-1-83,0 0-83,0-1-82,0-2 531,0 0 70,0-2-52,2-2-248</inkml:trace>
  <inkml:trace contextRef="#ctx0" brushRef="#br0" timeOffset="81075.38">2790 561 8224,'0'-5'736,"2"2"115,2 2 287,-1 2-222,1 1 34,3 4 983,-2 0-675,-2-1-262,0 1-73,-1 2-352,1 0-57,0 1-51,-1-1-48,0 1-45,1 0-41,-1 0-37,0 0-33,2 7 133,0 1-74,0 6 40,4 16 151,-6-23-266,3 8-187,5 14 140,-6-22-141,1 2-60,0-1-101,-3-8 5,0 0-39,0-1-43,0 1-47,0 3-157,-1-1-101,0 0-112,-1 1-122,0-8 210,0-3-133</inkml:trace>
  <inkml:trace contextRef="#ctx0" brushRef="#br0" timeOffset="81473.03">3472 561 4883,'0'-5'18,"-1"0"35,-1-4 149,-1 1 118,-2 1 104,-2 0 203,-2 1 104,-2 1 251,-9 0 619,-2 4 26,7 2-596,3 1-242,0 1-88,2-1-201,0 1-93,2 1-107,-1-1-119,-18 12 517,-2 2-107,-6 7 18,-14 19 204,42-35-602,-1 1 0,1 0 0,0 0 0,-2 5-211,-7 22 662,10-4-6,7-15-283,1-1 35,6 8-39,6-5-104,4-4-84,3-3-63,-11-9-87,0 1-1,1-1 1,-1-1-1,1 0 1,-1 0 0,1-1-1,0-1 1,1 0-31,-10 0-17,9 0-76,1 0 36,12 0 30,-1 0 82,33-2 160,-38 2-181,-1-2-40,4 1-73,-1-1-99,-10 1 43,0-1-34,0 1-36,0-1-41,0 1-42,0-1-47,0 0-48,0 0-52,0-1-55,-1 1-58,1-1-61,-1 0-64,-4 1 212,-1 0 76,0-1 81,0-1 83,-1 2 106,0-1 46,0-1 29,2-1 29</inkml:trace>
  <inkml:trace contextRef="#ctx0" brushRef="#br0" timeOffset="82219.5">4512 505 6168,'-6'-1'16,"2"-1"41,1 0 56,1-1 69,0 0 51,0 1 76,-1 1 87,-1 0 97,3 1 264,1 1-93,-1-1-87,1 0-80,0 1-75,0 0-67,-1-1-61,1 1-56,0 0-65,0 0-34,0 0 52,0 1-73,0 3 48,0-4-49,0 0-12,0-1 33,0 1 41,0-1 45,0 28 864,0 37 1523,0-41-1720,0 2 3,0 0-89,0-11-405,0-1-40,0 1-44,0-1-49,0 1-52,0-1-57,0 1-62,0-1-66,0-2-59,0 0-51,0 0-53,0 0-58,0 0-58,0 0-62,0 0-64,0 0-66,0 0-70,0 0-72,0 0-73,0-1-78,0 1-79,0 0-81,0-1-85,0 1-87,0-15 447,0 1 113,-1-2 113,0 1 112,-1 0 134,0 0 59,-1 0 37,-2-1 37,5 4 14</inkml:trace>
  <inkml:trace contextRef="#ctx0" brushRef="#br0" timeOffset="82448.5">4455 462 4497,'0'-10'-68,"0"0"51,2 1 50,-1 0 47,1 0 44,1 0 42,-1 0 38,2 1 37,0-2 92,1 0 44,0 0 40,1 1 34,2-1 131,0 0 35,2-2 159,8-4 434,13-9 814,-8 11-758,-3 4-316,-10 6-523,0 0-38,8-3 162,-10 4-326,1 1-38,0 0-40,-1-1-43,1 2-46,0-1-47,4 0 205,1 2-37,-1 0-43,0 2-47,-1 0-52,0 2-56,0 1-61,-1 1-66,-1 0-71,-1 2-74,0 0-81,-2 2-83,0 0-90,-2 2-94,-1 0-98,-1 1-103,-1-1 22,-4 16-1225,-1-19 1384,1-3 343,0-1 33,-2 0 40,1 0 44,-2 1 63,0 0 54,-1 0 34,-5 5 35</inkml:trace>
  <inkml:trace contextRef="#ctx0" brushRef="#br0" timeOffset="82641.02">4427 702 1285,'0'0'726,"0"0"-146,0 0-151,0 0 47,2-3 590,3 0-23,0-1-115,1 2-103,1-1-94,1 1-81,0 0-71,0 1-59,0-1-49,4 0 199,4-2 258,-14 4-822,9-4 505,0 1-63,-1 0-58,1-1-55,-1 1-50,0 0-46,1 0-42,-1 1-38,8-3 126,0 1-86,-1 1-74,33-2 289,-28 4-267,-1 1-89,-2-2-63,-1 0-85,-1-1-107,-9 2 5,0-1-34,0 1-35,1 0-39,0 0-41,0 1-44,0-1-45,1 1-50,-5 0 162,0 0-72,0 1-69,1-1-69,2 1-220,1 0-105,-1-1-98,0 0-93,1 0-89,-1-1-83,-1-1-78,0 0-74,-4 0 1080,0 0 74,0 0 49,2-3 47</inkml:trace>
  <inkml:trace contextRef="#ctx0" brushRef="#br0" timeOffset="82901.92">5039 405 4112,'-5'-5'577,"2"2"-138,1 0-2,1 0 91,-1 0 1,2 1 96,-1-1 111,1 2-322,0-1 34,0 0 2507,0 2-2331,0 0-74,0 0-68,-1 0-65,1 0-59,0 0-56,0 0-51,-1 0-46,1 0-53,-1 0-32,1 0 35,-1 0-96,0 0-46,-2 0-81,1 1 91,1-1 103,1 1-9,-1-1 45,-1 9 505,4-2-349,5 44 1424,-6-33-1202,0 1-33,-1 0-37,1 1-51,1 0-61,0 0-68,5 43 344,-5-41-462,-1 1-35,0-5-54,0 1-35,-1-2-38,0 0-44,0-11-105,1-1 39,-1 5-8,1 0 84,2 9 44,-2-14-56,0 1-48,0 0-89,0 0-104,0-3 92,-1 0-35,1 1-37,-1-1-41,1 0-42,-1 1-48,0-1-48,1 1-52,-1-1-54,0 1-59,0 0-60,0 0-63,0-1-199,1 4-1313,0-6 1588,0 0 43,0 0-118,2 0 82,0 0-48,2-1-256</inkml:trace>
  <inkml:trace contextRef="#ctx0" brushRef="#br0" timeOffset="87810.5">5352 349 1670,'-4'-5'-57,"2"1"117,2 1 23,0 1 38,1 0 41,0 0 46,0 0 47,0 0 52,1 0 53,0 0 58,0 0 59,0 0 64,1 0 66,-1 0 69,1-1 195,0 1 101,-2 0-822,1 1 115,0 1 100,-1-1 84,1 1 135,1 0 64,3 1 1644,-3 1-1364,-2-1-428,0 0-56,0 0-149,0 0-45,-1 0-52,1 0-57,-1 1-63,1-1-68,-1 0-74,0 1-80,1 19 549,4 7 129,2 24 369,0 23-35,-2-36-485,-3-2-92,-2 85-99,0 1-127,1-114-87,5 12-53,7-2 24,1-14 70,16-7 164,1-3-39,-9 2 3,0 0 0,13 1-147,9-4 35,-31 3-66,0 0-61,2 2-87,0 0-111,-10 1 126,1 0 38,8 0-137,-5 0 19,0 0-63,-5 0 103,1 0-41,-2 0 6,1 0-35,0 0-38,0 0-42,1 0-45,-1 0-47,0 0-51,1 0-54,-1 0 225,1 0 38,12 0-448</inkml:trace>
  <inkml:trace contextRef="#ctx0" brushRef="#br0" timeOffset="88304.92">5879 449 5140,'0'-4'-73,"0"1"102,1 0 98,0 1 92,0 1 87,1 0 81,0 0 76,2 1 71,-4 0 99,1 0-78,-1 1-73,0-1-69,0 1-62,1-1-58,-1 1-51,0 0-47,0 1 57,0-1-102,0 1-64,0 2 24,0-2-21,0-1 96,0-1-48,0 1 37,0 5 327,0 0-45,0 0-42,0 0-41,0 0-37,1 1-36,-1 5 203,1-4-256,0 0-36,0 7 118,2 3-57,2 8 5,-2 15 441,-2-11-205,0-27-466,0 1-1,0-1 1,0 0-1,0 0 0,0 0 1,0 0-1,1-1 1,-1 1-1,2 1-46,5 14 186,3 5-25,1-10-122,-7-11-39,-1 0 0,1 0 0,0 0 0,0-1 0,0 1 0,0-1 0,0-1 0,0 1 0,1-1 0,-1 1 0,0-2 0,0 1 0,0 0 0,0-1 0,1 0 0,-1 0 0,0-1 0,0 1 0,-1-1 0,1 0 0,1-1 0,20-7-34,-2 5-55,-17 4 41,0 0 1,1-1 0,-1 0-1,0 0 1,-1-1 0,2 0 47,13-6-250,-8 5 3,-6 1 65,0 1-47,-1-1-58,0 1-66,1-2-76,-1 1-85,-1-1-95,1-1-103,-5 3-154,0 1 105,-1 0 98,1-1 89,-1 0 84,0 0 73,1 1 68,-1-1 58,0 0 74,-1 0 36,1-1-95,-2-6-327,1 7 430,1 1-49,-2-1 108,0-1 44,-1-1 30,-2-1 29,5 5 11</inkml:trace>
  <inkml:trace contextRef="#ctx0" brushRef="#br0" timeOffset="88513.97">5935 575 771,'3'-9'1661,"3"1"-166,5 1-96,1 2-92,2 0-88,0 1-83,0 1-79,-1 0-75,-12 3-894,11-2 516,1-1-50,-1 1-52,1-1-51,0 1-51,1 0-51,-1 0-52,0 0-50,1 0-53,-1 1-51,0-1-51,1 1-53,-1 0-51,0 0-52,0 1-52,0 0-52,-6 0 30,-1-1-52,0 0-47,-1 0-44,-1 0-41,0-1-37,5-2-457,-5 2 482,1 0-147,-2 1 184,-2-1 90,-1 0 124,-2 0 32,-5-6 14</inkml:trace>
  <inkml:trace contextRef="#ctx0" brushRef="#br0" timeOffset="88769.4">5836 378 3726,'0'-1'7,"0"-1"-1,0 1 0,-1 0 1,1-1-1,0 1 0,0 0 1,-1-1-1,1 1 0,-1 0 1,1-1-1,-1 1 0,0 0 1,1 0-1,-1 0-6,-1-2 78,2 0 58,2 0 81,4 0 99,-2 0 11,1 0 95,-2 1-55,0 0 36,2-3 474,7-5 858,-8 7-1198,1 0-48,-1 1-130,0 0-54,1 1-63,0 0-73,6-1 330,1 0-54,3 0 35,0-1-69,0 0-60,0-2-53,9-2 55,1 2-72,0 2-82,1 1-91,0 1-102,1 2-112,-1-1-121,-13 1 65,0-1-34,4 1-110,-1-1-62,1 1-64,-1-1-67,-5 0 415,6 0 61</inkml:trace>
  <inkml:trace contextRef="#ctx0" brushRef="#br0" timeOffset="89892.76">7573 208 5140,'10'-3'764,"-10"3"-710,1-1 0,-1 1 0,1-1 0,-1 1 0,0-1 0,1 1 0,-1-1 0,0 1 0,1-1 0,-1 1 0,0-1 0,0 1 0,1-1 0,-1 0 0,0 1 0,0-1 0,0 1 0,0-1 0,0 0 0,0 1 0,0-1 0,0 1 0,0-1 0,0 0 0,0 1 0,0-1 0,0 1 0,-1-1 1,1 0-1,0 1 0,0-1 0,-1 1 0,1-1 0,0 1-54,-6-5 520,-4 3-43,1 2 80,-2-1-61,1-1-56,0 0-54,-5-1 55,1 0-85,1 3-75,0 1-69,-14 4 241,1 1-48,-6 3 35,-14 7 160,31-10-354,1 1 0,0 0 0,0 1 0,0 1-246,-7 7 363,2 2 33,13-11-155,2 0-32,1 7 120,5-1-98,4 1-75,5 1-38,22 17 77,-17-19-3,-4-1-139,11 11 121,29 33 350,-36-35-386,-1 1-70,-3 1-98,-7-11-31,0 1-34,-3 8-205,-9-5 107,-7-5 82,-6-5 62,7-3 47,0-2 1,0 0-1,0 0 1,-4-1 1,-9-1-34,8 0-66,-11 1-37,3-1-57,-5-2-99,-9-5-218,23 1 123,16 7 352,0-1 0,0 0 0,0 0 0,0 0 0,0 0 1,0 0-1,0 0 0,1 0 0,-1 0 0,0 0 0,0 0 0,1-1 0,-1 1 1,1 0-1,-1-1 0,1 1 0,0 0 0,-1 0 0,1-1 0,0 1 0,0-1 1,0 0 35,2-9-343,0 4 88,2 0-40,0 0-47,2 1-57,0 1-63,0 0-71,2 2-80,-1 0-86,1 1 390,1-1 56,1-1 56,-1-1 56,4-5 24,4-7 84</inkml:trace>
  <inkml:trace contextRef="#ctx0" brushRef="#br0" timeOffset="90254.9">7643 194 6168,'4'-4'239,"-2"1"-81,5-9 118,-5 9-175,0 0 43,-1 0 61,1 0 78,0 1-42,-1 1 47,1-1 55,0 1 58,-1 0-19,1 0 48,0 0 51,0 0 53,0 1 57,0-1 59,1 1 63,0 0 66,-3 1 56,0 3-128,0 4-302,1 0-56,1 0-49,0-1-45,4 9 147,1-1-107,9 28 279,-11-22-263,-2 7-77,4 19 74,-5-42-276,0 1-1,0-1 0,0 0 0,0 1 1,1-1-1,0 0 0,0-1 0,2 3-31,6 8 39,12 15 65,-5-13-127,-6-8-72,2-2-86,2-2-106,-8-4 97,1-1-33,-5 0 203,-1 0-35,0 0-35,3 0-182,-1 0-110,1-1-95,0 0-197,0 0-84,0-2 27,9-5-1036,-11 5 1405,1 0 42,1 0-25,4-2-127</inkml:trace>
  <inkml:trace contextRef="#ctx0" brushRef="#br0" timeOffset="90557.33">7999 237 385,'0'-7'118,"0"-4"-25,1-15 5,-1 17 1,1 0 101,0 4-51,0 0 39,0 0 74,0-1 61,0 1 68,1 0 75,-1 0 82,1 0 90,1-1 94,-1 1 103,3-2-51,-2 6 51,1 11 914,-3 4-496,-1-3-453,-1-1-170,1-1-44,0-2-86,0-1-55,0 11 111,-1 0-54,0 1-52,0-1-46,-1 0-45,0 0-39,0 1-37,-1-1-33,-3 13 129,-1 1-75,-4 11 37,-11 24 142,11-39-253,-5 23 9,12-33-191,1-2-39,0-1-43,0-1-48,0 0-56,-1-1-66,0 1-72,-1-1-84,-2 1-90,0-1-101,6-11 439,-1 2-200,-1 1-68,0 0-65,1 0-62,0 0-61,0-1-58,2-1-56,0-1-55,0-2 340,0 0 44,0-2-26,0-2-141</inkml:trace>
  <inkml:trace contextRef="#ctx0" brushRef="#br0" timeOffset="90887">8398 152 2570,'3'-5'192,"0"0"46,2-4 238,0-1 106,-1-1 96,-1 1 88,-2 0 80,-2 1 70,-4 2 62,-3 1 53,2 4-417,0 1-64,-1 1-59,-1 0-55,0 2-52,-1 0-46,0 1-44,0 0-39,-5 3 80,0 1-74,0 1-24,-3 6 23,-7 13 226,5 4-106,3 16 30,15-39-340,0 1-1,0 0 0,0 0 1,1-1-1,1 1 1,0 0-1,0 0 1,1 4-70,10 25 267,-6-22-175,4 9 80,5 2 56,-8-19-147,13 19 108,0 3-79,-5 0-110,-10-15-52,-3 0-40,-6-1-109,-5-5-71,-5-3-66,-2-4-61,-1-3-56,1-2-52,2-2-46,4-1-42,4 0 261,-3 1-303,-1-3-374,7 4 716,0-1 45,1 2 40,-1-1-40,1 0-48,-1 1-57,2 0 27,0 0-33,1-6-835</inkml:trace>
  <inkml:trace contextRef="#ctx0" brushRef="#br0" timeOffset="91253.23">8512 82 5525,'-4'0'-149,"1"-1"58,0 1 53,0-1 52,1 1 47,0-1 44,0 0 40,1 0 37,0-1 177,0 1 71,1-3 317,2 1 81,3-1 406,-1 1-445,1 1-189,-1 0-78,1 1-164,-1 0-87,1 0-99,-1 1-114,11 0 369,1-1-33,14-3 302,0 0-110,1-1-98,3-1-39,1 1-87,7 1-16,22 8 60,-53-3-385,10 3-35,-6-2-87,-3 1-76,-2 0-108,-3 0 34,-3 1-89,-3 0-79,-2 1-70,-2 0-62,-1 0-52,-1-1-43,0 1-34,-1 1-203,3-4 534,0 1 36,-5 6-495,8-9 800</inkml:trace>
  <inkml:trace contextRef="#ctx0" brushRef="#br0" timeOffset="91566.1">8696 109 1285,'-1'0'-65,"-1"0"44,1 1 43,0-1 39,-1 1 38,1-1 35,-1 2 230,1-1-90,0 1 37,0 1 405,-1 1 270,1 3 641,1 1 11,1-2-631,-1-1-268,0-3-414,1 1-35,-1 1 105,1-2-244,-1 0-34,0-1-36,1 1-39,-1 0-41,0 0-43,4 18 1121,1 30 1566,-3-31-1782,-2-3-221,1 0-97,-1-1-117,0-7-266,0 0-37,1 26 506,-1-13-308,0 0-58,-1 0-66,1-1-71,-2 1-80,0-1-85,-1 0-92,-2 0-100,4-13-43,-1 2-99,2 2-125,-1 15-759,1-18 850,1-2 135,0-1 47,0 0 57,0-2 69,3 1-20,4-3 84</inkml:trace>
  <inkml:trace contextRef="#ctx0" brushRef="#br0" timeOffset="91783.36">9081 123 4883,'0'-6'221,"0"-1"93,0-1 91,0 1 86,0 1 86,0 4 82,0 4 78,0 5 78,-1-1-116,0-1-106,-1-1-86,-1 1-66,-5 7 360,-1 11-100,2 2-121,2 2-105,2 1-92,1 1-76,1 0-64,1-1-48,0-2-34,0-8-58,0 8 49,0-2 48,0 50 569,0-40-498,1-18-198,-1-15-59,1 0-1,-1 0 1,0 0 0,0 0-1,1 0 1,-1 0-1,1 0 1,-1 0 0,1 0-1,-1 0 1,1 0-1,-1 0 1,1 0 0,0 0-1,0-1 1,-1 1-1,1 0 1,0-1 0,0 1-1,0 0 1,0-1 0,0 1-1,0-1 1,1 1-14,11 3 96,-5-1-78,28 1 10,-7-7-37,9-4-63,-5-1-94,-14 3-22,-15 4 81,0 0-1,0 0 0,-1-1 0,1 0 0,0 0 0,-1 0 1,1 0-1,0-1 108,3-2-246,0 1-38,0 0-170,1-1-59,0-1-59,0-1-58,-2-1-58,-3-1-58,-1-1-58,-5-1-57,2 7 746,-1-1 45,-1-1 30,-3-4 29</inkml:trace>
  <inkml:trace contextRef="#ctx0" brushRef="#br0" timeOffset="92076.56">9039 335 4112,'5'0'836,"-1"0"-60,1-1-58,-1 1-55,1 0-52,-1-1-50,1 1-48,-1-1-45,3 0 156,-1 0-87,1-1-78,0 1-70,-1-1-60,1 1-52,-1-1-44,1 1-34,4-2 79,15-2 310,-18 3-364,-1 1 45,7-1-117,18 0 260,-12 2-216,-9 0-135,0 0-48,0 0-60,0 1-70,1-1-96,0 0-103,-1 0-118,-5 1 169,0-1-34,0 0-79,9-1-758,-9-1 680,-2 0 115,-1 0 33,6-6-500</inkml:trace>
  <inkml:trace contextRef="#ctx0" brushRef="#br0" timeOffset="92336.14">9025 179 3726,'0'-6'603,"1"1"60,0 0-6,7-7 2062,-5 10-2152,0 1-37,1-1-46,0 1-56,0 0-66,1-1-76,0 1-86,1 0-96,7-2 421,1 1-105,0-1-91,0 0-78,3-1-32,0 0-69,34-8 119,0 3-115,-17 5-135,-5 3-92,0 0-108,-4 1-70,-1 0-106,0 0-122,-12 1 190,0-1-36,6 0-244,0 1-94,0-1-100,-1 0-107,-7 0 472,-1 0 46,2 0-27,4 0-141</inkml:trace>
  <inkml:trace contextRef="#ctx0" brushRef="#br0" timeOffset="92818.84">9693 53 385,'0'-7'265,"-1"1"49,1 1 84,-2 0 74,1 0 65,-1 1 56,-1 0 48,0 0 37,0 0 2329,2 0-1089,0 2-436,1 1-795,1 0-43,-1 1 93,0-1-86,0 2-97,1-1-106,-1 2-118,0-1-211,0 0-34,0 0-35,1 1-35,-1-1-37,0 1-39,0 5 600,0-1-83,1-1-75,0 0-67,0 0-58,0-1-51,0 0-42,0 1-35,1 0-6,3 20 274,-4-16-235,-1 1 59,0 2-81,1 1 34,1 4 70,2 9 167,2 24 341,-5-19-347,0 15-128,-1 25 182,-2-24-197,-2-10-112,-3-2-93,2-20-109,0-4-78,-1 8-199,7-33 1,13-16-533,-7 17 595,-1-2 97,17-32-184,-9 21 135,-5 7 21,-3 2-19,0 0-59,0-6 263,0-1-82,0-3-83,2 0-57,-2 6-174,1 0 1,7-15 408,6 1-334,-8 19 219,1 1 47,7-3 67,-9 10 45,1 1 34,6 3 309,-17 5-365,0-1 0,0 0 0,0 1-1,0-1 1,0 1 0,0-1-1,0 1 1,0 0 0,0-1-1,0 1 1,-1 0 0,1-1-1,0 1 1,0 0 0,-1 0-1,1 0 1,-1 0 0,1 0 0,-1 0-1,1 0-21,6 26 390,-6-11-81,2 34 268,2-1-60,0 0-59,-3 1-61,-2-44-377,0 10 90,5 23 229,-1-28-280,1-1-51,-2-6 24,8 11 75,1-4-33,-11-11-71,0 0 1,0 0 0,0 0-1,0 1 1,0-1 0,0 0-1,0 0 1,0 0 0,0 0 0,1-1-1,-1 1 1,0 0 0,0 0-1,0-1 1,0 1 0,-1 0 0,1-1-1,0 1 1,0-1 0,0 1-1,0-1 1,0 0 0,0 1 0,-1-1-1,1 0 1,0 0 0,-1 1-1,1-1 1,0 0 0,-1 0-1,1 0 1,-1 0 0,1 0 0,-1 0-1,0 0-3,29-36 16,-7 8-96,-1-3-91,-8 10 70,14-24-143,3 0-42,-22 33 184,1 1 0,1 1 0,0 0 0,1 0 0,0 1 1,3-1 101,-12 9 2,0 1 1,0-1 0,0 1 0,0 0 0,0 0 0,1 0 0,-1 0 0,0 0 0,1 0 0,-1 1 0,0-1 0,1 1 0,0-1-3,-1 2 5,-1-1 1,1 0-1,0 0 1,-1 1-1,1-1 1,0 1-1,-1-1 1,1 1-1,-1 0 1,1-1 0,-1 1-1,1 0 1,-1 0-1,1 0 1,-1 0-1,0 1 1,0-1-1,0 0 1,0 0-1,1 1 1,-2-1-1,2 2-5,8 18 41,-3 4-44,-5-9-35,-1-1-36,1 25-30,3 1-47,2 46-236,-7-67 325,0-10-19,0 0-36,-1-1-40,1 1-40,-1-1-44,1 1-47,-1-1-47,0 1-51,0-1-53,0 1-56,0-1-57,-1 1-60,1 0-63,-1 0-64,1-2 244,0 1 52,1 1-36,0 5-181</inkml:trace>
  <inkml:trace contextRef="#ctx0" brushRef="#br0" timeOffset="95766.77">99 1421 1670,'-5'0'59,"2"0"107,1 0 96,0 0 85,2 0 72,1 0 60,0 0 50,2 0 35,7 0 1453,-5 0-1180,-1 0-279,-1-1-48,1 1-15,-1 0-93,0-1-112,-2 1-192,-1 0-34,14-4 421,-1 0-63,1 1-59,0 0-51,8-1 70,0 0-87,0 1-67,0 0-48,37-6 215,29 4-95,-43-1-176,29-4 65,-22 0-138,9-1-17,39 1 98,0 0 12,-38-1-90,23-4-27,-29 7-46,1 0-55,0-2-74,-15 7 122,-12 2 31,89-20-1,-34 17-30,-50 4-12,-10 1 15,-1-1 0,1-1 0,6-2 23,6-2-40,1 1-66,5 2-66,58 1-285,-65 1 329,-7 0 58,-1 0 37,-10-1 8,1-1 43,3-2 45,13-4 74,-5 1-17,-11 3-69,-6 2-17,26-5 108,-1 1 47,85-7 547,-65 11-467,15-2-253,34-12-106,-74 10 79,-6 2 30,1 3 34,57 2 204,-25 0-94,-35-3-20,-1-3-51,1 0-47,0 3-46,-10 2 1,-1-2 0,0 1 0,0-2 0,14-3 0,-18 4 2,0 0 1,-1 1-1,1 0 1,9 1-3,20 2 66,9 0 115,-23-3-100,45-5 259,-41 2-226,-3 0 34,1 2-70,4 2-49,16 2-53,9 0 29,-35-2-5,1-2 0,0 0 0,-1-1 0,9-2 0,-2 3-1,11-1 23,-26-2 38,-10 3-53,0 1 1,0 0 0,0 0-1,0 1 1,0-1 0,0 0-1,1 1 1,-1 0 0,3 0-8,17-1 84,17-2 142,-23 1-153,-1-1-47,0 0-71,-10 2 45,0 0 0,0 0 0,0 0 1,1 1-1,-1 0 0,0 0 0,2 1 0,15 0 33,5-4 61,4-2-1,62-2-36,-52 7 29,-14-2-63,0-2 45,30-3 119,90 7-149,200 0-76,-336 0 37,0-1 0,1-1-1,-1 0 1,1-1 1,38-3 27,20 8 110,25-1 34,-33-7-8,26-4-178,135 8-172,-138 2 153,42-14 34,-74 14 0,32 1 0,-1-4 0,29-7 0,-75 6 0,1 2 0,-1 2 0,3 2 0,28 0 0,-61-3-45,0 1-87,0-1-75,-1 0-68,3-1-130,-1 0-68,2-1-163,7-1-399,-1-1-10,-6 3 384,-2 0 154,0 0 57,-1 1 129,-1 0 58,1 0 69,0 1 76,498 0 382,-287 0-122,-63 0 3,0 0 53,-133-1-187,0-1 47,5-2 57,16-3 112,2 0 15,-15 3-112,-6 1-59,1 2-47,10 1-24,1-2 0,-1-2 0,5-2 0,24-3 0,0 3 0,1 2 0,-1 3 0,11 4 0,36-1 0,-72-2-4,28 0 12,-23 2-37,-8 1-43,1 3-66,-27-5 134,1 0 0,-1-1 0,1 0 0,0-1 0,-1 0 0,9-3 4,16-1-27,3 3-51,205 2 194,-141 0-125,-69-2 17,-2-3 58,29-2 96,-20 7-224,58-1 105,-58-2-56,-11 0-47,-1-2-62,47-7 90,2 7 41,-1 3 51,1 3 62,2 0 83,-62-2-139,-1 0 1,1-1 0,0-1-67,51-4 164,-28 7-150,9 1-12,1-3 1,0-1-1,37-9-2,-34 4 37,2 3-51,118 5-179,-82 1 106,-86-1-23,0-1 80,0 0 81,9-4 173,-11 3-215,-1 1-70,2 0-92,-1-1-115,-1 2 12,1-1-67,-1 1-77,2 0-82,12-3-1542,-12 1 1386,-1 0 50,0 1 200,-1 0 45,1-1 52,0 1 61,1 0 67,-1 0 77,1 1 82,0-1 91,1 2-283,-7 0 174,0-1 0,1 0 0,-1 0 0,0 1 0,1-1 0,-1 0 0,0 1 0,1-1 0,-1 0-1,0 1 1,1-1 0,-1 0 0,0 1 0,0-1 0,1 0 0,-1 1 0,0-1 0,0 1 0,0-1-1,0 1 1,0-1 0,0 1 0,0-1 0,0 0 0,0 1 0,0-1 0,0 1 0,0-1 22,1 3-161,1-3 65,1 0 62,3 2 25,-3 10 9</inkml:trace>
  <inkml:trace contextRef="#ctx0" brushRef="#br0" timeOffset="97283">868 391 385,'-12'-3'-27,"10"-1"71,2 0 68,0 3 8,0 0 49,0 1 48,0 0 48,0 0 764,0 0-794,0 0 139,0 0 44,0 0-19,0 0-91,0 0 152,0 0 65,0 0 610,0 0 21,0 0 1,0 0-627,-1 0-118,1 0-101,-1 0-88,0 0-79,0 0-50,0 0-32,-2 0 8,1 1-15,1-1 42,0 1 68,-1 1 185,1 1-49,0 1-43,1 1-38,0 1-3,0 0-41,0 4 26,1-1-49,-1 0 47,-2 17 294,-3-1-101,0-2-89,3 2-60,2 40 438,0-38-437,0-12-152,0 0-42,0 0-53,0 0-62,0-3-43,0 1-54,0-1-61,0 1-66,0 0-71,0-1-77,0 2-82,0-1-88,0-2 197,0 7-81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850"/>
    </inkml:context>
    <inkml:brush xml:id="br0">
      <inkml:brushProperty name="width" value="0.05" units="cm"/>
      <inkml:brushProperty name="height" value="0.05" units="cm"/>
      <inkml:brushProperty name="color" value="#993300"/>
    </inkml:brush>
  </inkml:definitions>
  <inkml:trace contextRef="#ctx0" brushRef="#br0">1 78 3341,'12'-3'-69,"1"0"81,-1 1 75,1 0 68,-1 0 59,1 1 52,0-1 46,-1 1 38,16-3 507,15-2 535,-11 1-694,0 1-119,1 2-109,-1 1-103,1 0-96,1 1-87,-1 1-81,0-1-74,14 1-98,-1-1-111,1-1-90,-2-1-70,-1-2-243,-12 2 179,-1-1 65,0 1 88,-1 0 115,3-2 52,14-3 61</inkml:trace>
  <inkml:trace contextRef="#ctx0" brushRef="#br0" timeOffset="1">1487 27 1670,'69'14'64,"40"0"186,-29-4-28,-45-5-142,0 0-102,-10-1-48,1 0-34,93 11-506,-75-11 479,-8-3 81,18 0 36</inkml:trace>
  <inkml:trace contextRef="#ctx0" brushRef="#br0" timeOffset="267.31">2391 27 2955,'65'-4'186,"-39"1"-40,-4 1 66,-11 1-64,0 0 33,0 0 38,0 0 41,1 1 46,0 0 50,36 0 1228,0 0-128,0 0-126,1 0-123,-1 0-122,1 0-118,0 0-116,0 0-115,0 0-111,0 0-109,-1 0-108,0 0-104,1 0-102,-2 0-100,1 0-98,-1 0-95,-30 0-90,0-1-74,-1 1-77,1-1-78,-4-1 26,-1 0-41,4-1-124,7-1-320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010"/>
    </inkml:context>
    <inkml:brush xml:id="br0">
      <inkml:brushProperty name="width" value="0.05" units="cm"/>
      <inkml:brushProperty name="height" value="0.05" units="cm"/>
      <inkml:brushProperty name="color" value="#993300"/>
    </inkml:brush>
  </inkml:definitions>
  <inkml:trace contextRef="#ctx0" brushRef="#br0">1 90 5140,'6'-5'-100,"1"1"61,0 0 57,1 0 55,-1 0 49,0 1 47,1-1 43,-1 1 40,8-3 310,-1 0 102,-1 2-46,0 0 42,28-5 1610,-23 7-1328,0 0-58,-10 2-483,1 0-35,9-1 174,0 0-83,0-1-74,-1 0-68,7 0 18,1 0-92,0 1-73,2 2-57,143 9 76,-87-6-191,-42-1-44,1 0-39,-1 0-45,0 1-51,-1 0-58,0 1-64,7 0-107,0-1-97,0-1-95,-1-1-95,1-2-93,-1 1-93,0-2-90,1 1-90,7-1-285,1 1-119,-20 0 889,19 0-146</inkml:trace>
  <inkml:trace contextRef="#ctx0" brushRef="#br0" timeOffset="167.25">1797 14 385,'71'-4'603,"-42"2"-309,-3-1 45,-13 2-127,0 0 33,1 0 39,0 0 43,1 1 48,0 0 52,-4 0-139,74 0 2019,-27 3-828,-8 0-309,2 4-75,15 0 22,-21-3-444,-13-1-265,0-1-68,0 2-82,0 1-98,7 1-119,55 7 112,-37-5-126,-25-4-67,-1 0-53,1 0-68,-1-1-78,-5 0-29,0 0-70,0-1-78,0 1-84,-1-1-92,1 0-98,-1 1-105,0-1-113,-4-1 314,-2-1 101,0 1 104,-2-1 109,-18 0 280,14 0-147,-1 0 59,3 0 37,8 0 37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5.859"/>
    </inkml:context>
    <inkml:brush xml:id="br0">
      <inkml:brushProperty name="width" value="0.05" units="cm"/>
      <inkml:brushProperty name="height" value="0.05" units="cm"/>
      <inkml:brushProperty name="color" value="#993300"/>
    </inkml:brush>
  </inkml:definitions>
  <inkml:trace contextRef="#ctx0" brushRef="#br0">0 91 7196,'25'-1'1142,"-2"-2"-116,0-1-124,-12 2-500,1-1-33,0 1-17,0-1-40,1 1-41,0 0-41,0 0-44,0 1-44,1 0-44,0 1-48,68-6 0,-33 1-106,-25 3-17,0 2-40,5 0-104,-1-1-89,1 0-97,0 0-104,0-1-113,0 0-121,-14 1 323,-1 0-33,1 0-35,-1 0-34,1 0-281,0 0 103,0 0 93,1 1 85,-1 0 74,1 0 67,-1 0 57,1 0 47,2 0-1,1 0 40,41-1-447,-35-1 338,0 0-101,-13 0 173,1 0-40,-2 0 97,-6 2 157,0 0 34,1 0 35,-1 0 37,-1 0 37,1 0 40,0 0 69,0 0 56,-1 0-11,-1-1 64,-1 1 59,0-1 51,-1 0 45,0 0 38,1-2 587,5-2 1943,-1 4-1794,-3 1-703,0 0-33,3-1 397,0 1-120,-1-1-109,1 0-99,-1 0-88,0 0-77,0 0-66,1-1 15,1 1-70,0-1-52,11 0 246,-5 2-129,29 0-17,56 0 495,-37 0-382,-27 0-249,0 0-53,0 0-67,0 0-79,-6 0-68,0 0-69,0 0-78,1 0-85,-1 0-92,0 0-98,0 0-107,0 0-113,-4 0-301,-13 1 552,0 0 34,0 0 38,0 1 39,-1-1 46,0 0 47,4 1-19,0 0 111,-3-1 57,0-1 46,2 1 29,6-1 29</inkml:trace>
  <inkml:trace contextRef="#ctx0" brushRef="#br0" timeOffset="167.2">2080 39 2955,'2'0'-111,"-1"0"43,1 0 42,0-1 40,-1 1 38,1 0 36,0 0 187,0-1-52,0 1 40,0-1 367,1 0-80,-1 1 54,2-2 714,2 0 714,-4 1-1189,2 0 35,-1 0-94,0 1-225,1-1-107,-3 1-271,1 0-34,0 0-35,0 0-39,13 0 647,0 0-97,1 0-92,-1 0-87,1 0-81,0 0-76,0 1-72,0-1-66,3 0-50,1 1-79,-1-1-71,1 1-61,4 0-91,-1 0-60,6 1-112,13 1-251,-30-2 378,0-1-66,0 1-57,0-1-49,3 0-136,0 0-43,31 0-1311,-24 0 1018,-1 0 75,-6 0 337,-1 0 66,-3 0 130,1 1 62,-1-1 70,0 1 78,6 0-93,-1 1 65,3 1 44,9 2 42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4.933"/>
    </inkml:context>
    <inkml:brush xml:id="br0">
      <inkml:brushProperty name="width" value="0.05" units="cm"/>
      <inkml:brushProperty name="height" value="0.05" units="cm"/>
      <inkml:brushProperty name="color" value="#993300"/>
    </inkml:brush>
  </inkml:definitions>
  <inkml:trace contextRef="#ctx0" brushRef="#br0">38 323 2570,'0'0'160,"0"0"-45,-1 0 8,0 0-98,-4 0-49,4 0 68,-1 0 56,1 0 80,0-1 98,-1 1 117,2-1-148,-1 1 37,1-1-350,-1 0 40,1 1 39,-1-1 36,0 0 152,-1 0 122,1 0 108,0 1 91,-1-1 75,1 0 60,-1 0 124,-2-2 1510,2 2-1348,1 0-165,0 0-89,0 0-354,1 0-40,-1 0-44,1 1-50,0-1-53,0 0-59,0 0-62,-1 0-68,1-1 761,0 2-48,12 0-139,0-1-55,0 1-53,0 0-50,0-1-47,0 0-44,0 0-42,0 1-39,2-2-8,1 1-48,-1 0-43,0-1-39,4 0-31,-1 0-42,9-1-63,0 0-47,28-4-168,-19 3 168,-6 1 128,-14 2 47,-1 0 41,104-8-409,-93 6 197,0 1-44,3 0-85,0-1-88,-1 0-105,1 1-122,-11 0 150,0 1-56,0-1-59,0 1-65,-3-1 227,-1 0 41,3-1-25,7-1-128</inkml:trace>
  <inkml:trace contextRef="#ctx0" brushRef="#br0" timeOffset="241.81">1008 156 3341,'6'-9'212,"-4"6"-76,-1-1 86,0 1 113,0 1-115,0 1 40,-1-1 44,1 0 48,0 1 51,0-1 57,1 1 58,-1-1 64,0 1 67,1-1 71,0 1 74,0-1 79,0 1 83,0 0 86,5-3-373,0 1-42,0-1-87,1 1-82,0 0-78,1 0-73,1 1-67,0 0-65,0 2-59,29 0-10,0-1-46,-1 1-55,1-1-66,-1 0-74,0-1-82,0 0-93,-1-1-102,-27 2 230,1 0-48,-1 1-44,0 0-38,2 0-105,0-1-38,2 1-127,6 1-332,12-1-474,-19 0 918,0 0 53,2 0-31,9 0-166</inkml:trace>
  <inkml:trace contextRef="#ctx0" brushRef="#br0" timeOffset="483.11">1873 41 1670,'2'0'-20,"-1"0"35,1-1 34,-1 1 34,2-1 177,0 0 118,-1-1 106,1 0 96,0 0 86,1 0 76,1-1 500,0-1 113,2 0 370,5-1 932,-4 2-1960,0 1-93,1 0-86,0 1-81,0 0-77,0-1-70,0 1-66,1 1-59,2-1-39,0 1-70,0-1-60,0 1-50,3 0-65,-1 1-44,28 0-428,-28-1 409,-1 1 39,-1-1 56,-1 0 73,3 0-322,17 0-506,-12 0 450,11 0-94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53.866"/>
    </inkml:context>
    <inkml:brush xml:id="br0">
      <inkml:brushProperty name="width" value="0.05" units="cm"/>
      <inkml:brushProperty name="height" value="0.05" units="cm"/>
      <inkml:brushProperty name="color" value="#993300"/>
    </inkml:brush>
  </inkml:definitions>
  <inkml:trace contextRef="#ctx0" brushRef="#br0">118 190 4883,'0'-2'-138,"0"1"38,0-1 38,0 0 35,0-1 70,0 0 118,0 1 55,0 0 62,0-1 55,0 1 45,1-2 459,1-5 1276,-1 6-1521,0 1-69,0-1-87,0 2-263,-1 0-35,1 0-37,0 0-41,0 0-44,0 0-48,1-1 658,-2 2-181,0 0 776,0 0-65,0 4-744,0-1-32,-1 5 285,0-1-113,0 0-103,0-2-172,0 1-47,-1-1-41,1 0-36,-2 5 62,0 1-86,-4 14 77,5-16-90,1-1 66,-3 18 266,0 0-84,0-1-70,1-1-52,-2 3-12,-4 37 248,-4-18 50,4-15-199,5-17-181,0-3-41,-3-1-21,-7 5-6,12-13-73,2-2-4,0 0 1,-1 0-1,1 1 0,0-1 1,-1 0-1,1 0 0,-1 0 0,1 0 1,0 0-1,-1 0 0,1 0 1,-1 0-1,1 0 0,-1 0 1,1 0-1,0 0 0,-1 0 0,1 0 1,-1 0-1,1 0 0,-1 0 1,1 0-1,0 0 0,-1-1 0,1 1 1,0 0-4,-11-12 27,10 10-31,0 0-1,1 0 1,-1 0-1,1 0 1,0 0-1,-1-1 1,1 1-1,0 0 1,0 0-1,1 0 1,-1-1 4,12-43-107,-10 42 107,15-44-261,2 1 68,50-99-237,-37 84 200,-16 32 81,-4 6 19,9-17-74,-3 18 152,-8 11 61,3-4 33,-12 16-39,-1 0-1,1 0 1,-1 0-1,1-1 1,0 1-1,-1 0 1,1 0-1,-1 0 1,1 0-1,0 0 1,-1 0-1,1 0 1,0 0-1,-1 0 1,1 0-1,-1 1 1,1-1-1,0 0 1,-1 0-1,1 0 1,-1 1-1,1-1 1,-1 0-1,1 1 1,-1-1-1,1 1 1,-1-1-1,1 0 1,-1 1-1,1-1 1,-1 1-3,15 19 92,-9-9-10,0 1-1,-1 0 1,0 1 0,0 5-82,0 1 68,-2-2-41,0 6-5,0 0 38,1 23 140,5 38 246,-5-56-345,3 0-52,5 1-23,-3-9-31,-4-10-29,1-5-60,3-6-134,1-7-69,7-19-344,-14 18 457,0 1 35,1-12-161,2 0 66,0 0 58,1 0 50,0-2 39,0 0 40,0-4 29,0-12 36,-7 34 2,5-39 56,6-20-25,8 4 12,0 23 34,-13 28-55,0 4 45,3 5 164,-1 12 74,-3 0-173,-1-2-114,0 0-18,-1 0-1,0 0 0,0 0 1,-1 0-1,0 9-9,0 15 1,-2-1 0,-3 17-1,0 19-6,3-53-17,-1 1-46,-1-2-43,1 1-40,-1-1-37,-1 1-36,-1 14-321,-1 0-86,1-1-85,1 1-68,2 1-48,1-28 71,1 3-1118,-1-5 1331,1 0 35,1 0-99,0 1 70,0-1-42,3 3-216,-5-5 794</inkml:trace>
  <inkml:trace contextRef="#ctx0" brushRef="#br0" timeOffset="347.85">893 293 10151,'0'-3'188,"0"-1"58,0 0 165,0 1 67,-3-6 1268,-1 7-1055,1 1-336,0 1-58,0 0 113,1 2-66,-1 1-58,0 1-52,-1 1-8,1 1-50,-1 1-11,-3 5 37,3-3-9,1-4-30,-9 17 231,2 1-80,1-2-85,-1-1-53,1-5-110,-1 4 96,2-4 11,1 1 36,-5 17 285,10-27-382,1-1 0,0 0 1,0 1-1,0-1 0,1 1 1,0-1-1,0 1 0,1 4-112,8 13 408,9-4-76,-15-17-288,0 0 0,0-1 0,1 1 0,-1-1 0,1 1 0,0-1 0,-1 0 0,3 0-44,18 0 207,-4-5-63,-1-3-32,-15 5-100,-1 0-1,0 0 1,-1 0-1,1-1 1,0 1 0,-1-1-1,1 1 1,1-2-12,5-12-6,-3-2-40,-3 5-50,-1 0 0,0 0-1,0-1 1,-2 1 0,0-9 96,-7-20-247,-1 1 57,3 13-7,3 13 53,0 0-41,-1 0-47,0 0-56,0 0-64,-1 1-72,0 0-79,-1 0-87,3 9 281,-1-1-109,0 0-42,1 2 85,1 1-6,0-1-81,1 1 3,-1 0-79,1 0-89,0-1-99,0 2 303,0-1 45,0 0-32,0-1-156</inkml:trace>
  <inkml:trace contextRef="#ctx0" brushRef="#br0" timeOffset="829.07">1048 50 8481,'2'-19'301,"1"13"-81,0 5-70,0 3 36,-2-1-106,-1 1 47,0 1 42,-1 0 39,-1 4 304,-1 2 99,-3 15 1665,6-14-1682,1 0-104,-1 0-89,0-1-75,1 1-65,-1-1-46,5 34 599,-3-31-489,0 1 104,4 22 630,-5-24-736,1 0-38,0-1-49,0 0-62,1 0 141,-2 1-87,1 2-39,4 3 6,-6-16-186,1 1 0,-1-1-1,1 1 1,-1-1 0,0 1 0,1-1-1,-1 0 1,1 1 0,-1-1 0,1 0-1,0 0 1,-1 1 0,1-1 0,-1 0-1,1 0 1,-1 0 0,1 0 0,0 1 0,-1-1-1,1 0 1,-1 0 0,1 0 0,0 0-9,14-5 199,-1-2-5,0 3-37,14-2 58,6 4-82,19 8-61,-44-4-55,0 0 1,-1 0-1,1 1 0,-1 0 1,0 1-1,1 0 0,-1 0 0,-1 1 1,1 0-1,-1 0 0,0 1 0,0 0 1,3 4-18,-4-3 2,0-1 1,-1 1-1,0 0 1,0 0-1,-1 1 1,4 6-3,2 17-44,-6 3-45,-4-30 60,0 0 0,-1 0 0,1 0 0,-1 0 1,0 0-1,0 0 0,-1 2 29,-15 22-147,12-22 125,-1-1 1,1 0-1,-1-1 1,0 1-1,0-1 0,-1 0 1,1-1-1,-4 2 22,-9 3-31,1-1 1,-1-2-1,0 0 0,-1 0 0,1-2 0,-4 0 31,-16-2-213,24-2 6,-1-1-1,0-1 1,-12-3 207,20 4-115,1-1 1,0 0-1,-1 0 0,1 0 1,0-1-1,1 0 0,-1 0 0,-2-3 115,6 4-62,0 1 0,0-1 1,1 0-1,-1 0 0,1 0 0,0 0 0,0 0 0,-1-1 62,3 3-34,-1-1 1,0 0-1,0 1 1,1-1-1,-1 0 1,1 0-1,0 1 1,-1-1 0,1 0-1,0 0 1,0 0-1,0 0 1,0 1-1,1-1 1,-1 0-1,0 0 34,8-18-444,3 3-70,4 4-59,2 1-42,-3 5-40,2 0 0,-1 1-1,1 1 1,3 0 655,6-3-780,16-3-544,-26 7 910,-1 1 37,8-2-75,-11 2 279,0 1 44,-1-1 45,0 1 33,21-6 14</inkml:trace>
  <inkml:trace contextRef="#ctx0" brushRef="#br0" timeOffset="1078.76">1474 331 385,'5'-2'-10,"-1"-1"24,0 1 45,1-1 44,-1 0 41,1 1 40,0-1 40,0 0 37,2-1 190,0-1 73,0 1 70,-1 0 65,1 1 61,-1 0 55,0 0 53,-1 1 46,-1 1-147,-1 1-53,1-1-50,-2 2-48,1-1-47,0 2-43,-1-1-41,0 1-40,0 0-37,0 0-34,2 3 238,-1 1-111,-1 1-93,-1-2-129,1 1-38,-1 3 74,1 11 291,-2-15-350,0-1 49,0 13 258,0 0-59,0 0-54,0-1-48,0 8 99,0 0-80,0 0-63,0 1-46,-2-3-150,-3-3-66,-1 19-41,6-34-46,0 0-44,0 0-41,0 4-213,-1 0-152,-5 8-778,2-11 873,3-4 76,0-1 57,1-1 57,0-1 55,0-5 24,0-7 84</inkml:trace>
  <inkml:trace contextRef="#ctx0" brushRef="#br0" timeOffset="1232.81">1604 50 10794,'0'-7'82,"0"5"76,0 7 223,0-1-267,0 1-41,1 0-60,-1 0-76,0-3-30,0 1-47,1-1-51,-1-1-57,4 6-77,3 1-79</inkml:trace>
  <inkml:trace contextRef="#ctx0" brushRef="#br0" timeOffset="1448.35">1810 37 1670,'0'-1'1264,"1"0"-103,-1 1-100,0 1-93,1 0-88,-1 0-85,1 1-79,-1 0-74,1 1 36,0 0-90,0 1-84,0 0-75,0-1-151,0 1-34,1 3 157,0 0-93,0 1-65,3 12 274,-3-12-254,0 0 120,-1-4-140,0-1 41,14 65 1771,-11-44-1406,-1 1-35,-1-4-135,0 0-38,0-1-43,0 1-48,-1-4-91,1-1-45,0 0-48,-1 0-51,2 11 103,-3-2-57,0-1-56,0 0-56,0-3-51,-1 1-37,1-14-154,-1 0 70,-8 23-89,3-18 62,1-6 3,1-1-60,-2-1-75,1 0-88,-2-2-102,1-1-117,2-1 247,1-1-34,-1-1-37,0 1-37,-1-2-328,0 0-78,-1-1-247,-4-1-636</inkml:trace>
  <inkml:trace contextRef="#ctx0" brushRef="#br0" timeOffset="1891.13">2004 523 9637,'0'-3'287,"1"0"50,1 0 42,1 1 34,3-3 397,13-3 1197,-12 5-1327,1 1-59,0 0-81,-1 0-106,-2 1-216,-1 0-65,0 1-73,-1-1-78,35-5 361,29-5 279,-22 0-250,-18 2-187,-2-2-44,-2-3-56,-2-3-67,-6-5-17,-13 18-12,0 1-1,0-1 0,-1 0 1,0 0-1,0 0 0,0 0 0,0 0 1,-1 0-1,1-2-8,-1 4 3,0 0 0,0 0-1,0 0 1,-1 0 0,1 0-1,0 0 1,-1 0 0,1 0 0,-1 0-1,0 0 1,0 0 0,0 1-1,0-1 1,0 0 0,0 1 0,0-1-1,0 0 1,-1 1 0,1-1-3,-1 1-2,0-1 0,-1 1 1,1 0-1,0-1 1,0 1-1,-1 0 0,1 0 1,-1 0-1,1 1 0,0-1 1,-1 1-1,0-1 2,-6 0-26,1 0-1,-1 1 1,0 0-1,-8 1 27,-21 5-35,5 3 45,2 3 50,7 1 36,1 1 50,3 2 58,3 2 64,6-4-134,3-1 43,0 3 79,2 7 182,6-20-385,0 0-1,0-1 1,0 1 0,0-1 0,1 1 0,-1-1 0,1 1 0,0-1 0,0 1 0,-1-1 0,2 1 0,-1-1 0,0 0-1,1 1-52,21 22 396,-10-16-280,0 0 0,1-1-1,0-1 1,0 0 0,0 0-1,13 2-115,3 1 114,0-2-67,-1-1-88,0-1-109,-6-4-648,-14-3 283,-1 0 1,0 0 0,0-1-1,8-2 515,-5 1-420,0 0 34,-6 1 303,0 1 32,10-6 14,-15 7 37</inkml:trace>
  <inkml:trace contextRef="#ctx0" brushRef="#br0" timeOffset="2133.81">2662 485 8224,'5'0'-86,"-1"0"78,1 1 73,0 0 69,-1 0 65,1 0 62,0 0 58,0 1 54,1 0 139,-1 0 66,1 1 58,0 0 51,0 1 197,1 0 52,0 1 242,3 3 656,-5-1-935,-2 0-120,-3 1-110,-2 0-104,-1 0-95,-2 1-87,-1-1-80,-2 1-72,2-2-92,-1-1-37,-7 7 8,-2-1-105,-4 2-141,14-11 102,-9 5-127,0 1-81,-38 17-766,29-17 651,10-4 215,0-1 73,-6 1 2,-10 2 48,29-7 19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49.702"/>
    </inkml:context>
    <inkml:brush xml:id="br0">
      <inkml:brushProperty name="width" value="0.05" units="cm"/>
      <inkml:brushProperty name="height" value="0.05" units="cm"/>
      <inkml:brushProperty name="color" value="#993300"/>
    </inkml:brush>
  </inkml:definitions>
  <inkml:trace contextRef="#ctx0" brushRef="#br0">400 65 385,'19'-7'645,"-12"3"-389,0-2 46,0-1 163,-3 3-188,0 0 34,0 0 39,-1 0 42,1 0 46,-1 0 49,0 0 142,1 0 76,-1 1 82,0 0 87,-3 3-301,-1 0-57,1 0-52,0 0-51,-1-1-45,1 1-44,-1 0-39,0 0-37,-1 0 131,0 0-92,0 0-101,0-1-37,-4 1 246,3 0-189,1 0 81,0 0-102,1 0 33,-8 1 260,-2 1-57,0 1-53,0 2-48,0 1-42,-1 1-38,-10 8 148,-5 6-38,-10 13 129,25-21-246,-25 33 345,10-6 712,-20 42-1290,22-37 488,4-4-17,-26 55 572,9 4-84,11 4-81,20-67-75,-1 34-803,7-57 97,0 0 1,2 0-1,-1 0 0,2 0 1,0 0-1,3 10-97,-3-16 42,1 0 0,0 0 1,0 0-1,1 0 0,2 2-42,10 13 61,5-2-39,-5-8-67,2 0-82,0-2-71,1 0-62,3 0-89,0-1-48,-8-5 37,0-1 0,1 0 1,-1 0-1,5-1 360,14 0-590,-13-4 272,-1 0 36,-9-1-69,-1 0 37,14-5-498</inkml:trace>
  <inkml:trace contextRef="#ctx0" brushRef="#br0" timeOffset="512.58">839 219 10794,'0'-10'1017,"0"5"-79,0 2-75,0 3-74,0 2-70,0 3-69,0 1-66,0 2-65,0 0-60,0 1-60,-1 0-57,1 0-54,0-1-51,-1-1-51,1-2-47,0-1-44,-3 9 237,-2 10 261,2-1-70,2 0-67,4 2-69,4 40 408,-5-43-584,-1 1-72,-1-4-99,1 0-86,-1 0-100,0 1-119,0-14 220,-1-1-62,1 1-56,-1 0-53,0-1-49,0 0-43,0 0-41,-1 0-35,-1 3-457,-2 0-91,-13 12-2357,9-11 1957,4-5 714,-1 0 56,0 1 67,0-1 79,1-1 217,0 1 79,-1 0 51,-3 2 50,9-5 19</inkml:trace>
  <inkml:trace contextRef="#ctx0" brushRef="#br0" timeOffset="766.4">516 731 9894,'-3'0'-12,"-1"0"57,2 0 53,-1 0 50,2 0 46,-1 0 41,1 1 37,0-1 33,-1 0 242,2 1 58,0-1 173,3 1 437,1 1 196,0-1-578,0 0-246,-2-1-340,0 1-36,2-1 52,-2 1-178,-1-1-34,1 1-35,0-1-38,0 0-40,0 1-42,30 4 1028,-1-3-95,1-2-93,0-1-94,0-2-91,0-1-89,0-1-90,-1 0-86,7-1-54,0 1-126,-8 2-16,-6 2-37,6-1-62,-13 0-40,2-2-36,-16 3 199,-1 1-40,0-1-37,0 1-36,1-1-101,-1 0-123,0 0-109,-1 0-95,0 0-82,0 0-67,-2 0-28,1 0-36,-5-3-1561,2 3 1284,-1-2-89,2 2 591,0 0 36,0-1 42,-1 1 49,1-1 52,-1 0 60,1 1 63,-1-1 71,-2-2-526,0-1 62,-2-1-41,-2-3-208,9 9 754</inkml:trace>
  <inkml:trace contextRef="#ctx0" brushRef="#br0" timeOffset="976.25">762 142 15934,'7'-4'-40,"1"0"71,1 0 60,14-5 195,-14 6-213,-2 1-45,1 1-46,0 0-59,0 0-72,-1 2-83,1 0-96,-1 0-108,0 2-121,-3-1-13,-1 1 72,0 0 67,0 0 61,-1 1 57,0 0 52,1-1 47,-1 1 41,0 0 13,0 0 45,0-1 21,1 1 36,4 4 17</inkml:trace>
  <inkml:trace contextRef="#ctx0" brushRef="#br0" timeOffset="1327.26">1124 449 8224,'0'0'255,"-1"0"-56,1 0-50,-1-1-41,-1 1 14,-3 0-6,3 1-41,1-1 56,-1 1 128,1-1-76,0 1 40,-8 10 1164,3 3-104,1 1-113,2 1-123,2-8-571,1 1-35,-1 0-35,1-1-36,0 1-38,0 0-38,1-1-41,-1 1-40,0 5 52,0-8-180,0 1-33,3 20 548,3-3-48,5-3-54,4-3-62,3-4-67,3-5-76,3-6-81,3-6-88,-11-2-13,-4-2-58,-3-2-54,-3-1-47,-3-1-43,-2-2-36,-5-13-216,-4 3-10,-19-26-543,11 27 407,-19-12-574,19 22 560,6 4 138,0 0-54,0 0-68,1-1-81,7 7 657,0 1-86,1-1-57,0 1-46,0 0-42,0 0-37,0 0-273,0-1-98,2 1 40,3 0-737,1 1 534,-3 0 387,1 0 38,5 0-448</inkml:trace>
  <inkml:trace contextRef="#ctx0" brushRef="#br0" timeOffset="1930.8">632 219 5525,'-7'-9'225,"4"5"-2,1 1-77,1 1 32,0 0 38,-1 0 45,0 1 50,0-1 56,-1 0 60,0 1 68,0-1 9,-1 0 43,-6-3 1143,6 4-1178,-1 1-60,3 0-196,0 0-47,0-1-42,0 1-36,0-1 2,0 0-44,-5-2 90,4 1-58,2 1 0,-1 0 48,1 0 59,-1 1 70,1-1 81,-1 0 93,1 1 104,-1 0 115,14-1-288,-1 0-64,0-1-55,0 0-45,10-2 103,14 1 64,39-1-285,0-5-65,-25 2-40,47 1-16,-87 6-20,0 0-36,9 0-156,-6 0-4,0 0-49,0 0-42,0 0-36,11 0-405,31-5-1142,-37 2 1346,1-1 48,-8 1-10,0 1 57,3-1-34,6-2-178</inkml:trace>
  <inkml:trace contextRef="#ctx0" brushRef="#br0" timeOffset="2401.69">1381 142 10408,'-4'0'338,"2"0"59,0 0 48,2 0 37,7 1 1604,-3-1-1482,1 0-43,0-1-62,-1 1-82,-1-1-193,0 1-50,0-1-55,-1 1-61,14-5 317,-1 2-88,3 0-36,9-1 6,5 0-31,-8 0-37,21-2 622,39-1-811,-22 3 281,-32 1-187,-2-1-38,-15 2 91,-7 2-119,1-1-36,-2 1-40,0 0-45,-1 0-48,0 1-54,-1-1-57,-2 1-61,-1 0-66,-1 0-70,-2 1-74,-1 0-79,-2 0-82,-2 0-87,0-1 308,-1 0 88,1 0 129,-1 0 66,1 1 75,1 0 42,-3 0 27,-4 3 26</inkml:trace>
  <inkml:trace contextRef="#ctx0" brushRef="#br0" timeOffset="2669.44">1563 168 1285,'0'-3'1270,"0"1"-86,0-1-63,1 2-61,-1-1-60,1 1-58,-1 1-57,1-1-54,0 1-54,0 0-52,0 0-50,0 1-48,0-1-47,0 1-45,0 0-43,0 0-43,0 1-40,0-1-39,0 0-37,0 1-35,1 1 197,-1 0-122,1-1-110,-1 1-97,0-1-83,-1-1-71,2 5 585,0-1-86,-1 1-76,-1-1-68,1 2-6,-1-1-74,-1 3 39,1 0-87,-1 7 107,0-9-174,2 0 68,0 1 77,1 5 39,0 0-44,1 12 202,-1-4-140,0 35 383,-2-44-747,1 0 53,4 26 270,-3-23-219,0 0-42,0-5-58,-1 0-36,-1-2-28,0 1-33,1-1-37,-2 0-42,1 1-104,-2 1-79,0-1-85,-1 0-94,0 0-102,-2-1-108,0-1-117,-1 1-125,3-6 506,0-1 53,0 0-31,-1-1-166</inkml:trace>
  <inkml:trace contextRef="#ctx0" brushRef="#br0" timeOffset="2909.64">1950 629 15548,'0'0'241,"1"-1"-98,0 1-73,6 2 5,-3 1-4,-3-1-144,1 0 41,0 1 37,-1-1 34,2 5 132,0 0 102,1 3 198,3 22 1106,-6-26-1269,0 1-36,-1-2-69,1 0-47,-1-1-53,0 0-64,0 0 0,-1 1 0,1-1 0,-1 1 0,0-1 0,0 1 0,0-1 0,0 0 0,-1 1 0,-1 1-39,-14 20 146,-3-6-123,10-12-56,-2 0-35,-3 1-71,-1 0-68,0-2-76,0-1-82,-1-1-91,2-1-99,0 0-105,0-2-113,5-1 447,0-1 38,-21 1-448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44.570"/>
    </inkml:context>
    <inkml:brush xml:id="br0">
      <inkml:brushProperty name="width" value="0.05" units="cm"/>
      <inkml:brushProperty name="height" value="0.05" units="cm"/>
      <inkml:brushProperty name="color" value="#993300"/>
    </inkml:brush>
  </inkml:definitions>
  <inkml:trace contextRef="#ctx0" brushRef="#br0">143 163 4112,'4'-4'19,"6"-6"34,-7 6 13,-1 0 54,0 0 33,0 0 59,0-1 69,0 0 79,0 0-106,2-3 254,-2 6-301,0 0 57,1 0 118,-2 0-148,1 1 33,0 0 36,0 0 39,0 0 43,0 0 45,5-3 515,-3-1-51,-1 1-51,-3-1-53,-1 0-55,-1 0-54,-2 1-57,-1 0-58,0 0-59,-1 1-61,-1 0-61,0 1-63,0 2-64,0 0-65,0 1-67,0 1-67,-19 16 356,17-10-202,1 1-1,-1 0 1,1 0 0,1 1 0,-6 9-213,1 3 268,3-2-66,-1 9 100,-10 40 304,15-48-393,1 1 36,3-18-223,1 1-1,-1-1 1,1 1-1,0-1 1,0 1-1,0 0 1,1-1 0,-1 1-1,1-1 1,0 1-1,1-1 1,-1 0-1,1 1 1,-1-1-1,2 0 1,-1 0-1,0 0 1,1 0-1,0 0-25,17 16 118,6-6-39,10-1-53,3-6-99,0-6-120,-20-2 45,0-1-39,-13 1 190,-1 0-57,1 0-55,0 0-52,-1-1-50,1 1-47,-1-1-43,0 1-42,0-1-39,0-1-37,3-2-515,0-2-112,-1-1-93,-5 4 717,1 1 45,0 0-32,2-2-156,-5 5 561</inkml:trace>
  <inkml:trace contextRef="#ctx0" brushRef="#br0" timeOffset="483.77">492 278 6553,'-6'0'98,"1"0"81,-1 0 77,2 0 68,-1-1 60,-1 0 143,1 0 58,-1-2 173,-3-4 436,1 1-160,4 4-566,-1 0-40,-1-1 83,1-1-109,2 2-246,0 0-34,1-1-36,-1 0-38,-6-17 602,4-1-53,5-1-60,3 0-65,5 1-74,3 2-80,3 4-87,3 3-93,-12 9-115,19-9 46,1 0-49,4-1-45,16-6-77,-27 13 40,1 0 0,0 1 0,2 1 62,5 0-24,0 3 35,-25 1 2,1 0 1,0 0-1,0 1 0,0-1 0,-1 0 0,1 1 1,0-1-1,0 1 0,-1 0 0,1 0 0,0-1 1,-1 1-1,1 0 0,-1 1 0,1 0-13,1 0 16,-1 0-1,1 1 1,-1 0-1,0-1 1,0 1-1,0 0 0,-1 0 1,1 1-16,10 29 27,-6-2-119,-3-5 61,-3 1 73,0 0 63,-1 0 54,0 16 179,4 21 291,2-37-364,-1-2-48,-2 2-56,5 20 82,-3-27-157,-2-2-51,-3-13-61,-1-1-53,-2 1-51,-1-1-53,0-1-52,1 0-52,0 0-52,1-2-53,-1 0 40,-9-1-712,8-1 639,1-1 110,1 0 33,-5-5-449</inkml:trace>
  <inkml:trace contextRef="#ctx0" brushRef="#br0" timeOffset="898.81">311 227 771,'0'-2'-195,"0"-1"77,0 1 69,0 0 67,0-1 60,0 1 55,0-1 52,0 1 44,0-1 36,0 1 33,0-3 383,0 1 63,0-7 1090,0 8-1298,0 0-35,0 0-38,0 0-65,0 0-76,0 0-92,0 3 178,0 0-47,0 0-44,0-1-40,0 1-38,1 0-34,-1 0 112,1-1-105,0 1-76,0-1-58,2 1 53,-2 0-42,0 0 0,0 1 35,0-1 44,0 0 51,0 1 121,-1 0 98,1 0 113,0 0-229,-1-1 33,4 8 283,-1-1-63,0 1-60,0 0-54,0 0-50,0 1-45,-1-1-42,1 1-36,0 7 152,0 0-78,0 0-58,0 22 349,-2-14-186,0-4-199,5 10 176,-1-2-72,-3-9-182,-2-4-88,-3 1-65,2-12-65,0 0-54,-1 1-45,1 0-41,-2 3-120,1-1-48,-8 14-873,6-15 749,-1-3-52,-3-2-133</inkml:trace>
  <inkml:trace contextRef="#ctx0" brushRef="#br0" timeOffset="1224.58">389 342 7581,'0'0'246,"0"0"-42,0 0 141,0 0-121,0 0 42,0 0 48,0 0 47,1 0 49,0 0 47,7 0 508,0 0-121,0 0-112,0 0-101,0-1-95,1 1-84,-1 0-77,0 0-66,0-1-82,0 1-41,7-1 90,34-3 295,-39 2-396,0 1 57,17-1-57,-9 3-108,-4 1-65,0-1-65,-3 1-41,0-1-55,-1 0-65,0-1-70,-6 0 59,1-1-83,-1 0-75,1 0-66,0-1-167,0-1-66,1 0-205,3-1-529,1-2-338,-5 3 1062,0 1 74,1-1-54,4-2-262</inkml:trace>
  <inkml:trace contextRef="#ctx0" brushRef="#br0" timeOffset="1695.29">828 86 7196,'0'0'245,"0"0"-40,0 0 140,0 0-121,0 0 42,0 0 47,1 0 48,-1 0 49,1 0 48,10 0 302,0-1-69,-1 1-66,1-1-62,0 0-59,-1 0-56,1 0-52,0 0-48,0-1-46,0 1-42,-1-1-38,1 1-35,11-3 95,0 1-99,7-2-47,38-4 48,-43 6-44,-11 2-26,0 1 34,-1-1 41,1 1 46,-6 0-341,1 0 103,0 0 66,20 0 330,-17 0-274,-5 0-101,0 0-55,-2 1-45,0-1-55,-1 0-62,0 0-70,-1 0-77,-1 1-85,0-1-92,-2 0-100,-5 2 48,-5 3-314,2-3 340,2-1 209,0 0 32,-16-1-500</inkml:trace>
  <inkml:trace contextRef="#ctx0" brushRef="#br0" timeOffset="1948.46">1009 73 4497,'0'-3'111,"0"0"101,1 2 93,0 0 80,0 0 170,1 1 84,0 1 214,1 2 536,1 1 40,-2-1-507,0-1-197,0 1-60,-1-1-170,0 0-63,0 0-76,0 0-84,3 11 734,-1 1-97,0 1-89,-1-1-83,0 1-78,0 0-70,0 0-64,-1 1-57,2 9 188,0 0-108,-1 9-59,-1-10-195,-1-3-93,-1 0-58,1-1-77,0-1-81,0-13-107,-1 0 63,-2 13 58,1-11-36,0-4-17,1 0-35,-1-1-42,0 1-48,-1 0-87,1-1-80,-1 0-90,0 1-101,0-1-110,-1-1-121,3 0 336,-1-1-35,0 0-35,0 0-36,-1 0 17,1 1 53,-2 1-42,0 2-197</inkml:trace>
  <inkml:trace contextRef="#ctx0" brushRef="#br0" timeOffset="2243.13">1448 112 11950,'3'-3'-25,"1"0"37,2-1 115,-1 2 120,0 2 100,-1 1-10,-1 1 41,1 2 116,1 2 294,-1 4 157,-1-2-363,-1-2-152,-1 1-69,0-2-125,0 0-69,0-1-81,0 1-90,-1-5 0,4 19 597,-1-5-202,-1 0-37,-1 1-39,-2 2-40,-3 4 30,-3 46 525,6-53-682,-1 1-50,-1 1-54,-1-1-56,-1 1-61,0-1-62,0 0-67,0-1-68,2-5 39,0 0-36,2-5-79,0 0-116,1-1-121,0-1-124,0-1 51,0-1-65,0 1-207,0-1-537</inkml:trace>
  <inkml:trace contextRef="#ctx0" brushRef="#br0" timeOffset="2627.9">1628 240 9123,'5'-5'129,"0"1"-40,10-12 95,-8 9-78,2-1 110,-5 4-20,1-1 65,0 0 77,-1 1 90,1 0 102,-1-1 114,-2 3-276,0 0 33,0 0 35,0 0 36,0 1-61,-2 0-70,1 1-60,-1 0-51,0 4 477,-1 21 285,-2-7-412,-1-3-187,-1 2-109,1-8-97,2 0 1,0 0 0,0 0-1,0 0 1,1 0 0,0 0-1,1 6-187,0 21 665,0-9-116,1-24-483,-1 1 0,0 0 0,1-1 0,0 1 1,0-1-1,0 0 0,0 1 0,0-1 0,1 0 0,-1 0 0,1 1 1,0-1-67,21 21 425,3-10-178,-11-11-170,2-1-35,3-1 64,26-2 15,-22-3-109,0-6-37,-17 6 2,-1 0 0,0 0-1,0 0 1,0-1 0,0 0 0,-1 0 0,0-1 0,0 1 0,0-1 0,-1 0 0,0 0 0,0-1 0,0 1-1,1-5 24,4-27-57,-10-7 74,-2 30-18,-1 1-1,0-1 1,-1 1 0,0 0 0,-1 1 0,-1-1 0,0 1-1,-2-2 2,-13-15-45,-3 5-45,-2 5-59,-2 8-71,15 10 125,0 4-82,1 2-95,0 3-110,2 1-123,6-3 201,0 0-36,1-1-38,0 1-40,0 0-42,0 0-43,-1 1-77,-3 2-146</inkml:trace>
  <inkml:trace contextRef="#ctx0" brushRef="#br0" timeOffset="2948.49">2041 112 6553,'7'-4'-18,"0"0"46,-1 0 43,1-1 41,5-3 197,0 1 111,1 2 91,-1 3 70,4 0 13,-1-3 95,-1 1 186,0 4 97,-4 8 83,-1 12 71,-7-5-703,-1 59 1381,-2-56-1414,1-1-52,-1 17-2,-11 64 835,4-57-735,4-23-284,0 0-35,0-1-42,0 1-49,3-16-67,1 2-75,0 0-67,-1 1-57,1 1-56,0 0-42,-1 0-109,0 3-272,-3 0-477,2-9 836,0-2 34,1 0-71,0 0 44,1-1-26,0-1-141</inkml:trace>
  <inkml:trace contextRef="#ctx0" brushRef="#br0" timeOffset="3227.17">2274 125 14520,'14'29'422,"-3"-7"-72,-3-8-69,1-2 11,1 2 77,4 7 161,0 1-79,-2 0-103,1-3-114,3-2-54,1 0-61,13 15 32,-27-29-328,0 0 71,0 1 62,1 0 50,1 1 51,-1-1 39,14 11 324,-10-9-274,-3-2-91,0-1-35,-1-1-37,1 0-38,-1 0-46,0 0-49,0-1-56,0-1-60,0 1-68,0-2-72,0 1-78,-1-2-83,1 1-90,-1-2-94,0 0-100,-1-1-106,0 0-111,1-1-117,-2 1 730,-1-1 48,1 0-34,-1-4-167,0 9 592</inkml:trace>
  <inkml:trace contextRef="#ctx0" brushRef="#br0" timeOffset="3463.69">2520 48 5911,'0'0'612,"0"0"-171,0 0-37,0 0 45,0 0 52,0 0 41,0 0 1178,0 0-1030,0 0-34,0 1-36,0 0-38,0 9 59,0-1-35,0 8 380,0 0-100,0 0-95,0-1-88,0 1-81,0 0-75,1 0-69,-1 0-61,1 3 10,0 1-68,1-1-57,0 0-46,1 4 7,8 44 376,-4-39-331,-3-16-329,-2-8-16,0 1-38,-1 0-50,0-1-65,-1-1 22,0-1-40,0 1-42,-1 0-47,-1-1-153,0 0-65,-1 0-167,-1 2-412</inkml:trace>
  <inkml:trace contextRef="#ctx0" brushRef="#br0" timeOffset="3880.75">3011 176 3341,'5'-9'565,"1"0"91,0 0 81,1 1 73,0-2 250,0 0 80,-1 0 66,-1 0 51,-4 7-520,0-1-84,0 1-77,1 0-66,-1 1-130,0 0-35,0-3 262,0 2-128,-1-4 572,-1 5-644,0 0 46,-2 0 62,0 1 81,0 1-146,0-1 49,-1 1 54,0 0 60,-9 1-313,0 2-52,1 1-45,1 2-44,-5 5 13,2 3-70,1 2-52,2 2-37,5-7-20,1-1-1,0 2 1,1-1 0,0 0 7,-2 14 22,1 1 73,4-1 112,1 5-34,6 15 252,8-3 17,2-20-240,-1-5-88,-4 0-69,-8-13-49,-1 1-1,0-1 0,0 1 0,-1 0 0,0-1 1,0 1-1,0 0 0,0 0 0,0 0 1,-1 0-1,0 1 5,-1-3-1,0-1 34,-3 3 116,-21 0 561,17-5-567,0-1-52,0 1-68,0-1-88,4 0-36,-1 1-53,1-1-57,0 1-64,-15-3-655,-2 1-73,-27-5-1305,28 4 1357,-2-1-27,11 1 533,1 1 36,-30-7-1791,27 7 1361,0-1-33,0-1-41,0-1-45,10 4 853,1 0 42,-1 1 26,-2 0 27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41.410"/>
    </inkml:context>
    <inkml:brush xml:id="br0">
      <inkml:brushProperty name="width" value="0.05" units="cm"/>
      <inkml:brushProperty name="height" value="0.05" units="cm"/>
      <inkml:brushProperty name="color" value="#993300"/>
    </inkml:brush>
  </inkml:definitions>
  <inkml:trace contextRef="#ctx0" brushRef="#br0">131 249 4112,'1'-16'235,"2"3"28,0 3 73,-2 4-115,1 1 40,-1 1-9,1 1 34,0-1 37,-1 1 39,1 0 42,0 0 45,0 1 47,0 0 49,-1 1-117,0-1-52,0 1-49,0 0-43,0-1 69,-1 1-74,0-1-58,0 1-43,1-2 265,0 3-224,1-1 108,0 1-115,0 0 39,0 0 1291,-2 2-1059,0-1-81,-1 1-74,1 0-66,-1 0 22,0 0-106,0 0-83,-1 0-55,-1 5 4,2-5 43,0 1 87,-1 11 96,2 9 68,-2 19 168,-3-9-213,-2 4 45,-7 56 551,5-42-509,-5 0-77,-9-4-85,-9-6-91,11-28-84,20-13-37,0 0 0,0 1 0,1-1 0,-1 0 0,0 0 0,0 0 0,1 0 0,-1 0 0,0 0 0,0 0 0,0 0 0,1 0-1,-1 0 1,0 0 0,0 0 0,1 0 0,-1-1 0,0 1-6,-12-13 80,13 12-64,-1-1-1,1 0 1,0 1-1,-1-1 1,1 0-1,0 1 1,0-1-1,0 0 1,0 1 0,1-1-1,-1 0 1,0 1-1,1-1 1,0-1-16,12-27 242,-1 11-116,-2 2-64,9-23-88,-2-2-45,15-51-461,0-17 532,-13 43-99,-3 24-43,15-19 7,-13 28 48,-16 30 83,0 1 0,0-1 1,0 1-1,0 0 0,1 0 0,-1 0 0,1 0 0,1-1 4,7-1 27,-4 10 84,0 8-82,7 17-4,-11-23-27,0-1-1,-1 1 1,0 0 0,0 0 0,0 6 2,1 10 23,-1-1 40,2 24 153,7 60 472,-3-62-479,1 6 1,-5 0-94,-3-1-108,-1 0-120,-1-4-110,1-38-8,-2-1-65,-1 0-56,0-1-53,-1 0-46,0-1-40,-6 2-588,5-5 568,-3 0-133,8-1 640</inkml:trace>
  <inkml:trace contextRef="#ctx0" brushRef="#br0" timeOffset="273.88">106 429 771,'-3'0'1659,"1"0"-299,0-1-104,1 1-100,-1-1-94,1 0-90,0 0-87,1 0-82,-1 0-77,1 0-74,0-1-70,0 1-64,0 0-62,0-1-56,0 1-52,1-1-48,0 0 2,0 0-55,0 0-49,0 0-41,1-2 84,4-3 126,-4 5-151,11-8 490,2 2-107,2 3-102,1 2-92,1 1-87,1 1-79,-2 2-71,0-1-65,-5 1-61,-1-1-35,-6 0 65,-1 0-75,1 0-68,-1 1-62,1-1-86,0 0-64,-1 0-55,1 0-49,4-1-433,18-6-1749,-22 4 2046,-1 0 36,0 0 372,-1 1 45,2-1 30,3-2 29</inkml:trace>
  <inkml:trace contextRef="#ctx0" brushRef="#br0" timeOffset="840.19">596 288 3341,'0'0'399,"0"0"-91,0 0 570,0 0-391,0 0-246,0 0 9,0 0 54,0 1 60,0 0 67,0 6 314,0-1-36,0 1-35,0 0-34,0 7 542,0-1-122,0 1-113,0 0-105,0 0-95,0 1-87,0 2 30,0 0-96,0 0-82,0 0-65,0 13 241,0 18 320,0-27-539,-3-4-298,-4-3-64,2-5-85,4-9-21,1 1 0,0 0 0,-1-1 0,1 1 0,0-1 0,-1 1 0,1-1 0,-1 1 0,1-1 0,0 0 0,-1 1 0,1-1 0,-1 1 0,0-1 0,1 0 1,-1 0-1,1 1 0,-1-1 0,1 0 0,-1 0 0,0 1-1,0-1 3,1-1-1,-1 1 1,1 0 0,0 0 0,-1 0 0,1 0 0,-1 0 0,1-1 0,-1 1 0,1 0 0,-1 0 0,1-1 0,0 1-1,-1 0 1,1-1 0,0 1 0,-1 0 0,1-1 0,0 1 0,-1-1 0,1 1 0,0 0 0,0-1 0,-1 1 0,1-1-1,0 1 1,0-1 0,0 1 0,0-1 0,0 1 0,0-1-3,-3-20 69,2 6 29,-3-3-81,0 0 0,2-1 1,-1-14-18,3 4-13,2-1 1,0 1 0,2-1 0,1 1-1,1 0 1,2 0 12,-5 18-6,1 1 1,0 0-1,1 0 0,2-4 6,-2 5-13,1 0-1,0 1 1,0-1-1,1 1 1,0 1-1,0-1 0,8-4 14,-11 8-7,0 1 0,0 0 0,1 0 0,-1 0 0,1 1 0,0-1 0,0 1 0,0 0 0,0 1 0,0-1 0,0 1 0,1 0 0,-1 0 0,0 1 0,1-1 0,-1 1 0,0 0 0,1 1 0,-1 0 0,0-1 0,1 2 0,-1-1 0,0 0 0,0 1 0,0 0 0,3 2 7,-5-2-42,1 0 1,-1 0-1,0 0 0,0 0 0,0 1 0,0 0 0,0 0 0,2 1 42,-3-1-31,-1 0 0,1-1-1,0 1 1,-1 0 0,0 0 0,1 0-1,-1-1 1,0 2 0,0 0 31,0 1-40,-1 0 1,1 0-1,-1 0 1,0 0-1,-1 0 1,1 0-1,-1 0 0,0-1 1,0 1-1,0 0 1,-1 0-1,0-1 1,0 1 38,-21 36-355,-8-6-98,7-17 73,0-4-81,12-9 152,0 0-37,0 0-47,0 1-60,2-2 54,0 0-49,1 0-52,-1 0-58,0 0-64,1 0-69,-1 0-73,1 0-80,-5 1-634,7-4 525,1 0 211,1-1 71,0-1 183,1 0 77,-1 0 90,0-1 103,1 1 62,1 0 62,0 1 41,-2 0 39</inkml:trace>
  <inkml:trace contextRef="#ctx0" brushRef="#br0" timeOffset="1367.51">881 288 5525,'10'2'1359,"-2"5"-61,-3 4-75,-2 2-89,-2 2-103,-1 0-116,0-7-507,0 0-34,-1-1-36,1 1-38,-1-2-61,1-1-34,0 0-36,0 0-38,0 19 862,1 5 101,-2-15-594,0 0-44,-2 4 64,0-10-304,0 0-33,1-4-76,2-4-88,-4 10 90,-3 13 63,5-10-44,2-51-63,0 0 55,5-88 430,-1 72-355,-2 23-123,2-1-46,-2 18-25,1-1 0,0 1 0,1 0 0,1 0 1,2-4-2,-5 11-3,1 1 1,1-1-1,-1 1 1,1 0-1,0 0 1,0 0 0,1 1-1,-1-1 1,1 1-1,1 0 1,3-3 2,-7 7-8,0 0 0,0 1 0,0-1 0,0 0 0,0 1-1,0-1 1,0 1 0,0 0 0,0 0 0,0 0 0,0 0 0,0 0 0,0 0 0,0 0 0,1 1 0,-1-1 0,0 1 0,0-1 0,0 1 0,-1 0 0,1 0 0,0 0 0,0 0 0,0 0 0,0 0 8,20 19-171,-15-8 43,-2 1-36,-1 9-111,0 0 54,-3 6 6,-8 15-59,3-27 184,-7 21-103,0-13-1,0-5-62,4-10 83,-1 0-35,3-4 89,0 0-56,1 0-49,-1 1-47,-3 2-198,1 0-73,-5 4-375,0-2-81,-14 5-1040,17-13 1401,-1-1 45,5-1 467,0 0 49,-1 0 32,-3 0 32</inkml:trace>
  <inkml:trace contextRef="#ctx0" brushRef="#br0" timeOffset="2323.93">1320 185 2570,'0'-11'310,"1"6"-59,0 0 2,0 1 49,1 1-5,-1 0 47,1 1 54,1-1 60,-2 2 392,0-1-120,0 1-109,0 0-99,-1 0-189,0 0-44,0 0-40,0 1-36,0-2 126,0 1-86,1-1 380,-1 1-455,1 1 40,-1 0 1,1-1 39,0 1 48,0 0 52,1 0 59,-1 0 65,1 0 72,0 0 76,1 0 26,-1 1-87,0 1-80,-1 1-75,0 0-66,0 1-60,0 0-52,0 1-47,-1 2 36,0 2-72,-1 15 164,1-16-129,0-4-56,0-1 33,-5 69 929,-2-24-406,-2 12 102,6-29-440,2 1-38,1-17-225,0 28 35,0-26-31,3-10-6,8-1-26,11-4 8,-20-2-43,61-6 212,-36 1-196,-12 2-59,0 0-39,0 0-47,0-1-53,3 0-142,-15 3 38,1 0 41,2-1-123,2-1 98,9-5-220,-11 5 291,-1 0-44,1-2-119,-1 1-109,-2 1 174,-1 1-38,0-1-40,0 1-44,0-1-47,0 0-51,-1 0-54,0 0-57,0 0-60,0 0-65,-1 0-66,1 0-71,-1-1 262,0-1 66,0 0-44,0-4-221</inkml:trace>
  <inkml:trace contextRef="#ctx0" brushRef="#br0" timeOffset="2690.97">1797 96 8738,'0'-1'-200,"0"-1"44,0 1 42,1-1 40,-1 1 37,1 0 37,0-2 100,0 1 57,0 0 62,0 0 57,0 1 50,1-1 45,-1 1 37,2-1 497,4 0 1748,-5 3-2015,0 1 102,-1 0-90,-1 0-368,1 0-34,-1 0-37,0 1-40,0 12 472,1 0-103,-1 0-88,1 1-72,0-3-85,0 1-33,4 31 508,-3-26-407,1 17 314,-1 0 1,-2 9-678,-1-19 238,1-1-52,-1-7-94,1 0-43,-1 1-49,1-1-57,0-17-57,0 1 42,0 0 35,0 0 33,0 1 49,0 7 118,-1-7-155,1 0-45,-1-1-64,0 1-80,0 0-97,-1-1-112,1-1 148,0-1-34,0 1-37,0 0-38,0-1-40,0 0-42,-1 1-44,1-1-47,-1 0 137,0 0 41,0 0-29,-3 0-144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58.659"/>
    </inkml:context>
    <inkml:brush xml:id="br0">
      <inkml:brushProperty name="width" value="0.05" units="cm"/>
      <inkml:brushProperty name="height" value="0.05" units="cm"/>
      <inkml:brushProperty name="color" value="#993300"/>
    </inkml:brush>
  </inkml:definitions>
  <inkml:trace contextRef="#ctx0" brushRef="#br0">739 506 2570,'13'0'0</inkml:trace>
  <inkml:trace contextRef="#ctx0" brushRef="#br0" timeOffset="3200.84">68 442 9123,'0'-4'700,"0"0"-64,0 1-61,0 1-57,0 0-54,0 1-52,0 0-48,0 1-46,0 0-41,0 1-40,0 0-36,0 1-32,0 2 81,0 1-95,0 1-63,0 14-14,-1-12 13,1-2 91,0-4-41,-1 0 39,-3 15 127,-1 1-79,-1 4-37,-1 9 25,5-10-37,-1-1 58,0 8 150,-1 0 66,-10 73 1463,9-76-1465,1-3-86,0 0-48,3-6-69,1-14-218,1-1 1,-1 1-1,0 0 0,0-1 1,-1 1-1,1-1 0,0 1 1,0-1-1,-1 1 0,1-1 1,-1 1-1,1-1 0,-1 1-30,8-10 248,0-2-47,0-1-45,0 0-40,-1-2-38,0-1-33,7-15-45,-4 4-71,-1-1-47,15-49-383,-13 43 262,7-25-124,4-13-29,2 3 64,7 2 59,9 4 57,-29 45 149,5-3-7,-3 9 68,-1 6 44,5 2 51,-12 6 36,2 10-101,-1 0 1,0 0 0,-1 1 0,-1-1-1,0 2-28,8 32 28,-5-22 23,-1-1 85,-3-1 47,0 42 444,-3-37-386,0-5-86,1 1-70,-2 10 34,-3 3-81,1-4-79,2-4-75,2-23-29,1-1 21,-1 0-90,0 0-91,0-3 110,0 0-34,-1-1-36,1 1-42,-1-1-43,0-1-49,0 1-50,-1-2-56,0 1-58,0-1-62,-1 0-65,0-1-70,-14-6-2139,11 4 1997,0 0 79,1 0 219,0 0 91,1-1 109,2 2 247,0 1 34,-2-3-76,1-1 79,0-1 51,-2-3 50</inkml:trace>
  <inkml:trace contextRef="#ctx0" brushRef="#br0" timeOffset="3455.21">55 647 6168,'-1'-2'-147,"-1"1"50,1 0 49,0-1 46,1 1 42,-1 0 40,1 0 37,0 0 35,-1 0 73,2 0 40,0 0 372,1-1 268,4-2 606,1 0-120,-2 1-552,-1 0-425,0 1-39,0 0-35,0 0-34,4 0 215,0 0-106,3 0-33,-1 2-95,-1 0-85,14 1 199,-9-1-108,-7 1-106,1-1 37,2 0 80,0 0-58,1 1-54,-1 0-53,1 0-49,0 0-46,-1 0-44,1 1-41,6 0-111,1 0-92,0-1-80,-1 0-67,4-1-151,0-1-59,-12 0 279,-1 0 0,1-1 0,-1 0 0,1 0 0,-1-1 0,1 0 322,0-1-94,-1-1 37,16-9 15</inkml:trace>
  <inkml:trace contextRef="#ctx0" brushRef="#br0" timeOffset="3667.12">791 301 10794,'0'-1'1063,"0"0"-105,0 0-100,0 1-94,-1 0-90,1 1-84,0 0-77,-1 0-74,1 0-67,-1 1-62,1 0-57,-1 0-51,0 0-46,1 1-41,-1 2 17,-1 2-97,-1 10-82,2-11 109,1-1 66,-1 0 93,1 0 116,0-3-119,0 0 38,0 10 161,1 1-54,-1-1-49,1 1-44,0-1-39,0 0-34,1 13 116,1-4-105,0 30 206,-2-19-100,-1-19-299,1 6 98,-1 9 86,0-10-135,-1-3-109,1-8-23,-1 1-38,0 4-164,0-6 85,0 0-37,-1 0-41,1 0-41,-1 0-46,0 0-48,1-1-139,0 6-784,1-8 887,0-1 47,0-1 41,0 0-29,0-1-144</inkml:trace>
  <inkml:trace contextRef="#ctx0" brushRef="#br0" timeOffset="3910.03">481 864 8481,'0'0'128,"0"0"-70,1 0 12,0 0 26,0 0 44,8-1 970,0 0-102,0-1-99,0 0-99,0 0-74,1 0-103,0 1-102,-1 0-100,24 1 668,0-1-64,-11 0-400,-1-1-57,-3 1-148,0-1-55,-1 0-61,0 0-68,11 0 61,-14 2-198,-1-2-85,-6 1-55,-1-2-35,1 0-40,0-1-45,3-1-224,-3 3 74,-1 0 14,0-1-61,-1 0-78,0 0-92,-1-1-107,-1-1-122,-1 2 323,-2 0-36,1-1-38,-1 1-40,0-1-148,0-1-74,0-1-223,0-3-572</inkml:trace>
  <inkml:trace contextRef="#ctx0" brushRef="#br0" timeOffset="4197.79">649 327 385,'0'-7'728,"0"1"-242,0 0 90,0 0 79,1 0 217,-1 0 76,1-1 261,2-2 677,1 1-15,0 2-692,-1 1-266,1 1-86,0 0-218,1 0-85,-1 0-97,2 0-109,2-2 88,0 0 47,16-11 1165,-13 11-951,-1 0-64,-5 4-344,1-1-37,3-1 54,-5 3-189,1-1-38,0 1-42,-1-1-44,1 1-48,0 0-51,1 0-54,-1 0-57,0 1-60,1-1-64,0 1-67,0-1-69,0 1-73,0 0-77,0 0-1040,-3 0 633,0 0 252,0 0 91,0 0 205,-1 0 91,1 0 104,-1 0 116,1 0 28,-1 0 69,2 0 46,0 0 45</inkml:trace>
  <inkml:trace contextRef="#ctx0" brushRef="#br0" timeOffset="4639.82">1178 19 15291,'0'-7'-237,"2"2"83,0 2 76,1 1 67,0 1 60,1 1 53,1 1 44,-1 1 36,6 3 243,12 11 668,-16-10-768,-2-3-111,18 16 238,0-1-67,-2 1-61,0 0-55,3 4-9,-1 1-59,8 13 15,-2 2-72,21 43 79,-22-23-5,-18-33-85,0 1 33,0 1 39,-2 0 47,9 56 142,-7 1-92,-6 0-85,-7 3-80,2-69-106,0 0-1,-2-1 1,0 1 0,-1-1 0,-1 0 0,-2 3-31,-1-1 15,0 0 0,-2 0 0,0-1 0,-1-1 0,-5 6-15,3-8-1,0 0 0,0-1-1,-2 0 1,1-1 0,-12 6 1,13-10-10,-1 0-1,0-2 1,0 0 0,-1 0 0,0-2-1,-14 5 11,1-3-91,14-4-5,1 0-35,0-1-37,0 0-38,-1 1-39,1-2-41,0 1-42,0-1-44,0 0-44,0 0-47,-1-1-47,1 0-48,-1 0-51,0-1-52,6 0 336,0 0 37,-14 0-448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3:25.425"/>
    </inkml:context>
    <inkml:brush xml:id="br0">
      <inkml:brushProperty name="width" value="0.05" units="cm"/>
      <inkml:brushProperty name="height" value="0.05" units="cm"/>
      <inkml:brushProperty name="color" value="#993300"/>
    </inkml:brush>
  </inkml:definitions>
  <inkml:trace contextRef="#ctx0" brushRef="#br0">11403 9341 1285,'0'-9'-92,"0"-10"-203,0 3 189,0-19 85</inkml:trace>
  <inkml:trace contextRef="#ctx0" brushRef="#br0" timeOffset="1853.16">11286 9208 1670,'3'0'35,"-1"-1"61,0 1 54,0-2 44,1 0 239,3-7 733,-5 7-864,1-1-40,-1 1-57,1 0-71,1 0 338,-6-5 1771,4 1-1238,0 2-404,-1 0 41,1 1 52,0-1 61,0 1 181,0 0 103,-1 1 117,0 1-530,0 1 33,0 0 37,-1 0 37,1 1 40,-1 0 40,1 0 43,-1 1 45,0 0 45,-1 1 48,-5 11-929,-4 9 137,3 8 110,2-7-147,-1 0 49,-3 4 91,-6 15 213,-8 19 238,11-20-337,1 0-180,-10 15 11,4-14-72,7-11-31,2-1-19,-5 12 19,-4 1-37,11-28-53,0 1 1,0 0-1,2 0 0,-2 6-57,-1 19 28,4-28-46,-7 13 56,3-12-73,7-14-45,3-7-60,85-286 97,-74 238-32,-3-2-70,-4 18-74,2 0-1,1 1 1,12-29 219,1 7-233,15-34-212,-5 34 223,24-17 25,-23 32 137,-29 39 57,-1 0-1,2 0 0,-1 0 1,0 1-1,1 0 0,0 0 1,1-1 3,-1 2-7,0 1 0,-1 0 0,1 0 1,0 0-1,1 1 0,-1-1 0,0 1 0,0 1 0,1-1 1,-1 1-1,0 0 0,4 0 7,-6-1-13,1 2 8,4 13-20,3-1-82,-5-7 45,-2 0 49,5 7 90,5 7 122,-7-12-143,3 5 57,-2 0-38,-1 9-18,-2 1-42,3 11-18,4 14 34,-3 24 174,-6-37-77,2 65 279,-2-69-332,-1 1 34,3 124 545,-4-108-517,-1-2-84,1-25-110,2-2-103,1-5-15,2-2-38,7 12-293,22 19-600,-22-30 782,1 1 55,-13-13 252,4 3-372,-2 0-98,-1-1 83,-1 0-81,0-1 9,0 1-76,0-1-82,-1 1-94,0-1-1521,0-2 1372,0 0 370,0 0 59,0 0-35,0 0-178</inkml:trace>
  <inkml:trace contextRef="#ctx0" brushRef="#br0" timeOffset="2187.19">11208 9461 12464,'-3'0'-93,"0"0"48,0 0 46,0 0 41,1 0 41,0 0 35,0 1 218,1-1 15,1 0 59,0 1 292,2-1 68,7 0 1119,-5 0-1318,1-1-63,-2 0-148,1 1-69,0-1-83,0 0-92,6-3 189,-1 2-37,11-1 169,0 2-123,1 1-107,-7 0-117,2-1-40,16-2-51,-17 1-18,-7 1-39,-1 0-33,1 0-32,0 0-36,0 0-34,0 0-37,0 0-35,0 1-39,0-1-37,1 1-40,0-1-39,-1 1-40,1 0-42,1 0-42,1 0 102,2-1 81,0 1 80,0-1 80,-3-1 96,0 0 42,3-1 27,5-2 26</inkml:trace>
  <inkml:trace contextRef="#ctx0" brushRef="#br0" timeOffset="3332.7">11781 9103 1285,'0'0'150,"0"-1"-176,0 0 123,1-1 118,-1 0 113,0-1 106,0 0 103,0-1 96,0 0 91,0 1 86,0-1 82,0 1 74,-1 0 71,1 0 66,0 1 58,-1 1 56,0 1 48,1 0-1270,-1 0 41,1 0 40,-1 0 37,-1 0 212,1 0 118,-2 0 214,1 0 106,0 0-15,-3 0 1077,3 0-788,2 0-559,-1 0-38,1 0 72,0 0-104,0 0-214,1 0-53,-1 0-59,1 0-62,1 0-68,-1 0-72,1 0-78,0 0-83,31-1 738,0 1-60,0-2-54,-1 1-50,1-2-45,-1 1-41,32-3 108,14-1-68,107-1 137,-86 7-359,-25 0-40,-30 0-33,-31 0-42,-24 0 90,-10 5-168,8 8 33,11-8 102,0-1-1,0 1 1,1 0-1,-1 0 1,1 0-1,0 3 34,-6 16-117,-30 40 12,-8-6 67,-5-5 59,-3-3 52,-12 14 83,25-27-28,-36 27-128,30-28 43,-24 27-43,59-51 26,-1-2 0,0 1 0,-1-2 0,0 0 1,-3 1-27,-24 11 83,-3 2-59,8-5-48,35-18 24,0 0-1,-1 0 0,1 0 0,0 0 1,-1 0-1,1 0 0,0 0 0,-1 0 1,1 1-1,0-1 0,-1 0 1,1 0-1,0 0 0,-1 0 0,1 1 1,0-1-1,0 0 0,-1 0 0,1 1 1,0-1-1,0 0 0,-1 1 1,1-1-1,0 0 0,0 1 0,0-1 1,0 0-1,0 1 0,-1-1 1,1 0-1,0 1 0,0-1 0,0 0 1,0 1-1,0-1 0,0 0 0,0 1 1,0-1-1,0 1 0,0-1 1,1 0-1,-1 1 0,0-1 0,0 0 1,0 1-1,0-1 1,20 11 30,15-3 12,-19-5-56,-15-3 11,40 2 25,18-15 106,-11 1-21,-3 5-23,27 0 97,-4 0-61,-23 1-120,19-3-65,34 0 67,-41 4-38,-1-1-95,-19 0-34,0 0-82,-21 0 69,-9 3-8,-7 3 186,2-2-444,0 0 55,-1 1 48,-1-1 44,0-3-190,-2 1 107,-6-6-486,5 7 410,3 2 154,-4-2-120,1 0-39,-2-2-559,0 1-70,-7-3-1568,8 6 1872,0-1 41,-1 1-68,0-1 103,2 1 441,-1-1-393,0 0 119,0-1 122,1 0 120,0 0 144,1 1 62,-2-2 40,0 0 40</inkml:trace>
  <inkml:trace contextRef="#ctx0" brushRef="#br0" timeOffset="4220.96">12913 9089 4112,'0'-1'-446,"0"-1"104,0 0 98,0 0 95,0 0 87,0-1 85,0 1 78,1 0 74,-1 0 69,0-1 63,0 1 59,0 0 54,1 0 49,-1 0 43,0 0 40,0 0 33,1 0 279,-1-1 42,1-3 3490,-2 6-2935,1 0-624,0 2-78,-1-1-92,1 2-107,-1 0-124,0-1-269,1 0-36,-1 0-39,1 1-40,-1-1-43,1 1-44,-4 12 449,0 1-34,-4 15 289,-1 2-98,0 0-71,-20 72 886,20-69-977,-2 22 357,8-33-464,0 1-48,3 1-79,0-23-163,0 0 1,0 0 0,1-1-1,-1 1 1,1 0 0,0 0-1,0-1 1,1 1 0,-1-1-1,1 1 1,-1-1 0,2 2-13,0-1 7,0-1 0,0 1 0,0-1 0,0 0 0,0 0 0,0-1 0,1 1 0,0-1 0,-1 1 0,1-1 0,0 0 0,0-1 0,0 1 0,0-1 0,1 0 0,-1 0 0,0 0 0,1 0-7,26 1 24,3-4-39,2-5-49,0-3-59,0-3-70,-3-2-81,-2-1-91,-4 0-103,-10 3 18,-1-1 33,10-16-319,-4-2 124,-3 1 119,-13 21 353,1-4-18,0 0 48,-2 0 43,-1 0 37,0-3 33,-1-1 33,3-34 166,-2 21-99,-2 6 7,0-10 10,1-15 71,3 18 30,-5 26-118,0 0 38,0-1 226,-3 2 496,0 6-626,1 1-35,-1 1-45,1 0-61,0 0-71,0 0-36,0 0-40,0 1-43,-2 12 210,1 1-42,-2 6-18,-4 16-24,-4-2 23,-5 20 88,0 3 69,1 0 60,2-3 53,4-5 4,2 21 9,2-23-127,4-30-181,1 29 103,3-34-127,0-1-42,1 2-66,3-1-85,0-1-103,2-1-121,-8-12 151,1 0 70,-1 0 48,1 0 58,0 0 41,3 4 37,-3-2-24,0-1-54,1 0-78,-1 0-118,-1 0 89,1-1-39,-1 0-41,0 0-47,1-1-49,-1 1-53,0 0-56,0 0-60,-1-1-63,1 1-67,0-1-71,-1 0-73,1 1-78,-1-1-81,1 0 968,-1 0-446,0 0 36,0 0 37,0-1 38,-1 1 38,1 0 38,0-1 40,0 0 40,0 0-29,0-1 82,1-1 54,0-2 53</inkml:trace>
  <inkml:trace contextRef="#ctx0" brushRef="#br0" timeOffset="4897.41">13655 9169 9637,'0'-2'-69,"0"0"72,0 0 66,-1 0 60,0 0 94,0 1 64,0 0 236,-1 0 77,-2 3 672,3 1-500,0-1-495,1 0-37,-1 0-43,1 0-51,0 7 658,0-1-89,0 1-84,0 0-75,0 0-71,0-1-62,-1 1-56,1 0-49,0 2 7,-1-1-48,0 8 107,-3 20 408,2-26-498,0-1 60,0 2-96,0-1-67,1 0-54,0-2-41,-6 38 186,4-32-142,-7 14 69,3-20-66,-4 2 93,11-12-235,0 1 0,0-1 1,0 0-1,0 0 1,0 1-1,0-1 0,0 0 1,0 0-1,-1 1 0,1-1 1,0 0-1,0 0 0,0 0 1,0 1-1,-1-1 1,1 0-1,0 0 0,0 0 1,0 0-1,-1 1 0,1-1 1,0 0-1,0 0 0,-1 0 1,1 0-1,0 0 0,0 0 1,-1 0-1,1 0 1,0 0-1,0 0 0,-1 0 1,1 0-1,0 0 0,0 0 1,-1 0-1,1 0 0,0 0 1,0 0-1,-1 0 1,1 0-1,0 0 0,0 0 1,-1 0-1,1-1 0,0 1 1,0 0-1,0 0 0,-1 0 1,1 0-1,0-1 1,0 1-2,-1-18 102,-1-8 25,0 11-102,0 1 0,0-1 0,2 1 0,0-1 0,1-9-25,11-78 85,-1 20-60,-10 67-35,2-1 0,0 1 0,1 0 0,3-7 10,-1 4-21,1 1 1,1 0-1,1 0 0,0 1 0,1 0 0,1 0 0,0 1 0,1 1 1,13-12 20,-12 14-3,-1 2 0,1 0 1,6-3 2,-13 9 11,14-10 13,0 2-1,1 1 1,0 0-1,12-3-23,-28 12-1,1 0 1,-1 0-1,0 1 0,1 0 0,-1 0 0,1 0 0,-1 1 0,1-1 0,-1 2 0,1-1 0,-1 0 0,1 1 0,-1 0 1,1 1-1,-1-1 0,0 1 0,1 0 0,-1 0 0,0 1 0,0-1 0,-1 1 0,2 1 1,5 7-30,-3 2-35,-6-10 36,-1 1 1,0-1-1,0 1 0,0-1 0,-1 1 0,1-1 0,-1 1 0,0-1 0,0 1 0,0-1 1,-1 3 28,0 1-66,0 0 0,-1 0 0,1 0 0,-2 0 1,-1 4 65,-9 16-115,5-14 83,0 0 1,0-1-1,-1 0 1,-1-1-1,0 0 1,-1 0-1,0-1 1,-5 3 31,-1-1-63,0 0 1,-17 8 62,-17 4-30,2 1 25,25-13 18,0 0 0,-20 5-13,40-15 17,0 0 0,0 0 0,0 0 0,0 0-1,0 1 1,1-1 0,-1 1 0,0 1-17,-16 20 61,11-7-52,5 1-34,5 2-40,5-1-50,16 10 135,8-5 56,40 14 128,-40-23-140,16 10 32,0 1-56,-1 0-52,-2 0-48,-18-7-274,-18-12 170,0-1-57,-1 1-76,1-1-94,-1 0-114,-2-4 205,0 1-36,-1 0-115,4 2-657,-5-3 482,-1-1 265,-1 0 40,1-1-23,-1 0-129</inkml:trace>
  <inkml:trace contextRef="#ctx0" brushRef="#br0" timeOffset="5352.53">14357 8957 10151,'4'0'647,"0"1"-44,0 0-41,-1 1-40,-1 0-38,1 1-36,-1 0-36,0 0-32,0 5 287,0 0-113,-2 2-99,0 0-85,-1 3-19,0-1-82,-1 0-70,-5 18 254,5-21-232,0-4-44,-9 42 340,1-4-113,-1-1-53,6-26-203,0-1 0,-1-1 0,-1 1 0,-2 3-148,-9 17 307,-4 17 207,-3 9 35,22-54-529,1 0 0,-1 0-1,1 0 1,1 0 0,-1 0-1,1 3-19,0-9 2,1 1 0,0-1-1,-1 1 1,1-1 0,0 1 0,0 0 0,0-1-1,0 1 1,0-1 0,1 1 0,-1 0 0,0-1-1,1 1 1,-1-1 0,1 1 0,0-1-1,-1 0 1,1 1 0,0-1 0,0 1 0,0-1-1,0 0 1,0 0 0,0 0 0,0 0 0,0 1-1,0-2 1,0 1 0,1 0 0,-1 0-2,32 9 60,-6-5 59,37-5 215,-42-2-263,1-2-34,68-11-115,-51 6 1,-17 4-11,-2-1-44,1 0-55,-2-1-65,-15 5 84,0 0-109,-2 0-99,0-1-88,-1 0-194,0-1-94,-1 1 137,-1 1-35,-2-5-723,-5-7-1456,3 9 1928,0 0 51,0 1 194,0-1 59,-1 0 68,1 1 81,0-1 322,-1 0 50,-1-1 33,-3-3 31</inkml:trace>
  <inkml:trace contextRef="#ctx0" brushRef="#br0" timeOffset="5580.86">14241 9249 9637,'6'0'707,"0"0"-39,0 0-39,0 0-37,1 0-36,-1 0-35,8 0 421,0 0-126,1 0-119,0 0-109,1 0-101,-5 0-201,0 0-43,1 0-38,0 0-37,12 0 72,0 0-109,0 0-85,0 0-60,55 0-170,-47 0 177,-15 0 51,-1 0 42,-1 0 52,0 0 58,-6-1-361,-2 1-44,0-1-42,0-1-42,-1 0-42,-1 1-41,-1-1-42,1 0-41,-1-1-1120,-4 1 952,0 0 266,0 0 41,0 0-25,0-3-128</inkml:trace>
  <inkml:trace contextRef="#ctx0" brushRef="#br0" timeOffset="5834.28">14266 8864 7581,'-1'0'-157,"0"0"38,0 0 36,0-1 37,-2 1 52,1-1 123,-1 0 109,0 0 98,1 0 83,0 0 73,0-1 410,1 1-309,2 0 337,3-1 637,3 2-584,0 0-333,0 0-68,0 0-64,0 0-60,0-1-56,1 1-53,-1 0-48,0 0-45,4-1 36,-1 1-68,0-1-58,1 1-47,2-1-16,25-3 63,-23 2-53,-1 0 58,0 0 99,26-3 144,-11 3 152,0 2-1,9 1-565,-8 2 291,0 0-71,-13-1-138,-1 1-34,1 0-38,-1 0-42,0 1-48,-1-1-51,0 1-55,0 0-61,1 1-186,-6-2 51,-2 1-36,-4-3 166,-1 1-35,3 0-276,0 1-121,-3-2 291,-1 0-37,1 0-38,-1 1-40,-2-2-563,1 0 125,-1 0 116,0 0 109,0 1 102,0-1 95,-1 0 86,1 0 79,0 0 90,-1 0 57,1 0 50,0 0 45,-1 1 5,0-1 80,-2 0 143,2 0-138,0 0-44,1 0-51,-1 0-62,1 0-72,-3 0 47,1 0 82,-1 0 55,-2 0 52</inkml:trace>
  <inkml:trace contextRef="#ctx0" brushRef="#br0" timeOffset="7182.48">16350 8944 771,'5'-5'78,"2"-3"-8,1 0 4,-3 3 11,0 0 29,-1 0 54,0 2 23,-1-1 56,0 0 63,1 0 72,-2 0-2,1 1 59,-1-1 65,1 1 70,-1-1 75,0 1 78,0-1 84,1 0 89,0-1 95,1 0-58,1 0-74,0 1-92,-2 1-346,-2 1-47,0 2 21,-1-1-54,0 0-50,0 1-46,0-1-43,-1 0-37,0-1 71,0 1-114,-1-1-61,-3-1 10,4 2 37,0 1 92,-7-4 298,1 1-44,-1 1-41,1 0-40,0 2-37,0 0-35,-7 1 210,0 3-113,0 1-95,-1 1-76,-1 2-59,-29 15 279,10-4 113,1 1 1,-2 4-565,6-1 289,4 1-59,-35 40 434,3 4-122,5 2-126,29-33-258,1 0-32,17-26-58,-1 1 1,2 1-1,0-1 0,0 1 1,-2 12-69,5-15 45,0 0 0,1 0 0,0 1 0,1 8-45,0-11 16,0-1 1,1 0-1,0 1 1,1-1-1,0 0 1,0 0-1,0 0 1,4 6-17,13 18 15,10-4-42,3-5-33,1-5 42,-16-10 28,1 0 0,-1-1 0,1-1 1,0-1-1,6 0-10,26 1-24,-20-4-29,0-1-41,0-2-50,-1 0-58,1-2-68,0 0-77,0-1-85,-1 0-95,-15 2 192,-1-1-68,0 1-58,-1-1-49,8-5-495,27-21-1485,-36 22 2005,-1 0 49,3-2-40,6-5-183</inkml:trace>
  <inkml:trace contextRef="#ctx0" brushRef="#br0" timeOffset="7637.46">16804 9023 7196,'-1'-8'173,"-1"2"95,-2 1 83,-1 2 71,-6 2 367,4 2-265,-5 2 303,-13 8 838,17-7-1146,0 1-38,2-1-115,0 0-41,2-1-45,-1 1-53,-4 4 238,0 0-33,-9 10 337,1 0-112,2 0-98,-3 5 3,2 1-93,-2 6 5,-4 17 151,-10 14 378,8-16-266,11-16-290,5-4-121,6 0-55,3-8-76,2 0-52,2-2-45,3-1-36,8 3-15,-14-15-47,0-1 1,0 0 0,1 0 0,-1 0 0,1 0 0,-1 0 0,0 0 0,1 0 0,0-1 0,-1 0 0,1 1 0,-1-1 0,2 0-1,11-1 39,1-1 1,-1-1 0,1 0-1,2-2-39,17-4 34,-4 2-62,-1-3-52,-1-3-47,-1-2-41,5-5-79,-3-3-41,5-8-96,10-21-237,-8-7-2,-17 17 236,-7 6 96,-3-2 40,-4 6 79,-2 0 40,-4-1 46,-2 0 52,0 18 26,0 0-1,-1 0 0,-1 0 1,-1 1-1,0-1 1,-5-8 8,7 16-8,0 0 1,-1 0-1,0 1 0,0-1 1,-1 1-1,1 0 1,-2 0-1,1 0 1,0 1-1,-1 0 0,0 0 1,0 0-1,-5-2 8,-29-9-2,15 11-40,9 5-23,1 4-43,0 2-52,-1 3-62,11-5-74,0 1 44,-11 22-741,12-17 610,1-1-107,1-2 53,1 0-90,-1 0-102,1-1-119,0 19-1524,2-16 1567,0-1 56,1-1 162,-1 0 60,1-1 70,-1 0 79,1-1 99,-1 0 12,-1-1 65,1 0 44,-1 1 42</inkml:trace>
  <inkml:trace contextRef="#ctx0" brushRef="#br0" timeOffset="8136.62">17611 8957 4497,'4'-4'-85,"0"1"43,-1 0 42,1 0 40,-1 1 38,0 0 37,0-1 35,0 1 33,0 0 54,0 1 35,2-3 372,-1 0 116,-2 0 101,-1 0-113,-1-1 44,-2-4 459,-3-2 48,1 6-838,-3 0-77,-1 2-62,-1 0-44,-30-4 691,29 5-534,-5 1 129,0 1-56,-1 1-56,0 2-56,0 1-53,1 0-54,-1 1-52,2 0-52,-6 1-11,-21 7 286,0 3-1,-17 8-459,42-15 145,0 0-1,0 1 0,-2 2-144,11-6 64,-1 0 0,1 0-1,1 1 1,-1 0 0,1 0 0,-3 5-64,6-8 26,1 1-1,-1-1 1,1 1 0,0 0 0,0 0-1,-1 3-25,0 29 112,4-30-98,0 0 0,0 0 1,1 1-1,0-1 0,0 0 1,1-1-1,0 1 0,0 0 1,1 1-15,10 14 28,1-1 0,1-1 0,0-1 0,2 0 0,3 3-28,25 19 75,-3-2-46,-16-11-92,-8-4-70,-4 1-96,-9-5-132,-10-4 39,-7-4 38,-6-4 37,-2-3 35,-2-2 34,-13-3-81,-17-11 18,18-1 17,0-1 0,-12-7 224,2 0-254,4 0-112,17 4 94,6 2 0,1-2-60,12 12 108,0 0-46,2 1-42,0-1-36,2-1-112,0 1-37,2-1-136,3-2-362,8-5-660,-3 5 651,-3 2 287,-3 3 412,-2 0 43,1 0 21,0 0 69,5-4-324,1 1 54,2-1-37,6-4-182</inkml:trace>
  <inkml:trace contextRef="#ctx0" brushRef="#br0" timeOffset="8917.06">17924 8931 6939,'-1'-2'18,"1"1"34,0-1 148,-1 1 113,-1 2 94,1 0-23,0 0 41,-1 2 127,-1 2 331,-2 9 895,3-10-1238,0 1-50,1-1-132,0-1-55,0 1-63,0-1-73,-2 15 391,-1 1-55,0 0-48,0 0-42,-1 4 37,-1 0-42,-11 46 681,6-24-382,5-26-297,0 0 0,-2-1-1,-4 9-409,-9 21 677,16-34-467,-2 1-40,-1-1-56,1-4-72,7-9-42,-1-1 0,1 0 0,0 0 0,0 0 0,-1 0 0,1 0 0,0 1 0,0-1 0,-1 0 0,1 0 0,0 0 0,0 0 0,-1 0 0,1 0 0,0 0 0,-1 0 0,1 0 0,0 0 0,-1 0 0,1 0 0,0 0 0,0 0 0,-1 0 0,1 0 0,0-1 0,0 1 0,-1 0 0,1 0 0,0 0 0,0 0 0,-1-1 0,0 0-3,0-1 1,-1 0 0,1 0-1,0 0 1,0 1 0,1-1-1,-1 0 1,0 0-1,1-1 1,-1 1 0,1 0-1,-1 0 1,1 0 0,0 0-1,0 0 1,0 0 0,0-2 2,7-42-121,-3 23 25,0-2-152,2 0 0,4-11 248,9-21-277,-1 10 139,-9 25 114,1 0 38,0 1-60,1 1 0,2 0 0,0 0-1,1 2 1,0-1 0,4 0 46,6-7-44,1 1 1,2 1 43,-18 17 0,0 1 0,0 0 0,0 0 0,3 0 0,23-10 37,-4 6 41,-2 1 64,-27 9-128,0-1 1,0 1-1,0-1 1,0 1-1,0 0 0,0 0 1,0 0-1,0 0 1,0 0-1,0 0 1,0 0-1,0 1 1,0-1-1,-1 1 1,1 0-1,2 0-14,-3 0 20,1 1 0,-1-1 0,0 0 0,1 1 0,-1-1 0,0 1 0,0 0 0,0-1 0,0 1 0,0 0 0,0 0-1,0 0 1,-1 0 0,1-1 0,0 1 0,-1 0 0,0 0 0,1 0 0,-1 0 0,0 0 0,0 2-20,0 6 73,-1-1 1,0 0-1,0 1 1,0-1-1,-2 2-73,-6 22 139,-14 29 89,-3 3 108,-4 9 153,16-37 364,-8 35-853,12-32 325,3-17-163,2-1-53,2 2-52,2 4-46,1-27-11,0-1 0,-1 1 0,1-1 1,0 1-1,0-1 0,0 1 0,1-1 0,-1 1 0,0-1 0,0 1 0,0-1 0,0 1 0,0-1 1,0 1-1,1-1 0,-1 1 0,0-1 0,0 1 0,1-1 0,-1 0 0,0 1 0,1-1 0,-1 1 1,1-1-1,-1 0 0,0 1 0,1-1 0,-1 0 0,1 0 0,-1 1 0,1-1 0,-1 0 0,0 0 1,1 0-1,-1 0 0,1 1 0,-1-1 0,1 0 0,24-8-73,1-10-61,-8 3-48,15-20-118,-22 22 182,0-1 0,0-1 0,-1 0 1,7-15 117,106-182-436,-94 167 379,1 2 36,-8 14 49,7-3 40,-23 26-48,0 0 0,0 1 0,0 0 0,1 0 0,-1 0 1,1 1-1,0 0 0,3-1-20,-9 5 10,0-1-1,0 1 1,0 0 0,0 0 0,0 0 0,0 0 0,0 0 0,0 0-1,0 0 1,0 0 0,0 0 0,0 0 0,0 0 0,0 1 0,0-1-1,0 1-8,1 0 15,0 0 0,-1 0 0,1 1 1,0-1-1,-1 1 0,0-1 0,1 1 1,-1 0-1,0-1 0,0 1 0,0 0 1,0 0-1,0 0 0,1 2-16,4 28 219,-7 4-45,0-9-74,-1 20-4,-4 1-53,-23 96-23,24-125-8,-5 19 67,-2 0 1,-7 12-80,-13 39 77,24-65-102,1 1-49,-2-2-53,0 0-54,-1 0-57,-2-1-57,-1 0-61,-2 0-62,10-15-38,-7 5-669,8-9 757,0-1 43,1-1 37,-5 0-448</inkml:trace>
  <inkml:trace contextRef="#ctx0" brushRef="#br0" timeOffset="9430.56">19096 8931 5525,'4'-3'215,"-1"0"51,2 0 106,2-1 253,-1 0 118,-3 2-276,-1-1-119,-1 1-54,-1-1-103,0-1-58,-1 0-69,-1-1-77,-5-2 1078,-5 2-107,-4 2-105,-2 2-107,-1 1-104,1 1-104,2 2-103,5 0-103,-3 4 135,-1 3-46,1 2-43,0 1-42,1-1-54,-17 14 156,-3 3-7,-1 0-38,-29 35 308,49-49-522,0 2-1,1 0 1,1 0-1,1 1 1,0 0-1,2 1 1,-5 11-179,7-11 116,2-8-34,0 1 1,1 0-1,0 1 1,1-1-1,1 1 0,-1 1-82,3-10 24,0-1 0,0 1 0,0 0 0,1 0 0,-1 0-1,1-1 1,0 1 0,0 0 0,0-1 0,0 1 0,1 0-1,-1-1 1,1 0 0,0 1 0,0-1 0,0 0 0,0 0-1,1 0 1,-1 0 0,1-1 0,0 1 0,2 1-24,2 1 4,-1-1 0,1-1 1,-1 1-1,1-1 0,0-1 0,0 1 0,0-1 1,0 0-1,1-1 0,-1 0 0,0 0 0,1-1 1,-1 0-1,1 0 0,-1 0 0,1-1-4,26-5-9,-1-3-38,-3-4-54,-3-2-66,11-16-394,-5-5 51,-4-5 62,-5-3 77,-4-3 86,-4 0 101,-3-1 112,-3 1 126,-7 29-27,-1-1 0,-1 1 1,0-3-28,-1 10 18,0-1 1,-1 0 0,0 1-1,-1-1 1,0 1-1,-1-1 1,-1 1 0,1 0-1,-2 0 1,1 1-1,-1-1 1,-1 1 0,0 0-1,-1 0-18,2 3-86,0 2 48,-13-6 52,11 11-39,2 0-27,0 1-37,0 1-47,0 1-57,0 1-65,-1 0-74,0 1-84,0 1-93,2-2 151,1 1-40,-7 10-1017,7-8 838,0 2 63,1-4 297,1 1 34,-1-1 68,0 0 45,0 2 30,-3 2 29</inkml:trace>
  <inkml:trace contextRef="#ctx0" brushRef="#br0" timeOffset="10096.99">19551 8918 4497,'15'-8'87,"-1"-2"47,0 0 63,1-1 78,0 1 111,0-1 119,-8 6-203,0 1 37,1-1 38,-1 1 41,-2 2-74,30-17 2121,-24 12-1602,0-1 40,-3 1-112,-1-1 40,0 0 49,-2-1 53,-4 6-558,0 0-36,-2 1-36,0 0-34,-4-1 179,-1 2-108,-2 1-92,1 1-76,0 0-59,1 0-43,-12 4 84,0 2-60,-4 4-37,-11 8-22,-4 3 53,18-13-30,2 1-1,-1 2 1,1-1 0,-3 5-58,-16 24 130,31-34-101,1 0 0,1 0 1,-1 1-1,1 0 0,0-1 0,0 4-29,2-7 19,1 0 1,-1 0-1,1 0 1,-1 0-1,1 0 1,0 0 0,0 1-1,0-1 1,1 0-1,-1 0 1,1 0-1,0 1-19,14 35 193,-9-24-128,11 18 47,0 0 0,2-2 0,2 0-112,34 59 189,-33-43-133,-5 3-37,-17-49-30,0 0-1,1 0 1,-1 1 0,0-1 0,0 0 0,0 0-1,0 0 1,0 1 0,0-1 0,0 0 0,0 0-1,-1 0 1,1 0 0,0 1 0,-1-1-1,1 0 1,-1 0 0,1 0 0,-1 0 0,1 0-1,-1 0 1,0 0 0,1 0 0,-1 0 0,0 0-1,0-1 1,0 1 0,0 0 0,0 0-1,0-1 1,0 1 0,0-1 0,0 1 0,0-1-1,0 1 1,0-1 0,0 0 0,0 1 0,0-1-1,-1 0 1,1 0 11,-6 1-73,0 0 0,0 0-1,0-1 1,0 0 0,1-1-1,-5 0 74,-47-10-650,2-6 91,7-2 110,-59-37-527,66 26 543,26 16 187,8 6 65,0 0-43,0 0-52,1 0-61,5 7 235,-2-3-12,2 1-113,0 0-99,0 0-85,1-1-177,0 1-82,1-1-210,2-1-513,1 0 31,-1 2 537,1 0 221,0 0 100,0 1 178,0 0 98,0 0 113,-2 0 104,1 1 32,0 0 61,3-3-218,2 1 54,1-1 35,6-1 34</inkml:trace>
  <inkml:trace contextRef="#ctx0" brushRef="#br0" timeOffset="10575.84">20800 8957 3726,'-2'0'832,"0"1"-49,0-1-48,0 1-47,1 0-43,-1 0-44,1 1-40,-1 0-40,1-1-38,0 1-35,0 1-36,0-1-32,-1 3 288,1 0-112,0-1-183,0 1-56,0-1-49,1 1-43,-1 0-3,1 0-39,0 9 239,-1 5-42,0 1 85,-1 2 123,-3 31 862,3-34-976,-1-1-43,1 0-86,-3 15 303,-2-4-90,-2 20 304,6-13-231,4-14-392,0-6-90,-1-4-82,0-3-43,-1 0-37,0 2-67,-2-1-85,0-2-102,-2-1-115,5-7-243,0-1 48,0 1 46,0-1 44,0 1 41,0-1 39,0 0 37,-1 0 35,1 0-23,-1 0 43,0 0 41,1 0 35,-1-1-58,-1-1 60,1 1 50,0 0 35,-5-6-360,5 5 200,-2-3 166,1 0 57,-2-3 38,0-5 37</inkml:trace>
  <inkml:trace contextRef="#ctx0" brushRef="#br0" timeOffset="10928.13">20657 8877 8481,'9'-17'-31,"3"-9"8,-7 17 54,0 2 33,0 1 21,1 1 33,-1 1 38,2 1 44,4 0 550,-1 0-47,1 0-45,1 1-44,-1 1-42,1 0-39,0 0-38,-1 1-35,13 0 358,1 3-121,-1 1-104,0 1-91,4 3 3,-1 3-81,-1 1-63,-15-6-101,0 1-1,0 1 1,9 7-260,6 11 537,-17-16-501,-1 1 0,-1 0 0,0 0 0,5 10-36,-6-8 21,0 1 0,-1 0 1,0 0-1,-1 4-21,0-2 13,-1 0 0,-1 0 0,0 13-13,-2-12 2,0 0-1,-1 0 1,-3 10-2,2-12-4,-1-1 0,0 0 0,-1 0 0,-1-1 0,0 1 0,-1-1 0,0 0 0,-1 0 0,0-1 0,-1 0 0,0 0 0,-1-1 0,0 0 0,-1-1 0,0 0 0,-1 0 0,0-1 0,0-1 0,-1 0 0,-9 5 4,-2-3-34,-1-1-60,-2-1-51,-1-2-41,-10 0-105,15-3-16,-1-2-1,1-1 1,-16-2 307,-6-4-359,7-3 100,2-4 86,26 9 152,0-1-87,0-1-83,1 0-78,-1-1-74,1-1-69,1 0-66,1 0-60,1-1-56,0 0-51,3-1-48,1 1-43,1-1-38,2-1-34,9-9-892,3 4 556,-4 5 489,1 1 127,4-6-122</inkml:trace>
  <inkml:trace contextRef="#ctx0" brushRef="#br0" timeOffset="11593.63">21452 8998 4883,'0'-8'470,"1"5"111,1 5 105,1 3 103,-1 2 97,0 2 94,-1-1 90,-1-1 86,0 1-693,0-1-40,-1 1-39,1-1-34,-2 8 253,-1 0-107,0-2-124,-1 1-54,-19 43 941,17-41-903,-2 10 112,1-2-23,0-9-112,0-3-14,-1-2 52,-6 0-21,1-1-111,4 1-36,9-9-197,0-1-1,0 0 0,0 1 1,0-1-1,0 0 0,0 0 1,0 1-1,0-1 0,0 0 1,-1 0-1,1 1 0,0-1 1,0 0-1,0 0 0,0 0 1,-1 1-1,1-1 0,0 0 1,0 0-1,-1 0 0,1 0 1,0 1-1,0-1 0,-1 0 1,1 0-1,0 0 0,0 0 1,-1 0-1,1 0 0,0 0 1,0 0-1,-1 0 0,1 0 1,0 0-1,-1 0 0,1 0 1,0 0-1,0 0 0,-1 0 0,1 0 1,0 0-1,0 0 0,-1 0-4,-8-15 143,7 9-121,0 0 0,1 0 1,0 0-1,0 0 1,0 0-1,0-4-23,2-22 16,1 0 0,2-6-16,1 9-18,0 0 0,5-8 18,22-55-86,13 1-38,-26 64 137,4 4-48,-14 16 0,0 0-1,1 1 1,0 0-1,0 0 1,1 1 0,-1 1-1,6-2 36,41-9-125,-19 9 104,-7 4 65,-2 1 71,-26 1-89,0 0-1,1 1 0,-1-1 1,0 1-1,0 0 1,1 0-1,-1 0 1,0 0-1,0 0 1,2 2-26,13 13 129,-11-4-92,-5 1-48,-4 1-61,-6 1-73,-1-3-81,-1-1 52,-1 0 45,0 0 37,-12 7 1,7-6 79,0-2 0,-1-1 0,-5 3 12,-8 1-87,13-4 142,4 2-36,11-9-24,0 1 0,0-1 0,0 1 0,0-1 0,1 1 0,-1 0 0,1 0 0,0 0 0,0-1 0,0 1 0,0 1 0,1-1 0,-1 0 1,1 1 4,-1 1-9,1 0 1,0-1 0,1 1 0,-1-1 0,1 1 0,0-1 0,0 1 0,0-1 0,1 0 0,0 1 8,5 11 10,3-2 34,11 12 49,19 28 71,-18-23-73,-1-1-54,-20-28-37,0 1 0,0-1 0,0 1 0,0-1 0,0 1 0,0 0 1,0 0-1,-1-1 0,0 1 0,1 3 0,-1-5-4,0 0 1,-1 0-1,1 0 1,0 0 0,0 0-1,-1 0 1,1 1-1,0-1 1,-1 0-1,1 0 1,-1 0 0,1 0-1,-1-1 1,0 1-1,1 0 1,-1 0-1,0 0 1,0 0-1,1-1 1,-1 1 0,0 0-1,0-1 1,0 1-1,0-1 1,0 1-1,0-1 1,0 1 0,0-1-1,0 0 1,0 1-1,-1-1 4,-35 3-131,31-3 112,-27-1-96,-10-3 9,36 2 90,0 0 0,0 0 0,0-1 0,1 0 0,-1 0 1,1-1-1,0 1 0,0-1 0,-2-2 16,-19-11-103,18 13 29,-1 1-47,3 0-27,-1 2-53,1 0-61,-1 1-72,5 0 13,0-1-41,-2 0-460,1 0-71,-3-4-1267,5 4 1544,0-1 52,2 1 392,-1 0-422,0 1 62,1-1-47,0 1-222</inkml:trace>
  <inkml:trace contextRef="#ctx0" brushRef="#br0" timeOffset="13741.87">10545 8348 4112,'0'-4'-31,"0"0"35,0 0 34,0 0 33,0-4 163,0 0 115,0 1 102,1-1 208,1-1 109,-1 3-133,1 0 40,3-5 762,-4 9-1261,-1 0 57,1 1 50,0-1 39,0 0 345,0-1 1011,0 3-1208,0 0-53,0-1-41,0 1-117,0 0-181,0 0-38,0 0-44,0 0-44,1 0 723,-2 0-65,0 5-184,0-1-38,0 1-38,-1-1-35,1 5 216,-1 0-120,0-4-216,0 0-35,-1 5 68,1-3-125,-1 0-48,-1 8-44,-3 10-92,4-14 90,0 2 88,1-7-2,0 1 39,-7 60 446,-1 2-75,0-1-70,-1 1-67,-1 0-60,0 0-57,0 0-51,0-1-46,-3 21-15,0-1-60,-4 7 69,-37 126 267,27-113-263,3-1-96,5-5-33,11-48-23,-3-1-1,-1 0 1,-14 30 0,10-38 31,0 1 158,-13 23-189,3-21 15,17-29-110,5-9 83,-6 2 12,11-12 0,0 0 0,-1 0 0,1 0 0,0 1 0,-1-1 0,1 0 0,-1 0 0,1 0 0,-1 0 0,1 0 0,0 0 0,-1 0 0,1 0 0,-1 0 0,1 0 0,-1 0 0,1 0 0,0 0 0,-1 0 0,1 0 0,-1 0 0,1-1 0,0 1 0,-1 0 0,1 0 0,-1 0 0,1-1 0,0 1 0,0-1 0,0 1 0,-1 0 0,1-1 0,0 1 0,0-1 0,0 1 0,0 0 0,0-1 0,0 1 0,0-1 0,0 1 0,0-1 0,0 1 0,0 0 0,0-1 0,0 1 0,0-1 0,0 1 0,0-1 0,1 1 0,-1 0 0,0-1 0,0 1 0,0-1 0,2-1-8,0-3 13,3 1 39,5 2 41,8 2 46,13-2 52,1-3-91,33-2-16,-39 10-20,42 5 41,32-6-82,-54-3-20,28 5 5,-7 3-9,-9 0 35,0-2 37,0-1 43,1-2 51,13 1-121,33 7-26,-35-3-13,35-1 3,33-9 84,66-7-22,-103 4-15,-2 1 40,35 3 125,-11-5-187,1 0-50,-65 7-45,0-3 46,-1 0 47,0-2 48,-6 2-44,21 4-27,52-3-5,336-10 5,-391 12 0,59 7-37,5 0-33,1-7 74,184-11 99,-291 9-164,0 0-112,1 2-100,-1-1-87,6 1-171,-1 0-85,8 1-206,19 0-504,0 1 28,-19-2 493,-8 0 201,1 0 83,-6 0 165,1-1 83,0 0 95,0-1 108,41-2-78,5 1 105,16 1 89,45 1 120,164-12-144,12-1-22,96 1-22,-369 12-29,29 0 39,-38 0-17,1 0-43,0 0-65,3 0-114,-17 0 78,0 0-36,0 0-40,-1 0-44,0 0-47,0 0-50,4 0-254,1 1 35,-1-1 40,0 1 39,0 0 44,0 0 44,0 0 46,0 0 50,-1 0 59,0 0 49,0 1 52,0-2 52,0 1 54,1 0 57,-1-1 58,0 0 60,509-13 645,-350 15-536,-2 0-52,-19 0-76,-1 0-70,14-1 181,0 0-67,-1 0-57,0 0-47,162 0-86,441 0-250,-536 0 285,1 0 74,-168 2-149,-1 2 75,69 2 9,-65-4-47,1 3 49,-3 0 60,-1-3 68,93-2 252,291 0 844,-259 0-743,-123-3-434,29-7-23,-25 2-2,35 3 2,156-8-21,-260 13 4,19-1-108,-11-1-10,-3-1-29,1-3-59,-12 6-38,1 0 93,-1 0 81,0 0 68,1 0 64,0-1 50,1 1 357,-1 0-304,0 0-104,-1 0-45,1 0-47,-1 0-51,1 0-60,-1 0-67,0 0-97,1 0-95,-1 0-103,0 0-113,0 1-120,0-1 328,0 0-34,0 0-34,0 0-37,0 0-36,0 0-39,-1 2 488,-1 0 48,-1 1 33,-1 2 26</inkml:trace>
  <inkml:trace contextRef="#ctx0" brushRef="#br0" timeOffset="16483.66">10558 8229 2570,'0'0'195,"0"0"-41,-2 1 55,1-1-97,-4-1 42,3 0-74,1 0 44,0 0-281,0 0 66,0 0 65,1 1 60,-1-1 56,0 0 54,0 1 49,0-1 47,1 1 71,-1-1 47,0 1 42,1-1 38,-1 0 130,1 1 41,0-1 362,0 1 45,1-1 1048,2 1-749,-1 0-310,0 0-546,0 0-35,9 0 470,0-1-120,1 1-110,0 0-98,0-1-89,0 1-76,1-1-65,-1 1-54,10 1 123,28 3 343,-8 1-353,-1-3-51,21-3 98,1-5-59,69 1 366,-87 1-578,61-6 217,-40 1-176,34-4 46,-2 8-102,6-2-56,-41 4-60,-2 4 82,64-3 230,-30-5-231,50 0-13,-21 1-23,-41 1-1,-15-1 18,-2 0 41,92-7 66,12-1-33,-21 0-150,35 7-26,16-1-4,-2-14 4,-79 16 0,185-17 0,-2-4 0,-34 4 83,-153 17-108,-13 0-103,-51 3 12,1 0-41,-34 1-80,0 1-92,0 0-81,0 0-67,0 0-42,-1 0-38,64-2-2192,-56 2 1988,0 1 101,-10 0 331,-1 0 56,1-1 65,-1 1 71,21 0-47,-2-1 64,14-1 36,-1-1 77,44-3 67,-26 5-89,248-11 29,11-2 0,-7 3 0,-117 7 22,-163 1 9,156-6 66,-24 2 40,-73 2-58,-33 4-59,279-11-20,-181 5 37,7 0 33,154-4-27,-106 9 185,2-1 36,-165-1-199,-4 0 85,0 3-1,14 1-149,111 8 37,236-4-174,-343-4 130,104 6 66,-1 1 32,-151-7-86,268 3 74,-93 5-56,-2-5-23,6-1 0,-90 1 53,12-6-53,6 1 76,83 2 20,1 0-64,-176-2-52,18-3-61,34-2-53,0 0 107,-1 1 32,105 6-18,74 0-10,-62 0 38,-196-1 4,8 1 60,4 3 101,-13 3-90,-4-6-84,0 0 0,0 1 0,0-1 0,0 0 0,1 1 0,-1-1 0,0 0 0,0 1 1,1-1-1,-1 0 0,0 0 0,0 1 0,1-1 0,-1 0 0,0 0 0,1 0 0,-1 0 0,0 1 0,1-1 1,-1 0-1,0 0 0,1 0 0,-1 0 0,0 0 0,1 0 0,-1 0 0,0 0 0,1 0 0,-1 0 1,0 0-1,1 0-6,5 2 295,-2 2-62,-2 1-54,0 1-43,1 1 27,3-4-86,-6-3-71,1 0 0,-1 1 0,0-1 0,1 0 0,-1 1 0,0-1 0,1 0-1,-1 1 1,0-1 0,1 0 0,-1 1 0,0-1 0,1 1 0,-1-1 0,0 0 0,0 1 0,0-1 0,1 1 0,-1-1 0,0 1 0,0-1-1,0 1 1,0-1 0,0 1 0,0-1 0,0 1 0,0-1 0,0 1 0,0-1 0,0 1 0,0-1 0,0 1 0,0-1 0,-1 1-6,-5 80 790,2-55-569,-1 0-37,0-4-66,-1 1-39,0 0-43,-1 1-51,1-1 52,0 14 116,-1 6 52,0-14-107,-6 22-11,0 28-19,-1 1-12,2-29 11,4-21 35,-1-1-41,-3 19 65,-5 41-126,12-48 115,4 0 102,-6 37 46,2-45-175,3 4-53,3-9-67,-2 1-1,-1-1 1,-1 0 0,-5 17 32,-4 39 0,10-60 0,-1 1 0,-5 15 0,2-16-2,-15 57-37,-5-3-48,19-58 6,2-2 44,-2 19 69,2-15 32,-4 54-39,6-41-65,-1-2-73,-1 3-181,2 1 0,1 8 294,1-5-164,1 0 38,-13 77-238,12-98 300,-2-1-80,-2-3-49,-11 14-323,4-15 258,5-6 162,0-1 60,3 4 36,-6 8-16,1-8-53,8-10 62,0 0 1,1 0-1,-1 0 0,1 0 0,-1 0 0,1 0 0,-1 0 1,1 0-1,0 0 0,-1 0 0,1 0 0,0 0 0,0 0 0,0 1 1,0-1-1,0 0 0,0 0 0,0 0 0,0 0 0,0 0 0,0 0 1,1 1 6,-3 12 83,-2-2-50,0-1-64,2 3-76,1-7 0,1-5 80,-1 0 0,1 0 1,-1 0-1,0 0 0,1 0 1,-1 0-1,0 0 0,0-1 1,0 1-1,-1 0 0,1-1 0,0 1 1,-2 0 26,-2 2-143,-1-1-52,5-4 26,2 0 35,2-7-164,0 3 104,-2 3 21,0 2-14,0 1-50,-8-10-1048,5 7 876,2 2-82</inkml:trace>
  <inkml:trace contextRef="#ctx0" brushRef="#br0" timeOffset="17219.09">14930 7924 385,'21'-17'44,"-12"15"108,-6 1 1,1-2 55,-2 1 109,-1 1-72,1 1-62,-1-1-52,1 1-32,-1 0-47,4 1-25,-3-1 8,0 0 76,15 1 263,-4-1-229,1 0-83,1 0-108,-8 0-26,0 0-38,1 0-100,0-1-82,-2 0-88,-1 0-98,2-3 137,1-3-68</inkml:trace>
  <inkml:trace contextRef="#ctx0" brushRef="#br0" timeOffset="20209.7">23260 8984 385,'-5'0'53,"2"0"100,0 0 94,0 0 88,1 0 80,0 0 74,1 0 68,0 0 62,1 0 480,0 0 113,2 0 353,3 0 911,2 0 501,-4 0-2027,0 0-38,0 0-189,0 0-38,0 0-46,-1 0-50,1 0-142,-1 0-42,0 0-46,0 0-50,0 0-53,0 0-55,0 0-61,0 0-62,22-1 470,0 0-80,0-1-72,-1-1-60,1 1-49,0 0-43,26 0 154,22-5-17,-38 2-264,-16 4-101,-1 0-38,2 0-109,3-5 7,1 1 14,-5 4 4,-11 1 59,-8 0-8,0 0-11,-1 0-37,0 0-47,0 0-54,0 0-64,0 0-72,0 0-81,0 0-90,0 0-98,0 0-108,5 0 297,-1 0-64,0 2-336,0 0-73,1 2-570,1-1 532,-1-2 482,1 0 45,1-1-37,5 0-171</inkml:trace>
  <inkml:trace contextRef="#ctx0" brushRef="#br0" timeOffset="20612.9">24132 8957 2056,'1'0'-32,"1"0"51,0 0 69,0 0 64,0 0 60,0 0 55,0 0 51,0 0 46,0 0 41,1 0 494,0 0 108,1-1 208,3 0 1719,-5 0-1940,0 1-282,0-1-54,-1 0-67,1 0-80,-1 1-250,0-1-35,0 1-38,0-1-40,-1 0-43,1 0-46,0 1-48,0-1-51,0 0 452,-1 1-46,1-1-43,0 1-40,-1-1-38,1 1-35,0 0 116,0 0-183,0-1-33,1 1 29,-1 1-80,3-1-1,-3 0-16,0 0 34,0 1 49,0-1 63,11 0 424,1 0-85,1 0-79,-1 0-73,0 0-67,1 0-63,0 0-55,-1 0-52,12 0 3,0 0-113,-2 0-74,41 0-218,-37 0 196,-7-7-14,-12 3-12,3 2-94,4 0-533,-9 0 309,1-1-40,-2 1-5,1 0-39,0 0-43,0 2-46,-3 0 91,0 0 52,-1 0 49,1 0 45,-1 0 42,0 0 39,2 0-166,-1 0 141,0 0 72,1 0-5,7 0-210,-5 0 320,-1 0 45,1 0 30,4 0 29</inkml:trace>
  <inkml:trace contextRef="#ctx0" brushRef="#br0" timeOffset="20863.96">24770 8931 4883,'-7'-7'240,"3"3"-52,2 2 107,2 2 96,0 0 312,1 0-118,0 0-104,1 0-89,1 0 33,0 0-108,9 0 448,-10 0-565,0 0 44,8 0 348,0 0-66,0-1-63,0 1-58,-1-1-54,1 0-50,-1 0-46,1 0-41,1 0-5,1 0-47,10-2 53,-2-1-105,27-4 82,-29 5-54,24 1-208,-23 3 6,-2 0-70,1-1-108,-10 0 70,1-1-40,-1 0-45,1-1-48,-3 0 36,1 0-34,2-1-198,0 1-78,1 0-84,1 1-85,3 0-229,-8 0 536,0 0 39,0-1 46,-1 1 52,1-1 58,-1 0 66,-3 1 109,2 0-23,-1 0 37,5 1 15</inkml:trace>
  <inkml:trace contextRef="#ctx0" brushRef="#br0" timeOffset="21149.12">25421 8852 9380,'0'0'327,"0"0"-54,0-1 177,2-1 128,0 1-19,0-1-43,0 1-38,-1 0-39,1 0-36,0 0-34,1 0 275,-1 1-313,1 0-38,1 0 194,-1 1-195,0 0-52,4 1 131,8 3 260,-10-4-356,1 0 79,9-1 168,-1 0-65,1 0-59,-1 0-53,3 0 11,0 0-54,3 0 7,12 0 86,-24-1-555,1 0 97,-2-1 64,10-3 61,-13 3-72,1 0-33,1-1-74,0 0-88,1 1-111,-4 1 110,0 0-35,0 0-38,1 0-41,-1 1-43,1-1-46,-1 0-49,1 1-51,0 0-54,0 0-57,-2 0 28,0-1 55,0 1 54,0 0 49,0-1 46,0 1 45,-1-1 40,1 0 39,0 0-8,0 0 46,-1 0 39,1 0 35,0-1 9,-1 1 34,4-4-105,-2 1 84,0 2 7,-2 1-16,1-1-47,3-1 29,0-1 62,1 1 40,3-1 40</inkml:trace>
  <inkml:trace contextRef="#ctx0" brushRef="#br0" timeOffset="29176.52">26488 8334 2056,'0'-3'-92,"0"0"62,0 0 58,0 0 56,0 0 51,1 1 47,-1-1 44,1 1 40,0-2 324,0 1 102,0 1-50,0 0 40,4-4 1650,-3 4-1374,0 0-65,-1 1-491,0 0-38,1 0 99,0 0-112,-2 0-223,1 1-34,0-1-37,0 0-38,0 0 314,0 0 34,0-1 448,-1 0 60,0-1 1261,-1 2-1507,0 1-34,0 0 50,0 0-87,-1 0-111,2 1-271,-1-1-35,0 1-39,1 0-41,-1 0-43,0 0-46,1 0-50,-1 0-51,0 1-55,1-1-56,-8 22 605,0 0-44,1-1-53,-1 0-34,-5 24 143,4-12-162,1 1-47,2 36 68,6-67-236,1-1 0,-1 1 0,1-1-1,-1 1 1,1-1 0,0 1 0,0-1 0,1 1-1,0 0 1,-2-3 1,1 0 0,-1 0-1,1 0 1,-1 0 0,1 0-1,0 0 1,-1 0 0,1-1-1,0 1 1,0 0 0,-1 0 0,1-1-1,0 1 1,0-1 0,0 1-1,0 0 1,0-1 0,0 0-1,0 1 1,0-1 0,0 0-1,0 1 1,0-1 0,0 0-1,0 0 1,0 0 0,1 0 0,-1 0-1,0 0 1,0 0 0,0 0-1,0-1 1,0 1 0,1-1-1,14-5 126,1-2-82,-1-1-72,1-2-62,5-5-120,-1-3-74,-7 6-80,0-2 0,-1 0 0,7-12 364,1-5-372,-6-7 193,0 1 79,2 8 79,-12 22 25,1-1 0,-1 0 1,-1-1-1,1 1 0,1-9-4,-4 9 55,5-17 63,-2 15-41,0 3 17,1 1 39,1 3 49,1 2 59,-8 2-84,0 1-35,0 1 35,0 1-81,0 3-62,0-4 3,0 0 39,-2 23 67,-7 9-96,1-7-16,5-7 42,0-2 39,-2 18 191,1-13 129,-1 0 1,-7 20-413,5-15 184,1-1-104,-5 22-66,10-46-293,1-1 87,-1 0 78,0 1 68,1-1 64,0 0 59,-1 2 150,1 4 442,0-6-520,0 0-67,0 0-86,0 0-89,1 0-107,-1-1 55,0 0-33,0 1-232,0-1 159,0 0-34,0 0-34,0-1-36,0 1-37,0 0-40,1 0-40,-1 0-42,0 0-44,0 0-46,0 0-46,0 0-48,0 0-50,0 0-52,0-3 137,0-1 121,1-1 121,0 0 120,1 0 144,0-1 62,0-1 40,3-3 40</inkml:trace>
  <inkml:trace contextRef="#ctx0" brushRef="#br0" timeOffset="29516.21">26904 8295 1670,'14'-3'299,"-10"0"-111,-2 2-36,0-1 48,0 0 57,-1 0 67,1-1 184,-1 2-205,0 0 37,0 0 39,1 0 41,-1-1 43,0 1 46,1 1 48,-1-1 51,1 0 52,0 0 56,0 1 57,0 0 60,1-1 63,-1 1 64,-1 0-436,-1 1-54,0-1-51,1 1-47,-1-1-45,0 1-40,0 0-39,0 0-34,1 2 105,-1-1-89,0 1-88,-1-1-35,1 6 158,-1-5-113,1 0 77,-1 0 113,-4 13 183,-1 0-91,-1 2-74,0 0-53,-21 52 667,21-39-469,1-6-298,0 1-63,3-2-88,3-21-116,-1-1-112,1 1-101,-1 0-88,0 0-172,0 0-89,0 0-213,-1 1-522,-1-2-536,2-2 1310,1-1 44,-1 0-55,0-2 111,1 1 290,0 0 37,0-1 40,-1 1 41,1-2-61,0 0 54,0-1 35,0-5 34</inkml:trace>
  <inkml:trace contextRef="#ctx0" brushRef="#br0" timeOffset="29779.54">26970 8295 385,'0'-6'129,"1"-4"65,0 6-18,1 2-29,0 0 51,0 0 61,0-1 73,-1 3-326,-1 0 39,0 0 37,1-1 36,-1 0 217,1 1 119,-1-1-18,1 0 59,0 1 52,-1-1 44,1 0 605,0 0-128,2-1 1488,-2 2-1070,0 0-479,0 0-547,-1 0-35,0 1-39,1-1-43,-1 1-48,1 0-52,-1-1-56,0 1-60,0 1-65,1-1-68,-1 0-74,0 1-77,0 0-82,0 0-86,0 6 783,1 0-37,4 8 321,1 1-122,0-1-105,0-3-175,-1 0-49,-1 0-40,-1 0-34,-3-10-192,9 42 434,-1-18-201,2-5-112,5 2-91,-13-19-85,0-1-55,0 1-50,1 1-44,-1 0-88,1 0-46,1 2-225,2-2-53,-6-6 540,1 1 0,-1-1 1,1 0-1,-1 1 0,1-1 0,0 0 1,-1 0-1,1 0 0,-1 0 1,1 0-1,0 1 0,-1-1 1,1 0-1,-1 0 0,1-1 0,0 1 1,-1 0-1,1 0 0,-1 0 1,1 0-1,0 0 0,-1-1 1,1 1-1,0 0 51,13-12-736,-14 12 736,6-8-1628,-3 3 986,-2 1 265,0-1 38,-1-10-551</inkml:trace>
  <inkml:trace contextRef="#ctx0" brushRef="#br0" timeOffset="30063.06">27191 8202 1285,'0'0'442,"0"0"-63,0 0-59,0 0-53,0-1-50,0 1-45,0 0-42,0 0-35,0-1 1,0 0-91,0-2-212,0 2 194,0 1 35,0-1 51,0 0 60,0 1 75,0-1 84,0 1 108,0 0 113,0 0-209,0-1 33,0 1 35,0 0 37,0 0 38,0 0 40,0 0 41,0 0 43,0 1 44,0-1 47,0 0 47,0 0 50,0 5 113,-1 0-109,1 0-100,-1-1-91,0 1-83,0 0-74,-1-1-67,1 1-57,-1 2 66,0 1-87,0 13 323,1-9-296,1-2-49,-1 0-42,1-1-35,-2 7 72,-4 19 225,3-21-232,0 2 79,-6 24 143,5-28-335,0 1-34,0-2-47,0 1-47,1-1-53,0 1-63,1 0-70,0-1-81,0 1-87,2 1-96,0-8-210,1-2-95,0-2 101,1-2-377,1-3-223,-1 0 451,-1 0 174,1 1 52,0-1 57,-1 1 86,1 1 282,0-1 62,1 0 40,1-1 40,-4 4 15</inkml:trace>
  <inkml:trace contextRef="#ctx0" brushRef="#br0" timeOffset="30392.25">27412 8202 771,'0'-1'84,"0"0"-29,0-1 147,0 1 110,1-1 91,-1 1 62,0 0 51,2-1 1318,-1 2-1088,0-1-80,0 1-386,0 0-43,-1 0-20,1 0-81,0 0-93,0 0-102,0 0-103,0 0 847,-1 0-44,1 1-41,-1 0-40,0-1-38,0 1-38,0 0-36,0 1-33,0 0 317,-1 1-118,0 1-107,-1-1-95,1 0-143,0 0-46,0 0-41,0-1-35,-2 3 100,1 0 0,2-5-194,-10 26 1178,6-9-487,1-7-400,0-1-36,0 1-44,0 0-49,0-3-74,-7 19 313,-1 1-100,-1 6-26,-2 17 44,12-40-333,1-1-39,-1 0-48,0-1-53,0 1-59,-2-1-63,4-7 416,0 0-44,-1 0-43,1 0-41,0-1-37,0 1-37,-1 1-111,1 0-11,0-1-41,0 0-36,0 0-34,0 1-175,0 0-56,0 1-595,0 0-1159,0-2 1346,0-2 239,0 0 362,0 0 34,0 0 36,0-1 42,0 1 44,0-1 48,0-1-60,0 0 54,0 0 35,0-2 34</inkml:trace>
  <inkml:trace contextRef="#ctx0" brushRef="#br0" timeOffset="30881.64">27308 8190 3726,'0'0'242,"0"-2"-95,-1 1-62,2-4 56,0 3-69,0 1 34,5-5 948,1 2-42,1 1-45,-1 0-47,1 2-48,1 0-51,0 1-53,-1 1-55,1 1-58,0 0-60,0 1-61,0 1-64,0-1-66,-1 2-68,0-1-70,-1 1-73,31 27 465,-10 8-86,-11 7-85,-11 8-84,-5-31-251,-2 30 120,1-47-235,-1 1-1,0-1 1,-1 1-1,1-1 0,-3 5-36,3-9 6,0 0-1,-1 0 1,1 0-1,-1 0 1,1 0-1,-1-1 1,0 1 0,0-1-1,0 1 1,-1-1-1,1 0 1,0 0-1,-2 1-5,-18 7-11,-9-6-35,20-5 6,-1 0-51,1-1-48,0-1-46,-1 1-48,2 0-43,-3 0 11,1-2-113,-1 0-97,1 0-81,2-1 1,-1 0-39,-34-22-2344,41 24 2708,0-1-89,1-1-153,1-3-349,3 1-33,2 3 323,1 1 140,1 0 68,4 2-120,7 0-120</inkml:trace>
  <inkml:trace contextRef="#ctx0" brushRef="#br0" timeOffset="31359.99">27750 8243 8224,'1'-2'-141,"-1"0"39,0 1 38,0 0 36,1-1 37,0 1 34,-1 0 35,1 1 32,0-2 207,1 1 121,-1 1 113,-1-1 106,1 1-132,-1 0 47,0 0 45,-1 0 40,0 0 75,-1 0 38,0 0 37,-1 0 34,3 0-432,0 0-41,0 1-38,0-1-37,0 2 195,0-1-117,0 1-171,0-1-40,0 3 61,0 8 186,0-10-262,0 0 60,0 6 95,-1 0-46,-2-1-42,1 1-37,-6 7 84,0 0-90,-9 18 69,5 2-88,1 1 100,-3 12 206,12-39-420,1-7-34,1-1 0,0 1 0,-1 0 0,1 0 0,0-1 0,0 1 0,0 0-1,0-1 1,1 1 0,-1 0 0,0-1 0,1 1 0,-1 0 0,1-1 0,0 1-2,13 9 199,2-8-86,1-5-65,4-3-41,-13 3-10,4-1 15,0 1-84,16-4-274,-17 1 238,-5 0-10,0 2 35,8-5-96,-8 5 71,2 0-109,-2 0-41,3-1-107,-8 3 510,1 0-113,-1-1-106,1 0-98,-1 0-88,1-1-81,-1 1-71,0-1-64,0 0-166,1-1-65,-1-2-585,-2-7-1879,0 9 2258,-1 1 72,0 2 407,0 0 60,-2 0-32,1-2 121,0 0 160,0-1 49,0-1 32,-2-4 32,5 9 12</inkml:trace>
  <inkml:trace contextRef="#ctx0" brushRef="#br0" timeOffset="31609.67">27737 8322 7838,'9'0'38,"-1"0"70,0 0 63,0 0 55,5 0 255,0-1 97,29-3 1538,-33 3-1701,0 0-42,0-1-49,0 0-69,0 0-83,1 0-96,3-3-28,-6 2-57,-4 2-34,1 0-35,2 0-99,0 0-99,-3 1 215,0 0-85,-1-1-75,0 0-68,0-1-134,-1 1-70,0-2-170,-1-1-424,-3-3-758,1 5 1278,1 0 49,-1 0 135,0 1 52,0-1 61,0 1 71,0 0 74,-1-1 48,0-1 34,-2-1 31</inkml:trace>
  <inkml:trace contextRef="#ctx0" brushRef="#br0" timeOffset="31778.1">27750 8176 4497,'1'-6'678,"1"0"-41,1 1-40,1 0-37,1 0-37,1 1-34,8-4 389,1 2-122,0 2-111,0 2-99,-1 1-87,19 1 508,-17 1-584,-8 0-208,1-1-39,0 1-47,0 0-56,-2 0-55,0 0-51,1 0-56,-1 0-61,0 1-67,0-1-71,0 1-76,0-1-83,5 4-514,-4-2 399,-3-2 235,0 0 43,0 0 37,11-1-445,-16 0 725</inkml:trace>
  <inkml:trace contextRef="#ctx0" brushRef="#br0" timeOffset="32411.07">28153 8136 1285,'0'0'523,"0"0"-155,0 0-29,0 0 37,0 0 130,0 0 743,0 0-841,0 0-46,0 0-43,0 0 21,0 0 117,0 0 289,0 0-164,0 0-117,0 0-50,0 0-49,0 0-45,0 0-43,0 1-38,0-1 136,0 1-132,0 0-82,0 0-20,0 3-34,0-3-21,0 1 76,0 0 111,0 8 444,0 0-57,0 0-56,0-1-52,-1 1-50,1-1-47,-1 0-44,0 1-41,0 1 22,-1 0-50,1 0-47,-1-1-41,-1 3 2,0 0-44,-2 7 41,-1 0-55,-8 32 295,10-37-334,1 0 0,1 1 1,1 0-1,0 0-160,2-12 74,-1 3-12,-14 11-48,14-18-13,0 0-1,0 1 1,0-1 0,-1 0 0,1 0 0,0 1-1,0-1 1,0 0 0,0 0 0,0 1 0,-1-1-1,1 0 1,0 0 0,0 0 0,0 1 0,-1-1-1,1 0 1,0 0 0,0 0 0,-1 0 0,1 1 0,0-1-1,0 0 1,-1 0 0,1 0 0,0 0 0,0 0-1,-1 0 1,1 0 0,0 0 0,-1 0 0,1 0-1,0 0 1,0 0 0,-1 0 0,1 0 0,0 0 0,-1 0-1,1 0 1,0-1 0,0 1 0,-1 0 0,1 0-1,0 0 1,0 0 0,0 0 0,-1-1 0,1 1-1,0 0 1,0 0 0,0 0 0,-1-1 0,1 1-1,0 0 1,0 0 0,0-1 0,0 1 0,0 0 0,0 0-1,-1-1 1,1 1 0,0 0 0,0-1 0,0 1-1,0 0 1,0-1-1,-1-28 113,2 16-65,-1-27-132,1 16-58,1-1-1,5-21 143,9-11-102,-8 36 32,18-42-49,-2 32 30,-2 14-19,-7 8 56,9-5-5,-3-3 38,-19 15 14,0 0 0,-1 1 0,1-1 0,0 1-1,0-1 1,0 1 0,0 0 0,0 0 0,0 0 0,0 0 0,1 0 0,-1 0 0,2 0 5,-2 1-14,1 0-1,-1 0 1,0 0-1,0 0 1,1 0-1,-1 1 1,0-1-1,1 1 1,-1-1-1,0 1 1,0 0-1,0 0 1,0 0-1,0 0 1,0 1-1,0-1 1,0 0-1,0 1 15,2 1-33,-1 0 0,0 0 1,0 1-1,0-1 0,-1 1 0,1-1 0,-1 1 0,0 0 0,2 4 33,2 19-127,-6-22 85,0-1 0,0 1 0,-1-1-1,0 0 1,1 1 0,-2-1 0,1 0-1,-1 3 43,0-4-28,0 1-1,0-1 0,0 0 0,0 0 0,0 0 0,0 0 0,-1 0 0,-1 1 29,-4 2-49,-1 0 0,1 0 0,-1-1 0,0 0 0,0 0 0,-2-1 49,-1 1-68,1 1 0,0 0-1,0 0 1,-3 4 68,-2 5-133,3 4-33,13-18 166,0 0 1,0-1-1,-1 1 0,1 0 0,0 0 0,1-1 0,-1 1 1,0 0-1,0 0 0,0-1 0,0 1 0,1 0 0,-1-1 0,0 1 1,0 0-1,1-1 0,-1 1 0,1 0 0,-1-1 0,0 1 1,1-1-1,-1 1 0,1-1 0,0 1 0,-1-1 0,1 1 0,-1-1 1,1 0-1,0 1 0,-1-1 0,1 0 0,0 1 0,29 14 73,-21-10-1,45 18 404,-32-16-313,3-1-62,-12-2-94,0-1-35,1 0-48,1 1-53,-9-3-115,-1 0 51,-1-1-8,-1 0-50,1 0-6,-1 0-54,0 0-60,0 0-69,0 0-140,0 0-106,-2 0 245,0 0 79,-1-1 81,0 0 80,0-1 97,0 0 41,0-1 26,0-1 27</inkml:trace>
  <inkml:trace contextRef="#ctx0" brushRef="#br0" timeOffset="33026.33">28570 8149 1670,'0'0'229,"0"0"-60,-1 0-52,1-1-41,0 0-17,0-4-55,0 4 56,0-1 69,1 1 99,-1 0-69,0 0 33,1 1 37,-1-1 40,0 0 44,1 1 46,2-3 449,3-2 547,-4 3 936,-2 2-106,0 0-1144,0 0-48,0 0-239,0 0 334,0 0-18,0 0-384,0 0-314,0 0-43,0 0-39,0 0-38,0 0 152,0 1-117,0-1-109,0 1-67,0 1-34,0 1-60,0-2 20,0 1 59,0 0 89,0 7 135,-1 0-39,-2 7 183,1-7-240,-1 0-33,-1 3 46,-1 1-38,-7 20 253,8-21-272,2 1 34,-1-1-95,-2 18 125,0-11-50,2-5 19,4 2-42,0-2-14,-5-2 30,1 2-185,7-3 57,-3-10-41,1 1 1,0-1-1,-1 0 0,1 0 1,0 0-1,0 0 1,-1 0-1,1 0 1,0 0-1,0-1 1,0 1-1,2 0-18,38 2 287,-17-7-192,5-2-72,-12 2-29,0 0-50,-5-1-21,-1 0-42,7-2-78,-7 3-8,-2 3-41,0 1-92,-8-1 166,1 1-44,0 0-42,0-1-40,0 0-37,0 0-34,4-2-465,-4 1 280,1 1-36,3-4-681,0 0-376,-1-2-953,-3 2 1140,-1 2 536,-1 2 205,0-1 59,1 1 35,-1-1 101,1 0 117,-2 1 254,1 0 35,0-2-49,0-1 65,-1-2 44,0-3 42</inkml:trace>
  <inkml:trace contextRef="#ctx0" brushRef="#br0" timeOffset="33424.8">29000 8097 5140,'0'-1'158,"0"0"-42,0 1-37,0-1-33,0-1-31,0 0-63,0-6-294,0 4 234,0 2 89,1 0 36,-1 1 40,0-1 51,1 0 24,-1 1 44,0 0 49,1-1 51,-1 1 57,1 0 61,0 0 66,-1 0 68,1 0 75,0 0 78,0 0 82,0 0 86,0 1 92,1 0 95,-1-1 100,0 1 103,2 1-788,-2-1-40,1 1-37,0 1-35,0 2 243,-1 1-113,0 1-95,-1 0-78,0 1-59,0 1-42,0 12 321,1-12-241,6 19 282,-2 1-123,-1-8-192,0 0-51,1 0-44,1 0-40,8 18 5,5-3-103,-17-32 130,-1-1-52,1 0-48,0 0-47,0 0-46,1 0-41,-1 0-42,1-1-39,-1 1-36,1 0-35,2 0-344,1 0-115,-1 0-98,1-1-268,0-2-92,0-1-213,-6 1 1194,1 1-1,0-1 1,-1 1 0,1-1-1,-1 1 1,1-1 0,-1 0-1,1 1 1,-1-1-1,1 0 1,-1 1 0,0-1-1,1 0 1,-1 0 0,0 1-1,1-1 1,-1 0 0,0 0 183,1-7-1137,-1 5 970,0 1 65,0-1 44,0-2 42</inkml:trace>
  <inkml:trace contextRef="#ctx0" brushRef="#br0" timeOffset="33708.74">29246 8110 385,'3'-3'62,"2"-4"-1,-3 4 7,-2 1 35,1-1 56,0 1 70,-1 0 84,1 0 21,-1 0 76,0 0 82,0 0 91,1 0 99,-1 0 106,0 0 115,0 0 121,-5 11 1738,2-7-1719,0 3-72,-1 3-21,0 2-115,1 1-103,-1 1-95,1-3-230,0 0-40,-4 9 267,1-2-205,0-1-36,-8 17 294,-2 0-121,0 0-107,-1-1-93,-1 0-80,0 0-65,-1-2-52,-8 8-40,6-11-123,12-11-52,0 0-43,8-12 229,-1 0-91,-1 0-84,1 0-78,-1 1-72,0-1-64,-1 0-58,1-1-53,0 0-45,0-1-39,-3-1-536,6-1 887,-1 1-1,1-1 1,-1 1 0,1-1 0,-1 1 0,1-1 0,0 0-1,-1 1 1,1-1 0,0 1 0,0-1 0,-1 0-1,1 1 1,0-1 0,0 0 0,0 0 0,0 1-1,0-1 1,0 0 0,0 1 0,0-1 0,0 0-1,0 0 94,0-3-104,0 0 41,0-3 26,0-2 27</inkml:trace>
  <inkml:trace contextRef="#ctx0" brushRef="#br0" timeOffset="34101.75">29430 8163 385,'0'-1'-370,"0"0"96,0 0 89,0 0 87,0 0 80,0 0 77,0 0 72,0 0 66,0 0 120,0 0 82,0 0 73,0-1 65,0 1 180,0-1 67,0 1 225,0-1 592,0-1 656,0 2-828,0 1-341,0 0-592,0 0-39,0 0 54,0 0-77,0 1-86,0 0-95,0 0-105,0 0-114,0 0-123,0 0-5,0 0-34,0 0 497,-1 0-38,1 0-36,0 0-34,-1 0 168,1 0-110,-1 1-56,-1-1-102,1 1-62,-2 0-30,2-1 4,0 0 23,1 0 27,0-1 52,-6 11-13,1 0 39,-5 11 294,0-1 76,-10 29 865,14-35-1026,0 1-40,1 0-49,-1 0-72,1 0-88,0 0-104,-1-3-104,-2-2-84,2-3-10,1 1-33,5-8 25,-1-1 85,0 2 57,-2 0 51,1 0-87,1-1-48,0 0-68,1 0-105,-1 0-119,1-1 142,-1 0-38,1 0-38,0 0-43,0-3-117,0-5-95</inkml:trace>
  <inkml:trace contextRef="#ctx0" brushRef="#br0" timeOffset="34378.44">29494 8176 385,'12'-5'597,"-10"2"-367,1-1 42,-2 2-43,1-1 36,0 1 42,0-1 47,1 1 53,0 1 60,2 0 65,0 0 70,4 2 906,-8 0-1303,0-1 1,0 0-1,0 0 1,0 1-1,-1-1 1,1 0 0,0 1-1,0-1 1,-1 1-1,1-1 1,0 1-1,0-1 1,-1 1-1,1-1 1,-1 1-1,1 0 1,-1 0-1,1-1-205,1 6 1241,-1-3-520,0 1-56,-1 1-67,-1-1-77,1 1-88,-1 0-99,0 1-111,0-1-121,-6 19 761,-3-2-111,-1 0-106,-1-2-103,2-3-173,1 0-63,1 0-59,1 1-58,6-15-338,0 1 56,0-1 48,-1 0 41,1 1 45,-1 0 36,-3 8 252,2-7-189,1 1-69,0-2-83,1-1-60,0 0-43,0 0-58,0 0-65,0 0-70,0-1-9,0 0-59,1 1-62,-1-1-66,1 0-71,0 0-74,0 0-79,0 0-83,0-4 716,0 0 37,0-5 15</inkml:trace>
  <inkml:trace contextRef="#ctx0" brushRef="#br0" timeOffset="34663.38">29547 8149 385,'0'0'171,"0"0"-46,1 0 13,0 0-101,3 0-40,-3 0 53,1 0 58,-1 0 80,1 0 100,-1 0 120,-1 0-154,1 0 38,-1 0-235,5 0 743,0 0-53,-1 1-51,1-1-49,0 0-45,-1 0-44,1 0-40,0 0-38,-1 1-37,1-1-32,4 1 321,-1 1-102,1 0-81,0 1-7,15 11 811,-16-5-733,0 0 11,-2 2 111,-1-2-259,0 0-34,1 0-38,-1 1-45,4 4 88,-5-7-275,0 0-36,0 0-37,-1-1-41,0 1-43,-1-1-44,-1-3 53,0 0 0,0 0 0,0 0 0,1 0 0,-1-1-1,1 1 1,-1 0 0,1-1 0,0 1 0,1 1-31,9 3 55,-4-5-69,-2-2-37,-6 0 51,3 0 70,0 0-63,-1 0-59,1 0-54,0-1-50,0 1-46,-1-1-43,1 0-38,0 0-101,0 0-42,3-3-526,8-12-2187,-13 13 2690,0 0 46,-1 0-38,1-2-172</inkml:trace>
  <inkml:trace contextRef="#ctx0" brushRef="#br0" timeOffset="34943.6">29819 8136 385,'15'-22'276,"-10"14"-132,0 1 36,-4 5 202,0 0 121,0 0 107,0-1 90,-1 1 238,0-1 81,0 1-56,0-3 1342,-1 3-893,1 1-745,0 0-36,0 1 140,1-1-98,-1 2-310,1-1-51,0 1-55,0-1-59,0 1-64,0 1-70,1-1-72,0 1-79,-2-1 472,1-1-43,-1 1-40,1 0-39,-1 0 161,1 1-122,-1-1-68,0 1-107,0 0-75,-1 1-5,1-1 58,0-1 9,0 0 59,-1 17 98,0 0 75,-2 2 102,-8 27 660,6-30-752,1-4-116,0 0-39,0 0-48,-1 0-55,1 0-64,3-10-63,0 0-58,0 1-52,0-1-49,-1 0-46,1 0-41,-1 1-39,1-1-34,-2 4-420,-1-1-89,0 1-176,-6 7-1456,5-9 1644,2-2 238,0 0 45,-1-1 55,1 0 66,1-1-21,1 0 41,-1-1 39,1 0 41,-1 0 40,1 0 40,0-1 40,0 0 40,0 0-28,0-1 82,1-1 55,0-2 52</inkml:trace>
  <inkml:trace contextRef="#ctx0" brushRef="#br0" timeOffset="35516.14">30118 8176 771,'0'-2'26,"1"0"55,-1 0 51,1 0 44,0 1 88,0-1 48,1 1 227,0-1 58,1-1 678,-2 1-760,0 0 1,-1-1-88,0 0 606,-2 0-72,0 0-68,-1 0-65,0 0-64,-1-1-59,1 2-58,0-1-56,2 2-91,-1 0-43,1 0 43,0 0-69,-1 0-65,0 1-59,0-1-54,0 1-48,-1 0-45,1 0-37,-1 0-20,0 0-39,-2 1-19,-4 1-33,6-2 27,1 1 43,1-1 62,-4 1-77,0 0 0,1 1 0,-1 0 0,1 0 1,-1 0-1,1 1 0,0-1 0,-1 1 1,1 0-1,1 0 0,-1 1 0,0-1 1,1 1-1,-2 2-68,-10 13 280,2 3-49,2-5-91,-1 0-55,1 1-59,3 1 62,6-10 7,-1 0 0,2 0 0,-1 1 0,1-1-1,1 8-94,-1 7 164,1-19-145,1-2-8,-1 0 0,0 1-1,1-1 1,-1 0 0,1 1-1,0-1 1,0 0 0,1 0-1,-1 0 1,0 0 0,1 0-1,0 0 1,0 0 0,0 0-1,0-1 1,0 1 0,0-1-1,3 2-10,7 4 3,1-5-46,0-6-60,-1-6-74,0-3-243,-1 4-54,5-5-375,-2-7-107,-8 8 556,-1 0 58,0 0 62,1-1 66,-2 2 81,1 0 64,0 0 68,0 0 70,0 3-67,1 2 114,2 0 107,12 1 413,-12 4-457,-6 3 147,-1 2-102,-1 2-80,0 6 115,0-8-98,0 5-102,-1 1 32,1 10 172,-6 43 879,4-50-934,0 0-44,0-5-163,1 0 46,-1 14 227,1-13-174,0-1-40,1-3-53,-1 0-35,-1 4-112,1-5 17,0 0-40,0-1-7,0 1-33,-1-1-35,1 0-38,-1 0-40,0 0-41,0 0-46,-1 0-46,2-2-28,0 0-95</inkml:trace>
  <inkml:trace contextRef="#ctx0" brushRef="#br0" timeOffset="37124.25">26631 9116 1670,'-6'0'119,"4"0"25,3 0 49,1-1 43,0-1 75,0-1 96,-1-2 111,-1 5 30,0 0-81,0-1-76,0 1-70,1 0-63,-1 0-60,0-1-52,1 1-48,-1 0-42,0 0-35,1 0-61,2 0-387,-2 0 375,-1 0 45,1 0 64,0 0 78,-1 0 94,1 0 110,-1 0-118,0 0 34,0 1 37,1-1 39,-1 0 41,0 0 42,0 0 46,0 0 47,0 0 49,0 0 51,0 0 53,0 1 56,0-1 57,0 0 60,0 0 61,0 0 63,-9 14-244,0 4-125,2 4-126,0-1-125,2-5-145,-2 3 66,-16 55 688,17-48-571,0 2 80,-13 37 204,10-43-522,4-13-110,0-3-36,5-6 13,-1 0-1,1 1 0,0-1 1,0 0-1,-1 0 1,1 0-1,0 0 1,0 0-1,-1 0 1,1 1-1,0-1 1,-1 0-1,1 0 0,0 0 1,0 0-1,-1 0 1,1 0-1,0 0 1,-1 0-1,1 0 1,0 0-1,0-1 1,-1 1-1,1 0 0,0 0 1,-1 0-1,1 0 1,0 0-1,0 0 1,-1-1-1,1 1-3,-1-3 23,0-1 1,0 1-1,1-1 0,-1 1 0,1-1 1,0 1-1,0-1 0,0 0 0,1 1 1,-1-3-24,1-4 24,0-8-51,0 0-46,5-15-170,1-6-78,1 6 10,1 9-41,0 1-1,2 1 1,5-8 352,5-6-388,7-5-6,-6 17 240,-7 12 131,2 2 72,0 4 87,3 4 100,-19 2-208,1 0 0,-1 0-1,1 1 1,-1-1 0,0 0-1,1 1 1,-1-1 0,0 1 0,1-1-1,-1 1 1,0-1 0,1 1-1,-1 0 1,0 0 0,0 0 0,0 0-28,13 20 344,-6 7-87,-3-2-74,-4-17-126,3 16 113,-1 0 43,3 56 604,-5-46-497,-1 0-68,0-17-168,0-1-34,0-15-49,0-1 0,0 1 1,0-1-1,0 1 0,0-1 0,0 1 0,1 0 0,-1-1 0,0 1 0,1-1 0,-1 1 1,1-1-1,-1 1 0,1-1 0,0 0 0,0 1 0,0-1 0,-1 0 0,1 0 0,0 1 0,1-1 1,-1 0-1,0 0 0,0 0 0,0 0 0,1 0 0,0 0-1,-1-1-1,0 0 0,-1 0 0,1 1-1,0-1 1,0 0 0,0 0 0,0 0 0,0-1 0,-1 1-1,1 0 1,0 0 0,0 0 0,0-1 0,-1 1 0,1 0-1,0-1 1,0 1 0,0 0 0,-1-1 1,2 0-9,0-1 1,-1 1-1,1 0 1,-1-1 0,0 1-1,1-1 1,-1 0-1,0 1 1,0-1-1,0 0 1,0 0 8,15-32-74,0 2-97,0 2-60,21-36-388,-11 26 309,-10 16 194,2 0 73,37-34 49,-47 50 10,12-7 67,0 6 81,-19 8-152,0 1 1,0 0 0,0 0-1,-1 0 1,1 0 0,0 0-1,0 0 1,0 0 0,0 0-1,-1 0 1,1 0 0,0 1-1,0-1 1,-1 0 0,1 1 0,0-1-1,0 0 1,-1 1 0,1-1-1,0 1-12,0 0 20,-1 0 0,1 0 0,0 0-1,-1 0 1,1 0 0,-1 0 0,1 0 0,-1 0-1,1 0 1,-1 0 0,0 0 0,0 1-1,1-1 1,-1 0 0,0 0 0,0 0-1,0 1 1,0-1-20,-4 28 120,-1 6-90,2-4 36,-7 12 193,-1 2 37,8-28-175,3-11-68,-1 0 0,0 1 0,-1-1 0,0 0 1,0 0-1,0 0 0,-1 0-53,2-2-112,-1-1 44,0 5 39,-1 1 96,-2 14 175,5-16-218,-1 0-56,1 1-102,0-3 18,0-1-38,0 0-41,0 0-45,1 0-50,-1-1-52,1 1-58,0-1-60,0 1-65,0-1-68,1 0-72,-1-1-76,1 1-80,0-1-84,-2-2 905,-2-2-606,0-1 106,-1 0 109,1 0 110,1 0 135,1 1 58,-1-1 37,1-1 36,0 4 15</inkml:trace>
  <inkml:trace contextRef="#ctx0" brushRef="#br0" timeOffset="37508.32">27255 9169 6168,'1'-2'172,"-1"0"87,1-1 77,1 0 69,0-1 159,0 0 72,1-1 199,1-2 513,0 2 562,-3 5-717,-1 3-517,-2 1-73,-1 2-92,-1 3-108,0 0 141,-1-1-80,1 1-70,-1 0-61,0 0-38,0 1-45,-3 5 99,-8 23 386,12-25-455,0-1 60,1 2-25,-2 6 74,0-3-65,5-9-130,3 3-99,3-1-67,13 8-29,-14-15 29,0-2 35,5-2-5,0-1-35,10-8-70,-1-5-100,0-3-72,-12 9 29,1-1 0,-1 0 0,0 0 0,4-10 190,-1-3-279,-5 6 120,-1-1 40,1-40-161,-4 33 126,-2 10 30,1 1-34,0-5-98,0 1-79,-1 10 13,-4-4-371,1 8 221,3 2 310,0 2-468,0 0 109,1 0 97,-1 0 85,0 1 113,0-1 45,0 1-72,-1 0 102,-2 3-112,3-3 132,0 0-57,0 0-82,1 1-98,-1-1-117,1-1 191,0 1-36,0 0 225,0 1 42,0 1 27,0 1 26</inkml:trace>
  <inkml:trace contextRef="#ctx0" brushRef="#br0" timeOffset="37788.8">27724 9076 7581,'13'-2'290,"-7"0"-6,-4 0-58,0 2 61,-1 0 74,0 1 87,0 2 98,-1 1 112,0 2 123,0-3-341,0 2 37,0 2 98,0 1-48,0-1-45,-1 0-42,0 0-39,0 0-36,-1 7 266,-1-1-141,0 0-78,-3 7 156,-8 14 234,8-19-426,-2 0 74,1 1 98,1-3-360,2-1-81,1 1-72,3 0-65,-1-7 109,0-1-84,0-1-81,-1 0-76,0-2-75,0 1-68,-1-2-68,0 0-62,0 0-59,0-1-55,0-1-53,0 0-48,0-1-45,1 0-41,0-1-38,0 0-34,1 0 214,0 1 62,1-1-46,-1-2-224</inkml:trace>
  <inkml:trace contextRef="#ctx0" brushRef="#br0" timeOffset="38126.44">27620 9010 9380,'5'-4'731,"2"0"-102,0 2-93,0 0-81,1 2-72,1-1-60,-1 2-49,1 0-41,-3 0-80,0 0-1,-1 1 1,1 0 0,-1 0-1,1 0 1,-1 0-1,2 2-152,0 1 288,-1 0 61,27 38 818,-22-22-704,-5-8-244,-2 0-37,0 0-46,-1 1-55,-1-2 190,0 2-35,3 14 133,0 4-106,-2 0-88,-2 0-72,-8 16-40,6-44-63,0 0 0,0 0 0,-1 0 0,0-1-1,1 1 1,-1-1 0,-1 1 0,1-1 0,0 0 0,-1 0 0,0 0 0,0 0-1,0 0 1,0 0 0,-2 0 0,-1 1 27,-2 0-38,0-2-35,0 0-33,-10-1-175,0-1-113,-1-2-100,0-1-87,2 0-72,0-1-60,3 1-20,5 1 144,-2-1-117,-1-2-125,6 3 352,0-1-34,0 0-37,0 0-37,1 0-38,0 0-39,1 0-41,1 0-41,0-1-44,2 1-43,-1-2 389,2-1 69,-1 1 71,1-1 77,0 6 200,0-3-104,0-1 40,0 1 28,0-2 26</inkml:trace>
  <inkml:trace contextRef="#ctx0" brushRef="#br0" timeOffset="38621.74">28023 9103 1285,'-1'0'15,"-1"0"-49,1 0 74,0-1 71,0 1 65,0 0 60,0-1 55,0 1 51,0-1 94,0 0 50,1 0 43,-1 0 37,1 0 620,-1-4 1729,1 3-2059,0 0-50,0 0 62,0 1-481,0 0-36,0 0 12,0 0-64,0-1-69,0 1-77,0 1 362,0-1-57,0 1-55,1-1-50,-1 1-48,1 0-43,-1 0-41,1 0-36,-1 0-17,1 0-36,1 0 41,-1 0-78,3 1 18,-3 0-6,0-1 61,-1 0 93,3 2 285,0 1-45,0 1-43,-1 0-42,-1 1-40,0 0-37,0 0-38,0 1-35,-1 6 168,-1 0-122,0 0-108,-1-2-95,-2 8 55,-1 1 34,-7 19 271,-10 42 574,17-53-742,4 1-56,1-27-237,0 0 1,0 0-1,1 1 1,-1-1-1,0 0 0,1 0 1,-1 0-1,0 1 1,1-1-1,0 0 1,-1 0-1,1 0 1,0 0-1,-1 0 1,1 0-1,0 0 0,0 0 1,0-1-1,0 1 1,0 0-1,0 0 1,0-1-1,0 1 1,0 0-1,0-1 0,0 1 1,1-1-1,-1 0 1,0 1-1,0-1 1,0 0-1,1 0 1,-1 0-1,0 0-8,10 1 67,-1 0 0,1-1 0,-1 0 0,4-1-67,8 0 87,-2-1-98,1-1-34,0-1-47,0-2-59,-7 1 11,0 1-35,0-1-40,-1 0-42,0 0-52,0 1-52,-9 2 419,-1 1-59,0-1-54,0 0-51,0-1-48,-1 1-42,1-1-40,-1 0-35,1-3-348,-1 0-93,-1-2-159,-2-9-1244,-1 11 1406,0 1 208,0 1 47,-1 0 57,0 1 69,0 0 234,0 1 37,-5-6 15</inkml:trace>
  <inkml:trace contextRef="#ctx0" brushRef="#br0" timeOffset="38870.74">27998 9183 2955,'-4'0'232,"-8"4"291,9-2-252,1 1 111,1-2-137,2 0 43,0 0 51,0 0 57,2-1 63,0 0 69,0 0 209,1 1-95,-1-1-88,0 1-76,0-1-68,-1 1-59,1 0-47,0 0-40,1 1 113,8 1 431,1-1-354,-1 0-49,0 0-44,1 0-43,-1-1-38,0 0-36,12 1 150,-2 0-129,1-1-68,8-1 4,45 1 180,-67-1-325,2-1-85,-2-1-56,-1-1-81,-5 2 39,1-1-37,0 0-99,-1-1-73,1-1-81,-2 0-92,0 0-101,-1-1-108,-2 0-119,1 2 371,-1 0-33,0-1 101,-1-1 46,0-1-27,-3-3-141</inkml:trace>
  <inkml:trace contextRef="#ctx0" brushRef="#br0" timeOffset="39042.07">28010 8984 7581,'0'0'59,"-1"0"-1,1-1 0,0 1 1,-1 0-1,1-1 0,0 1 1,0 0-1,-1-1 0,1 1 1,0 0-1,0-1 0,0 1 1,-1 0-1,1-1 0,0 1 1,0-1-1,0 1 0,0-1 1,0 1-1,0 0 0,0-1 1,0 1-1,0-1 0,0 1 1,0 0-1,0-1 0,0 1 1,0-1-1,0 1 0,0 0 0,1-1 1,-1 1-1,0-1 0,0 1 1,0 0-1,1-1 0,-1 1-58,7-5 1017,4 2-82,2 0-109,-6 3-463,0-1-38,0 1-42,-1-1-46,0 1-48,0 0-54,8 0 209,0 0-39,14-2 200,-7 1-204,0-1-54,24-4 129,-18 4-332,-9 2-67,-2 1-78,-1 1-107,-2-1-72,0 1-117,-7 0 149,1-1-36,-1 0-40,1 0-40,5 0-338,14-4-1076,-19 1 1291,1 0 68,-2 0 179,0 1 54,-1 0 71,1 0 46,0 1 29,3 0 28,-8 0 12</inkml:trace>
  <inkml:trace contextRef="#ctx0" brushRef="#br0" timeOffset="39454.75">28531 8957 7581,'3'0'-133,"-1"0"71,0 0 66,-1 0 62,-1 0 57,1 0 50,-2 0 48,1 0 40,-1 0 100,0 0 43,0 0 264,1 0 49,1 0 743,4 0-561,-3 0-475,-2 0-72,1 0-56,-1 0-40,0 0 664,0 0-473,0 0 306,0 0-434,0 0-34,0 0 187,0 1-116,0-1-97,0 1-90,0 0-57,0 0-35,0 2 22,0-1-29,0 0 46,0 1 77,-1 9 389,1-1-57,0 1-52,-1 0-50,0 0-46,0-1-44,0 1-38,-1-1-36,0 3 8,0-1-40,-2 14 126,0-3-116,-7 31 215,7-37-281,0 0 38,2-5-78,2 1-33,1 12 18,0-4-75,-5 9-20,0-10 102,5-21-118,-1 1-1,1 0 1,-1-1 0,1 1 0,0 0 0,-1-1 0,1 1 0,0-1 0,-1 1 0,1-1 0,0 0 0,0 1 0,0-1 0,-1 0 0,1 1 0,0-1 0,0 0 0,0 0 0,0 0 0,-1 0 0,1 0 0,0 0 0,0 0 0,0 0 0,0 0 0,-1 0 0,1 0-5,18 0 119,6 0-24,-1-1-62,-12 0-44,-1 0 0,1 0 0,-1-1 0,0-1 0,6-2 11,13-3-198,-18 6 82,-2 1-17,-1 0-61,1 0-115,-4 1 111,-1 0-34,0 0-36,1 0-39,-1 0-42,1 0-45,-2-1-89,-1 1-57,1-2-159,1 0-393,1-2-37,-1 2 467,-1 1 239,1 1 45,1 0-32,3-1-156</inkml:trace>
  <inkml:trace contextRef="#ctx0" brushRef="#br0" timeOffset="43957.01">15620 7846 385,'7'-1'-5,"-7"2"6,0-1-1,0 0 1,0 0-1,0 0 1,-1 1-1,1-1 1,0 0-1,0 0 1,0 1-1,0-1 1,0 0-1,0 0 1,0 1-1,0-1 1,0 0 0,0 1-1,0-1 1,0 0-1,0 0 1,0 1-1,0-1 1,0 0-1,0 0 1,0 1-1,0-1 1,0 0-1,0 0 1,0 1-1,0-1 1,1 0-1,-1 0 1,0 0-1,0 1 1,0-1 0,0 0-1,1 0 1,-1 0-1,0 1 1,0-1-1,0 0 1,1 0-1,-1 0 1,0 0-1,0 0 1,1 0-1,-1 1 1,0-1-1,0 0 1,1 0-1,-1 0 1,0 0-1,2 2 128,-1-2-52,0 0-34,1 0-27,1 0-41,1 0-54,-4 0 53,3 0-123</inkml:trace>
  <inkml:trace contextRef="#ctx0" brushRef="#br0" timeOffset="45710.98">15673 7858 3726,'0'0'323,"0"0"-67,0 0 145,0 0 97,0 0 94,0 0 80,0 0 784,0 0-787,0 0-96,0 0-284,0 0 322,0 0-132,0 0 48,0 0 608,0 0 0,0 0-746,0 0-73,0-1-64,0 1-57,0-1 27,0 0-100,0-4 35,0 3-86,0 1 42,-1 0 58,1 0 71,-1 0 83,1 0 99,-3-2-240,1 0-42,2 2-125,0 0-1,-1 1 1,1-1 0,0 1-1,0-1 1,0 0 0,0 1-1,0-1 1,0 1 0,0-1-1,0 0 1,0 1-1,1-1 1,-1 1 0,0-1-1,0 1 1,0-1 0,1 1-1,-1-1 1,0 1 0,1-1-1,-1 1 1,0-1 0,1 1-1,-1-1 1,1 1-1,-1-1 1,1 1-17,0-2 247,1-1-59,-2 1-52,1-1-41,-1-2-2,-2-5-18,2 8 33,0-18 249,2 0-72,0 1-62,0 0-49,1-8 22,0-15 26,-1-9 4,7-26-10,-5 46-123,22-115 507,-23 131-520,0 0 0,1 0 0,0 1 0,5-11-80,27-55 282,-20 46 37,11-33-319,-5 12 164,-16 42-124,0-1 0,-1 0 0,-1 0 0,0 0 0,0-5-40,6-44 26,2 2 33,8-53 113,-8 70-146,-2 6-31,8-57-19,30-115-102,-43 170 25,-6-27 98,-1 31 0,2-53-117,0 30 90,-7 25-41,1 4 35,6 27 37,0 0-1,-1-1 1,1 1-1,-1-1 1,0 1-1,0 0 1,0 0-1,-1 0 1,1 0-1,-1 0 1,-1-3-1,1 3-3,0 0 1,1 0-1,-1 0 1,1 0-1,0 0 1,0 0-1,0 0 1,0-1 0,1 1-1,-1 0 1,1-3 2,0 4-6,0 1 1,0-1 0,-1 1-1,1 0 1,0-1 0,-1 1-1,1 0 1,-1-1 0,1 1-1,-1 0 1,1 0 0,-1-1-1,-1 0 6,1 1-2,1 0-1,-1 0 0,0-1 0,1 1 0,-1 0 0,1-1 0,-1 1 0,1 0 0,-1-1 0,1 1 0,0-1 1,0 1-1,0-2 3,0 2 0,0 0 0,0 1 0,0-1 0,1 0 0,-1 0 0,0 0 0,0 0 0,0 0 0,0 0 0,-1 0 0,1 0 0,0 0 0,0 0 0,-1 1 0,1-1 0,0 0 0,-1 0 0,1 0 0,0 0 0,-1 1 0,0-1 0,1 0 0,-1 0 0,1 1 0,-1-1 0,0 0 0,1 1 0,-1-1 0,-2-2 0,0-2-29,0 0-55,1 0-51,0 1-47,0 0-42,0 1-39,-2-3-361,0 0-258,0 2 68,-3-3-1145,5 5 1394,0 0 37,-1-1-148,1 1 390,0 1 41,0-1 46,0 0 51,0-1 56,0 1 60,-1-1 22,0 0 1,-1 0 0,1 1-1,-1 0 1,0-1-1,1 1 1,-1 0 0,0 1-1,0-1 1,-1 1 9,-22-11-35,4 9 35,8 2 0,3-2 0,-1 0 0,1 1 0,0 1 0,-3 0 0,2 0 0,-1-1 0,1 0 0,-1 0 0,-11-5 0,12 3 0,-1 1 0,1 1 0,-1 0 0,-13 0 0,20 1-32,-2 1-60,1-1-55,0 1-48,-1-1-43,1-1-37,-10 0-362,-34-4-1502,41 5 1707,0 1 36,-17 0 1,-1 0 55,1 0 64,-1 0 58,1-1 49,-6 1 25,0-2 52,-7 0 34,-22-4 37,-104 2 21,94-3-36,-27 4 36,25 2 14,36 0 4,-21-4-96,2-1-32,20 5 66,9 1 175,1-1-57,0-1-55,-1 1-53,1-1-53,0-1-49,-1 1-50,1-1-47,-1 1-46,1-1-44,-1 1-43,1 0-42,-1 0-38,1 1-38,-1 0-36,0 1-35,-28-1 452,1-2 45,-57-6 32,-25-1 55,45 7-43,-231-10 14,280 13 2,-404-12 18,414 10 207,0 0-113,0 1-96,-1 0-78,4 1-46,1 0-37,-71 1-416,58 0 355,4 0 80,1 0 85,-1-1 109,20 0 15,-1 0 36,-30 1-8,-1 0-53,-92 0 69,96-3-25,0-1 68,0 0-15,-24 1 137,1 1-56,24-2-177,-18-2-32,4 2 38,0 3 49,-3 3 58,-19-1 17,3-8-55,37 2-21,1 2-1,-40 3-114,57 1 101,1 0-35,-24 1-17,1-1-79,-62 0-130,75-1 140,1-1 36,-86 7 258,1-1-98,49-3-155,-55 11-21,17-2 0,-184 10 0,229-20-2,-18-2 2,17-1 23,-18 4-23,50 0 3,1-1 40,-106 4 337,94-6-328,0 1-92,12-1-64,-1 0-77,1 0-90,-1 0-103,11 0 66,0-1-52,0 1-58,-1 0-60,5 0 180,0 0 58,0-1 53,-1 0 47,1 0 43,-1 0 38,-16-1 32,-5-1 107,-23-1 138,36 4-153,-13 0 16,-18 0-8,2-1-59,1-2-64,-1-4-68,35 5-29,-1 0 0,0 2 0,-8 1 147,10-1-125,0 0-37,4 0 140</inkml:trace>
  <inkml:trace contextRef="#ctx0" brushRef="#br0" timeOffset="47562.53">5052 5647 771,'-4'0'333,"1"0"-23,0-1 39,0 0 34,-3-1 473,0-1 99,-1 0 271,-10 0 1772,16 2-2461,1 1-121,-1-1-105,1 0-89,-1 0-59,1 0-69,-1-3 18,0 3-16,1 1 14,0-1 56,-3-1 282,1 2 89,0 1 22,-1 4 1112,3-3-990,-1-1-307,1-1-35,0-1-43,0-1-49,0-2-2,2 9 327,1-2-54,3-1-55,1-1-56,1 0-57,0-1-57,1 0-60,-1-1-60,0 1-62,-2 0-61,39-3 233,-31 2-151,-1 0 1,1 1 0,0 1 0,3 1-133,-3-1 58,1-1 1,-1 0-1,0-1 1,0 0-1,6-2-58,14-2 68,0 3-43,6 2-25,0-2 0,33-7 0,-37 5 0,0 2 0,-1 2 0,22 2 0,12 0 0,-11-1-24,-13 0-102,39 8 126,-48-6-69,4-5 34,37-8 54,-40 6 61,2 2-47,38 4-74,-9 0-74,117-6-78,-109-3 150,-4 4 6,-3 1-33,-29-3 44,49 0 27,-61 4-41,-1 1-45,-2 0 55,31 0-97,71-4-253,-88 1 304,0-1 47,18-1 79,-1 3-1,30 5-49,2-2 29,118-13-29,-129 12 56,97 0 234,-113 0-250,74 12-40,227-12 0,-311 7 0,-44-5 0,1-1 0,0 1 0,0-2 0,0 1 0,0-1 0,0 0 0,3-1 0,14-3 0,-1 1 0,1 1 0,-1 2 0,1 1 0,0 0 0,23 6 0,-31-6 1,1 0 0,-1-1 0,1-1-1,-1 0 1,12-3-1,52-4-26,-76 8-46,9-2 60,-10 1-32,-1 0-56,-1-1-40,0 0-66,-1 0-77,-1 0-89,0-1-102,-1 0-114,0 1 248,-1 1-33,1-1-34,-1 0-37,-1-2-617,-6-5-1572,6 4 1766,-2-1 92,1 0 83,-2-3-59,-4-5-287</inkml:trace>
  <inkml:trace contextRef="#ctx0" brushRef="#br0" timeOffset="48777.08">5091 3833 2570,'0'-17'49,"0"14"27,0 3 49,0-1 135,0 1-83,0-2 35,0 0 303,0 2 363,0 0 535,0 0-85,0 0 85,0 0-535,0 0-364,0 0-106,0 0 62,0 0-46,0 0-98,0 0-37,-2 2 450,-4 4-206,1 1-82,1 0-74,0 1-63,1 3-9,0-1-64,0 4-11,-1 5 47,1 0-7,0 2 83,3-3-37,-1 11 172,-3-9-128,0 0-40,-2 13 107,0 0-85,4 0-78,3-2-71,3 5 31,-2-1-40,-2 14 147,-2 1 1,-2 7-332,2 8 331,0 3-41,-1-43-193,-4 47 161,6-26-142,-1-9-27,-2 0-1,-5 25-88,2-20 125,-1 37-125,8-67 16,0 0 0,0-1 0,1 1-1,1 0 1,-1-1 0,2 1-1,0-1 1,3 10-16,6 13 135,-5 13-8,-1-9-3,-2-5-34,-2 1-44,-4 32-64,0-13-79,-5-10 72,1-5 50,6 51 57,0-34-57,-1-50-34,1 0 0,0 0 0,-1 0-1,0 0 1,-1 0 0,1 0 0,-1 0 0,1-1 0,-1 1-1,-1-1 1,1 1 0,-1-1 0,0 0 0,0 0 9,1 5-22,2-8-29,0 0-48,0-1-64,0 0-81,0 0 85,0-1-38,0 0-52,0-2-66,0-2-186,0-1-42,0-28-2162,0 24 2026,0-1 74,0 0 109,0-1 54,0-3-37,0-9-182</inkml:trace>
  <inkml:trace contextRef="#ctx0" brushRef="#br0" timeOffset="49838.61">4987 3635 1285,'6'-1'187,"-3"0"74,0-2 59,-1 1 43,-2 1-303,1 1-1,-1-1 0,0 1 0,0-1 0,1 1 0,-1 0 0,0-1 0,1 1 0,-1 0 0,1-1 0,-1 1 0,0 0 0,1 0 0,-1-1 0,1 1 0,-1 0 0,1 0 0,-1 0 0,1 0 0,-1 0 0,1-1 0,-1 1 0,1 0 1,-1 0-60,8-2 847,-2-9 417,-4 4-695,0 0 157,-1 4-322,0 0 34,1 1 39,0 0 45,1 1 50,0 0 55,-2 1-604,0 0 34,1 0 147,-1 0 40,1-1 49,1-1 790,-3 0-669,1-1-93,-1 2-216,0-1-44,0 0 582,0 2-468,0 0-34,0 1 56,0 0-104,0 0-46,0 5-20,0-4 31,-1 1 99,0-2-26,1-1 42,-4 4 59,0 1-51,-1-1-45,1 1-38,-5 3 5,-17 19-54,15-16 30,-45 47 208,3 0 64,2 1 61,5 2 59,23-31-240,0-1-52,-2 1-32,3 1-40,9-19 0,8-12-29,6-8-35,7-9 7,12-13 113,2 0-110,6-5-90,17-16-110,-7 6 53,-13 15 113,-7 10-98,28-20-241,-26 24 219,-2-1 87,-4 2-66,-4 3 59,-1 0 44,10-4 55,-3 3-31,-16 12-40,1 0 1,0-1 0,0 1 0,1 1-1,-1-1 1,0 0 0,0 0-1,0 0 1,0 0 0,1 1-1,-1-1 1,0 1 0,1-1 0,-1 1-1,1 0 1,-1-1 0,0 1-1,1 0 1,0 0-8,6-1 152,9-5 136,-12 4-138,1-1 58,1 2 81,0 0 102,-2 2-175,-1 2-48,-1 1-40,-1 2-34,0 2 1,-1 4-22,0-9-33,10 31 127,-1 0 88,22 65 647,-15-58-584,-7-18-195,1-2-52,1 1-64,2-2-73,6 4-74,-10-15 51,2 1-82,-6-5 45,1-1-33,4 2-195,-6-4 130,1 0-36,0 0-39,-1-1-41,1 0-44,0-1-47,5-1-1196,-10 0 1122,1-1 44,-2 0 123,1 0 52,-1-1 60,0-1 71,0 0 40,0-1 46,0-1 29,0-3 29</inkml:trace>
  <inkml:trace contextRef="#ctx0" brushRef="#br0" timeOffset="51422.63">2592 2391 6553,'0'-1'24,"0"-1"45,0 1 41,0-1 40,0 0 135,0 0 68,0 0 58,0 0 48,0-1 543,-2-3 1491,0 4-1796,1 1-79,0 1-298,0-1-44,-1 1-48,1 0-56,-1 0 632,2 0-66,-3 12-47,1 0-72,-1 0-70,1 0-64,0 0-61,0 1-57,0-1-51,0 0-49,0 3-5,0 0-56,1 0-50,-1 0-42,1 3-24,-1 0-38,-2 35-7,1-13 32,0-13 72,1-6 70,0 1 112,-1-1-207,-2 1-42,-7 22-12,-3 12-68,12-38-42,-2 2 65,1-6-54,2-3-82,1-2-70,1 2-104,0-8 105,-1 0-76,1-1-64,-1-1-56,0 1-136,0-1-49,-5 1-1260,5-2 1423,0 0 46,1 0-27,0 0-141</inkml:trace>
  <inkml:trace contextRef="#ctx0" brushRef="#br0" timeOffset="51835.25">2839 2430 1670,'3'-2'97,"-1"0"63,-1 1 58,1 0 53,-1 0 114,1 1 55,-1 0 301,0 1 66,0 4 859,0 0-631,-2-3-645,1 1-35,0-1-39,0 1-47,0 0 14,0 1-113,0-2-133,0 0-34,0 0-36,0 0-38,-2 11 538,-6 18 753,5-21-871,0 0-72,0 0-62,-1-1-40,-7 8 77,-6 3-79,-12 7-42,5-4 15,12-13-22,1-1 0,-1 0 1,0 0-1,-1-2 0,-13 7-124,-28 19 386,34-18-157,15-12-171,-1 1-1,1 0 0,0 0 1,0 1-1,1-1 0,-3 4-57,-2 11 219,8-8 99,5-2-40,17 3 179,7-5-100,-1-4-67,-16-1-127,5 0-106,8 1 105,13 2 85,-12-2-143,-4 1-101,-1 0-107,-3-1-87,-1 1-114,-9-2 105,1 1-36,-1-1-37,-1 1-40,18 5-1247,-15-6 935,-4-1 322,1 0 45,-1-1 56,1 0 66,-1 0 42,1 0 37,9 0 15</inkml:trace>
  <inkml:trace contextRef="#ctx0" brushRef="#br0" timeOffset="52836.68">2996 2708 7581,'5'0'459,"-1"0"-65,-1-1-56,1 0-52,-1 0-45,0 0-39,2-2 110,-1 1-131,7-1 177,-4 2-87,2 0 49,-2-1-84,2-3-40,2-3-15,8-5 63,-18 12-241,1 1-1,-1-1 0,0 1 0,0-1 1,0 0-1,0 0 0,1 0 0,-1 0 1,0 0-1,-1 0 0,1 0 0,0 0 1,0 0-1,0 0 0,-1 0 0,1-1 1,0 1-1,-1-1-2,1-13 100,-3 5 28,-2 2 70,-1 0 85,-1 2 102,5 5-357,-1 0-1,0 0 0,1 0 1,-1 0-1,0 1 0,0-1 0,0 0 1,0 1-1,0 0 0,0-1 0,1 1 1,-1 0-1,0 0 0,0 0 0,0 0 1,0 1-1,0-1 0,0 1 1,0-1-28,-13 5 120,2 2-73,2 2 12,-1 2 95,0 2 39,10-10-135,0-1-1,0 1 0,0 0 0,0 0 0,1 0 0,-1 0 0,1 0 1,0 0-1,-1 2-57,1 4 177,-1 0 0,2-1 0,-1 1-1,1 0 1,0 0 0,1-1 0,0 1-177,0-2 125,1-1 0,-1 0-1,1 1 1,0-1 0,1 0-1,-1 0-124,13 17 398,5-5-74,6-6-92,6-8-110,12-7 5,-15-1-114,-6-3-72,-1-1-85,-9 1 4,0 0-44,-1-2-50,0 0-52,-1-2-59,-1-1-62,-1-2-66,-1-1-72,5-9-156,1-3-69,-7 9 203,-3 0 7,-3 9 238,0-1-35,-1 6 217,0 1 63,0-1 57,0 1 51,0-2 104,0 1 86,0 0 124,-1-1 257,-1 3-20,-1 3-271,-1 1-132,0 2-99,-4 8 351,4 2-64,-1 0-77,-4 0-114,3-7 2,-2 10-1,7 0 15,5-8 10,-1-5-119,0 0-34,10 11 30,-8-11-11,15 2 91,0-8-81,-3-3-56,-12 3-22,-1-1 0,0 1-1,0-1 1,0 1-1,0-1 1,0-1 0,1-1 0,16-12-10,-10 10 37,-3 3 37,-2 1 51,-1 3 68,-3 2 80,-2 4-76,1-2-68,1 1-41,1 0-39,0 1-9,-1-3 31,0 17 103,-1-1-89,0 9-14,6 21 267,7 65 517,-10-79-617,0 0-39,1 12-23,-4-33-91,-1 1 0,0-1 1,-2 13-76,-9 29 53,-1-24-97,-4-5-81,-6-9-97,20-17 188,0 0 0,-1 0 1,1 0-1,0 0 0,-1-1 0,1 1 1,-1-1-1,1 1 0,-1-1 0,0 0 34,-18-4-476,3-5 115,4-6 93,1-4 68,6 2 55,0 1-1,1-2 0,1 1 1,-2-7 145,1 1-233,3 11 164,0-1 0,0 0 0,1 0 0,1 0-1,0 0 1,1 0 0,0 0 0,2-11 69,-1 18-32,0-1-1,1 1 1,-1-1 0,1 1-1,1 0 1,-1 0 0,1 0-1,0 0 1,0 0 0,1 1-1,0-1 1,0 1 0,0 0-1,1 0 1,-1 0 0,1 1 0,0 0-1,5-3 33,-6 4 88,0 1-51,0 0-47,-1 1-46,1-1-42,0 1-41,0 1-38,0-1-35,0 1-85,1 0-44,-1 0-37,1 0-36,0 1-120,0 0-37,1 1-149,4 0-409,3 1-467,-4-1 571,-2-1 225,1-1 70,-5 0 584,1 0 57,-1 0 38,2 0 37</inkml:trace>
  <inkml:trace contextRef="#ctx0" brushRef="#br0" timeOffset="53085.07">3633 2775 7581,'1'-4'8,"0"1"35,4-2 137,2 1 105,2 1 80,3 0 145,19-1 752,-17 2-725,-8 2-321,-1-1-45,32-6-276,-25 6-24,-6 0 17,1 1-40,-2 0-11,0-1-37,0 1-39,0 0-46,0 0-47,0 0-52,0 0-56,0 0-60,-1-1-80,4 1-854,-4-2 621,-2 1 344,1-1 54,0-1-33,2-2-164,-5 5 607</inkml:trace>
  <inkml:trace contextRef="#ctx0" brushRef="#br0" timeOffset="53516.75">3921 2549 7838,'1'-1'19,"0"-1"35,2-2 151,0 0 113,0 0 92,0 0 42,0 1 49,6-8 1270,-6 8-1048,1 1-75,-3 1-373,1 1-40,-1 0 241,0 0-43,0 1-39,1-1-40,-1 1-35,0 0-34,1 1 189,1 1-111,-1 0-96,0 0-80,0 1-63,-1-1-40,3 8 32,-2-8-27,-2 0 56,1-2 93,2 13 82,0-1-35,4 15 197,0 12 51,1 24 210,-8-37-386,3 3-120,4-2-54,2-2-44,2-1-35,9 22 25,-20-46-125,0 0-1,0-1 0,0 1 0,0-1 1,1 1-1,-1-1 0,0 1 0,0-1 1,1 1-1,-1-1 0,0 1 0,1-1 1,-1 1-1,1-1 0,-1 1 0,0-1 1,1 0-1,-1 1 0,1-1 0,-1 0 1,1 1-1,-1-1 0,1 0 0,-1 0 1,1 0-1,-1 1 0,1-1 0,0 0 1,-1 0-1,1 0 0,-1 0 0,1 0-3,19-11 115,-14 5-60,-1 0 0,1 0-1,-1-1 1,0 1 0,0-3-55,4-7 13,-1-1 1,0 0 0,-2 0-1,3-9-13,1-8-6,-1 1-38,1-6-72,1 2-93,-6 22 128,2-17-33,-4 20 42,-1 1-47,2-1-64,-1-1-84,-1 2-19,-1 2-49,-1 5-37,0 3-48,4 2-365,-1 0 118,0 1 107,-1 0 93,1 0 14,0 1 97,-1 1 27,2 2-41,0 1 41,-1-3 72,0 0-12,1 0-72,-1-2 258,-1 1 32,6 5 14</inkml:trace>
  <inkml:trace contextRef="#ctx0" brushRef="#br0" timeOffset="54787.7">4505 2681 1285,'0'0'145,"0"-1"-76,0-5-48,0 3 53,0 2 15,1 0 47,0 0 57,-1 1 65,3 0-221,-1 0 43,0-1 37,-1 0 33,0 0 69,0 0 34,-1-1 86,0-1 213,-2-2 377,-1 1-389,1 1-189,1 2-221,-1 0-36,2 0-67,0 1 0,0 0 0,0 0-1,0 0 1,0 0 0,0 0 0,0 0 0,-1-1 0,1 1 0,0 0 0,0 0 0,0 0-1,0 0 1,-1 0 0,1 0 0,0 0 0,0 0 0,0 0 0,0 0 0,-1 0 0,1 0 0,0 0-1,0 0 1,0 0 0,0 0 0,-1 0 0,1 0 0,0 0 0,0 0 0,0 0 0,0 0-1,-1 0 1,1 0 0,0 0 0,0 1 0,0-1 0,0 0 0,0 0 0,-1 0 0,1 0 0,0 0-1,0 0 1,0 1-27,-17 5 1038,1 0-349,5-2-306,2 1-140,2-1-90,-37 38 1439,24-16-834,1 1-35,0 11 174,6 0-91,9-16-280,3 2-41,2-23-460,-1 0 0,0 0 0,0 0 1,0 0-1,1 0 0,-1 0 0,0 0 0,1 0 1,-1 0-1,1 0 0,-1 0 0,1 0 0,0 0 1,-1 0-1,1-1 0,0 1 0,0 0-25,0 0 17,0-1 0,0 1 1,0-1-1,0 0 0,0 1 0,0-1 0,0 0 0,0 0 0,0 0 0,0 0 1,0 0-1,0 0 0,0 0 0,0 0 0,0 0 0,0 0 0,0-1 0,0 1 1,0 0-1,0-1 0,0 1-17,20-9 182,0-4-52,0-2-48,-1-2-46,-1-2-41,-1 0-39,13-19-144,-26 30 176,0 0 0,0 0 0,-1 0 0,0 0 1,2-6 11,1-9 6,-4 10 31,-2 0 32,0-1 41,0 1 48,-1 13-156,0 0 1,0 1 0,0-1-1,0 1 1,0-1 0,0 0 0,0 1-1,-1-1 1,1 1 0,0-1-1,0 0 1,0 1 0,0-1-1,-1 1 1,1-1 0,0 0-1,0 1 1,0-1 0,-1 0-1,1 1 1,0-1 0,-1 0-1,1 0 1,0 1 0,-1-1-1,1 0 1,0 0 0,-1 0-3,-4 5 118,3 6 74,2 74 140,0-56-151,0-1 99,-1-26-244,1 0-1,0 1 1,1-1 0,-1 1 0,0-1 0,1 0 0,-1 0-1,1 1 1,-1-1 0,1 0 0,0 0 0,0 0 0,0 0-1,0 0 1,1 0 0,-1 0 0,0 0 0,1 0 0,-1 0-1,1-1 1,0 1 0,0 0-36,-1-1 22,1-1 1,-1 1-1,0 0 1,1-1-1,-1 0 1,1 1-1,-1-1 0,0 0 1,1 1-1,-1-1 1,1 0-1,-1 0 0,1 0 1,-1 0-23,2-1 20,-1 1 1,0-1-1,1 1 1,-1-1-1,0 0 0,0 0 1,1 0-1,-1 0 1,0-1-1,1 0-20,11-7 126,0 1-51,2-2-45,0-1-62,-2-2-54,-1-4-48,3-12-84,0-1-64,-6 8-85,0-1-1,-1 0 0,2-14 368,-1-11-432,-5 21 276,0 0 46,3-13 10,-2-21 16,1 6 9,0 2 65,-7 45 33,0 11 23,0 8-3,-3-1-48,-4 18-277,1 0 73,2 0 67,1 0 65,0 0 60,-1-1 54,-1 0 49,-2-1 47,-6 9 88,8-23-111,0 0 0,1 0 0,1 0 0,0 0 0,1 2-110,-1 6 185,-2 23 150,0-3-106,4-34-189,0 0-1,1 0 1,0 1 0,0-1-1,0 0 1,1 0 0,0 0-1,0 0 1,1 0-1,0 0 1,0 0 0,0-1-1,0 1 1,1-1 0,0 1-1,0-1 1,1 0-1,-1 0 1,1 0 0,2 1-40,-5-5 14,0 0 1,0 0-1,0-1 1,0 1 0,0-1-1,0 1 1,0 0 0,1-1-1,-1 0 1,0 1-1,0-1 1,0 0 0,1 0-1,-1 0 1,1 1-15,23-5 143,28-18 25,-35 14-99,4-3-41,-2-3-99,-1-3-76,-2-2-52,26-38-450,-28 33 420,-5 9 126,-3 3 36,6-8-18,-3 2 64,-4-2 70,-4-5 75,-3 28 11,-1 0-55,-6 4-39,-4 9-105,7-1-42,0 0 82,0 1 68,0 0 55,-2 4 74,-13 32 430,12-31-385,2-3-88,-1 25 56,7-23-61,0-7-9,0-10-106,0-1 1,0 0-1,0 0 0,1 1 1,-1-1-1,1 0 1,0 0-1,-1 0 0,1 1 1,1 1-11,14 12 194,-12-15-145,0 1-1,0-1 0,0 1 1,0-1-1,0 0 0,1-1 0,-1 1 1,0-1-1,0 0 0,1 0 1,1 0-49,37-7 382,-15 0-181,-9 0-91,-3 1-70,20-16-104,-25 13 0,-2 1 0,1-1-1,-1-1 1,0-1 64,29-41-304,-17 18 158,-15 23 42,-1 1 34,4-19-32,-3 8 14,-4 17 78,-1-3 0,-12-19 9,10 26 0,1-1 0,0 1 1,-1 0-1,1-1 0,0 1 0,-1-1 1,1 1-1,0 0 0,-1-1 1,1 1-1,-1 0 0,1 0 1,-1-1-1,1 1 0,0 0 0,-1 0 1,1 0-1,-1-1 0,1 1 1,-1 0-1,1 0 0,-1 0 1,1 0-1,-1 0 0,1 0 0,-1 0 1,1 0-1,-1 0 0,1 0 1,-1 1-1,1-1 0,-1 0 0,1 0 1,-1 0-1,1 1 0,-1-1 1,1 0-1,-1 0 0,1 1 1,-9 7-101,1 14-33,-2 27-178,6-28 203,1-1 43,0 3 65,3 0 61,3 4 73,8 10 144,9-6 20,-2-15-128,1-6-66,2-4-49,18-2-16,-25-3-73,0-2-50,4 0-116,-10-1 53,0 1-36,0-1-42,-1-1-44,-1 0-48,0 0-52,-2-1 130,0 0 36,-2 0 40,0 0 44,0-5 19,-2-7 74</inkml:trace>
  <inkml:trace contextRef="#ctx0" brushRef="#br0" timeOffset="55940.65">5547 2827 5140,'0'0'245,"0"0"-40,0 0 140,0 0-121,0 0 42,0 0 47,0 0 49,0 0 47,0 0 49,0 0 970,0 0-864,0 0-239,0 0-33,1 0 196,0 1-111,1-1-93,0 0-79,0 0-57,10-1 290,-9 0-217,-1 1-65,-1-1 36,9-4 413,0 1-97,0 0-88,0 0-80,-2 1-116,0 0-42,7-4 81,4-4-83,8-12-53,-20 16-120,0-3-42,2-2-47,3-8-92,-11 18 155,0 0 0,-1 1 1,1-1-1,0 0 0,-1 0 0,1 0 0,-1 0 0,0 0 0,0 1 0,0-1 0,0 0 1,0 0-1,0 0 0,0 0 0,-1-2 19,-3-4-56,-5 2 36,-1 1 40,0-1-39,9 4 7,-1 1 0,0 0-1,1 0 1,-1 0 0,0 0 0,0 0 0,0 0 0,0 0 0,0 0 0,0 1 0,0-1 0,0 1-1,0 0 1,0-1 0,0 1 0,0 0 0,0 0 0,0 1 0,-1-1 12,-16 13-6,-5 13 134,6 3 75,5 1 45,10-20-141,0-1 0,1 1 0,1-1 0,-1 1 1,1 0-1,1 8-107,4 30 341,3-29 42,6-4-38,5-3-39,2-3-38,2-2-38,1-3-38,-2-2-39,-2-1-38,33-4 19,-34 1-127,0 0-34,-3 0-30,0 0-37,-1 0-42,0 0-49,-8 1 93,0 0-51,-1 0 1,1 0-1,-1-1 0,0 0 0,1 0 0,3-2 143,6-5-272,8-7-54,-23 16 325</inkml:trace>
  <inkml:trace contextRef="#ctx0" brushRef="#br0" timeOffset="56719.3">6392 2722 6939,'-4'-4'826,"1"2"-43,-1 1-44,1 1-45,0 2-44,1 0-44,0 1-45,0 1-45,0 0-44,1 1-45,-1 0-44,1 1-46,0-1-45,0 1-46,0 0-44,0-1-47,1 0-36,-1 0-55,0 0-57,0-2-55,-1 4 457,2 0-58,-1-2-45,1 0-36,-1 13 514,-3-5-210,-1 6 139,4-10-395,0 0-38,-5 12 441,2-13-446,1-1-65,3-5-110,-5-14-34,1 2 40,8-6 102,-1 4-119,-1-2-44,0-11-26,3-1-68,5-4-73,9-16-123,-2 3 21,-5 14 85,0 0-63,35-66-647,-26 55 523,-3 4 120,-8 18 149,-1 0 37,13-19-67,7 2 43,3 4 60,0 6 78,-31 24-87,1 0 0,-1 0-1,1 0 1,-1 0 0,1 1 0,-1-1 0,1 0 0,0 1 0,-1 0-1,1-1 1,0 1 0,0 0 0,-1 0 0,2 0-7,-1 0 14,-1 0 0,1 1 0,0-1 0,-1 1 0,1 0 0,-1-1 0,1 1 0,-1 0 0,1 0 1,-1 0-1,1 0 0,-1 0 0,0 0 0,1 1 0,-1-1 0,0 0 0,0 1 0,1 1-14,16 33 270,-11-14-144,-5-16-100,4 15 100,-1 0 0,0 1 1,-1 0-1,0 17-126,-2 48 416,-1-47-274,14 78 503,-7-71-448,-4-18-153,10 11-23,-7-20-39,-3 1-71,-4-17 128,-1-1-33,1 3-87,-1 0-110,0-2-98,-1 1-168,0-1-99,0-1-208,-4 0-497,0-2-18,1-1 483,1-1 201,-1 0 88,2 0 167,-1 0 90,-1-1 104,1 1 117,4 1 29,-4-1-125,1 0 49,0 1 32,-2 0 32</inkml:trace>
  <inkml:trace contextRef="#ctx0" brushRef="#br0" timeOffset="56969.86">6471 2708 6168,'17'-4'33,"-9"-1"20,0 0 34,2-2 85,1 1 83,19-3 483,2 3-56,-11 4-273,1 0-46,-5 0-98,0 0-45,12 0 14,32 5 446,-39 0-508,-5-1-100,1 0-89,0-1-112,-8 0 16,-1-1-37,0 0 31,8 0-62</inkml:trace>
  <inkml:trace contextRef="#ctx0" brushRef="#br0" timeOffset="57333.83">7056 2656 6168,'0'0'245,"0"0"-40,0 0 173,0 0-77,0 0-67,1 1-55,-1 0-33,0-1-42,-1 5 122,0-3-92,1-1-19,-1 1 38,-5 13 1197,2 2-98,1 1-100,2 2-103,0 0-106,2 1-107,-1 0-111,1-1-114,0-8-279,0 0-49,-1-1-49,0-1-49,0-1 61,0-3-64,0-5 8,-1-2-61,-2-3-20,1-3-66,-4-12 9,4 13 0,1 1 37,-3-17 72,1-1-51,-3-26-4,-2-17-97,5-2 3,4 52-27,0 0-1,2 1 0,2-11 16,-3 17-10,1 0 0,0 0 0,0 0 1,1 0-1,0 0 0,0 1 1,1 0-1,0 0 0,0 0 0,1 1 1,0-1-1,1 1 0,-1 1 0,2-1 10,-5 4-35,21-15-104,-17 13 110,0 0-1,1 1 1,-1 0-1,9-3 30,-14 6-8,1 0 0,-1 0 0,1 0 0,-1 1 0,1-1 0,-1 1 0,1 0 0,-1-1 0,1 1 0,-1 1 0,1-1 0,-1 0 0,1 1 0,0-1 0,-1 1 0,0 0 0,1 0 8,-1 0-12,0 0-1,0 0 1,0 1 0,0-1 0,0 1-1,-1-1 1,1 1 0,-1 0 0,1 0 0,-1 0-1,0 0 1,1 0 0,-1 0 0,0 0 12,10 32-270,-11-30 236,1 1 0,-1-1 0,0 1 0,0-1-1,-1 1 1,1-1 0,-1 1 0,0-1 0,-1 4 34,-1 0-53,-1 0 1,1-1 0,-1 0 0,-1 0-1,1 0 1,-1 0 0,0 0-1,-1-1 1,-2 2 52,-26 24-323,15-17 118,0-2-39,1 0-43,0-2-51,1 0-57,1-2-63,8-4 48,-1 0-71,1 0-61,0 0-53,-1-1-178,-1 1-51,0 0-210,-5 1-561,10-5 1090,2 0 85,0-1 88,3 0 91,0 0 240,0 0-125,1 0 50,2 0 33,1 0 31</inkml:trace>
  <inkml:trace contextRef="#ctx0" brushRef="#br0" timeOffset="57633.96">7472 2496 9123,'0'-5'74,"0"-8"29,0 9-35,0 0 20,0 1 41,0-1 49,0 0 60,1-1 617,5-1 1229,-4 6-1373,0 1-51,0 2-70,-1 0-93,-1 0-63,0-1-83,0 1-74,1-1-63,0 0-32,0 0-65,0 0-42,1 1-41,0 0-17,-1-1 30,0 0 36,-1 0 57,5 24 751,-4 0-114,-1 0-104,-2 0-93,0-2-127,1-1-58,2 0-52,2-1-44,0-6-96,-1-2-71,0 1-69,-1 0-72,0 0-69,-1-1-71,0 0-71,-1 0-71,-1 1-71,-1-2-71,0 1-72,-1 0-71,-1-1-72,0 1-71,-2-1-72,0 0-73,4-9 761,1-1 39,-1 0 28,-1 2 25,3-4 11</inkml:trace>
  <inkml:trace contextRef="#ctx0" brushRef="#br0" timeOffset="57883.99">7330 2973 11308,'7'-3'-102,"0"0"101,0 1 87,0 0 77,2 0 117,0 0 72,3 0 139,5-1 310,2 0 77,-7 0-400,0 2-132,1 0-55,0 0-46,-1 1-41,8 0 49,-1-1-50,4-1-74,24-4 249,-31 4-291,0-2-53,-7 2-50,1-1-34,-1-1-40,-1 0-44,0 0-51,0-1-54,-2-1-60,1 0-65,-7 5-304,1-1 75,0 1 71,-1 0 65,1-1 59,-1 1 53,0-1 50,0 0 42,0-1-109,0 0 90,-2-6-370,1 5 288,-1 0 249,0 0 42,0-3 26,-2-2 27</inkml:trace>
  <inkml:trace contextRef="#ctx0" brushRef="#br0" timeOffset="58138.91">7434 2378 4112,'1'-10'316,"2"3"79,3-1 158,6 1 376,3 2 32,-4 3-354,-2 1-145,-1 0-60,-1 0-123,-1 0-65,7-1 302,0-1-58,-1 0-50,-1 0-40,12-2 274,17-2 318,-20 6-521,-9 2-358,20 1 273,-18-1-232,-1 0-76,0 1-85,-2-1-90,1 0-109,-6 0 73,1 0-34,-1-1-37,1 1-39,-1-1-41,1 1-44,0-1-45,-1 0-50,1 1-49,0-1-55,-1 0-54,1 0-59,-3 0 557,-1 0 46,1 0 29,2 0 29</inkml:trace>
  <inkml:trace contextRef="#ctx0" brushRef="#br0" timeOffset="63239.04">1773 1623 4112,'0'0'565,"0"0"-115,0 0-100,1 0-84,0 0-50,0 0-65,3 0 145,-2 0-130,0 0-19,0 0 51,13 0 756,-1 0-66,1 0-64,-1 0-62,1 0-59,-1 0-56,1 0-55,-1 0-52,1 0-49,-1 0-47,0 0-44,1 0-42,-1 0-40,0 0-37,15 0 179,-12 0-243,0 0-38,17 0 78,-6 0-123,1 0-54,64 0 49,-52 0-12,-21 0-17,1 0 38,0 0 45,-1 0 51,94-4 6,57-12 15,14-1 21,-130 13-206,107-8 117,-85 4-101,93-4-2,-89 7 25,34 3 176,-11 0 29,169-10-112,169 9 235,-254 5-279,-28-1-68,0 0-56,508-1 95,-320 13-1,-12-2-128,-137-6 0,-77 4 40,221 26 250,-193-15-234,151 7-56,-184-17 0,46 5 0,110 14 0,-156-19 0,105 2-129,-196-11 152,1 0-1,-1-2 0,0-1 1,7-3-23,-13 3 17,-10 1-11,-1 1 0,1 0-1,-1 1 1,1 0 0,7 2-6,8 1-62,-12-2-10,1-2-37,3 2 8,7 3 54,11 2 24,-31-8-4,3 0 6,-1 5-38,3 5-70,-6-5 22,-3-2 102,0-1 0,0 1-1,0-1 1,0 1 0,0-1 0,1 0-1,-1 1 1,1-1 0,-1 1 0,1-1-1,-1 0 1,1 1 0,0-1 0,0 0-1,-1 0 1,1 0 0,0 0 0,0 0-1,0 0 1,0 0 0,0 0 0,1 0-1,-1 0 1,1 0 5,5 5-24,10 25 15,-11-20 2,0 0 0,-1 1-1,0-1 1,2 8 7,-5-11 8,0 0-1,-1 0 1,0 0 0,0 0-1,-1 6-7,-2 21 130,-2 0 0,-1-1-1,-9 33-129,0-2 147,4-21 1,-2-2-34,4-17-37,2 1-1,0 0 1,-1 25-77,4 68 178,0-1-4,-7-40-119,-3-6 31,-17 75 41,20-110-105,-1 1 0,-13 28-22,15-43 62,0 2-33,-16 64-14,16-51 30,3-16 18,-12 33-24,15-48-23,0-1 0,0 1 0,-1-1 0,0 0-1,0 0 1,0 0 0,-2 0-16,-16 26-8,15-19 30,-1-3 71,4 1-71,3-9-22,-1-1 0,1 1 0,0-1 0,0 0 0,0 0 0,-1 1 0,1-1 0,-1 0 0,1 0 0,-1-1 0,1 1 0,-1 0 0,0 0 0,-15 10 0,3 0 7,-4-3-68,-1-3-58,-3-2-48,-14-1-173,-16-4-252,15 1 129,37 1 463,-30 0-348,15-1 118,0 0-49,-8-3-271,-9-3-420</inkml:trace>
  <inkml:trace contextRef="#ctx0" brushRef="#br0" timeOffset="69686.69">1812 1623 4497,'8'-10'191,"-2"1"31,-7 4 137,0 4-103,1-1 309,0 2 370,0 0-197,-2 2-63,1 0-663,-1-1 116,0 0 99,0 0 82,0 0 60,0 0 50,-8 2 1748,7-2-1587,2-1-331,-1 0-35,0 0-11,1 0-66,-1 0-75,0 0-84,0 0 793,2 0-767,0 0 344,0 0-78,1 0-67,0 0-57,0 0-38,0 0-44,2 1 9,-2 0-17,-1-1 9,1 0 33,-2 8 351,0-2-49,2-1-248,2 1-39,0 5 98,-2 0-50,-9 24 174,2-14-98,5-7-3,-2 30 348,-7 17 167,-1 2-38,8-19-205,1-6-251,-2-2-76,-3 36 73,7-42-106,0 38 143,1 1-55,9 135 339,-6-126-343,-5 1 97,0-9 15,-5 11-87,1-27-122,3-19-114,1 2-25,-3 0 35,-14 67 170,17-99-185,-1 14-9,0 0 0,1 0 0,0 1 1,3 16-6,0 12 0,-2 109 0,0-154 0,0 0 0,-1 0 0,1 0 0,-1-1 0,0 1 0,1 0 0,-1 0 0,-1 0 0,1 1 0,-5 18 0,6 60-21,1-65-78,5-7 95,-1-3-18,-4 2-67,12 55 67,-8-52 44,6 1 53,3-3 75,-2-6 96,-12-4-245,1 0 0,-1 0 0,1 0 0,-1 0 0,1 0 0,-1 0 1,1 0-1,-1 1 0,1-1 0,-1 0 0,1 0 0,-1 0 0,0 1 0,1-1 0,-1 0 1,1 1-1,-1-1 0,0 0 0,1 1 0,-1-1 0,0 0 0,1 1 0,-1-1 0,0 1-1,1 0 0,-1-1 0,0 1 0,1-1 0,-1 1-1,0-1 1,1 1 0,-1-1 0,1 0 0,-1 1-1,1-1 1,-1 0 0,1 1 0,0-1-1,-1 0 1,1 1 0,-1-1 0,1 0 0,0 0-1,-1 0 1,1 0 0,-1 0 0,1 0 0,0 0-1,-1 0 1,1 0 0,23 7 0,-22-6 0,1 0 0,-1 0 0,1 0 0,0 0 0,-1-1 0,1 1 0,0-1 0,0 1 0,0-1 0,16-1 0,0-1 0,-1-1 0,1-1 0,15-5 0,-12 3 0,-11 4 0,1 1 0,0 0 0,-1 1 0,1 0 0,4 1 0,14 0 0,7 5-35,6 1-37,25-13 47,5-1 50,-32 4 28,-33 2-44,0 0 0,0 0 0,1 1 0,-1 1 0,0-1 0,8 3-9,41-1 0,1 0 0,-53-1 0,23 4-52,0-2 0,13 0 52,-1-6-3,-29 1 19,0 0 1,0 0-1,0 1 0,1 1 1,3 0-17,31 7 25,-25-4-50,1-1 1,0 0-1,-1-2 0,20-2 25,18-1-29,-14 3 54,1 0-37,107 0-118,-87 0 118,51-13 12,-77 11 0,-29 0 0,-1 2 0,0-1 0,1 2 0,-1-1 0,2 2 0,-6-1 170,-1-1-69,0 1-64,1-1-62,-1 1-55,0-1-53,1 1-48,-1-1-44,2 0-97,-1 0-50,1 0-44,0 0-34,5 0-429,16-1-1295,-13 1 1127,-8-1 571,0 1 44,3 0-60,0 0 114,13-1 117,1 0 113,-1-1 90,1-1 66,73-4 237,-29 10-225,-37 0-55,-2 3-36,-23-5 68,0 0 0,1 0 0,-1 0 0,0 0 0,1-1 0,-1-1 0,7 0 3,12 0 0,66-13 21,-47 13 42,21-4 109,1 1 9,-20 2-104,16-1-83,-41 0-25,2-2-39,13 0 64,55 6-120,-64 0 147,0 0 68,-5-1-23,40-2 43,-37-1-39,-2 0 36,-2-1 57,3 1 106,0 1-79,47 3 217,-44 1-195,1-2 102,-8 2-200,1 2-34,10 2-14,1-7-47,17-4 2,0 1 35,191 1 383,-187 4-370,-1-1-33,-34 1-53,0 0 34,41 4 159,0 0 21,-22-3-163,592-2 94,-561 6-122,5 1-33,-10-9-65,28-7 77,-72 7 14,1 1 1,-1 1-1,0 1 1,1 1 0,8 2 0,59 3 23,-76-7 44,-1 0-61,1 0-58,-1 0-52,0 0-51,1 0-45,-1 0-42,0 0-38,2 0-74,0 0-37,11 0-481,0 0-64,30 0-1332,-36 0 1611,-1 0 44,4 0-39,0 0 107,-5 0 218,0 0 89,1 0 100,-1 0 113,0 0 123,-7 0 0,0 0 36,-1 0 37,1 0 37,0 0 40,-1 0 40,69-7-288,-60 5 0,1 0 0,0 1 0,0 0 0,0 2 0,4 0 0,51 8-14,-49-7-25,1-2-37,22 3-2,-35-2 68,0 0 0,1-1 0,-1 0 0,1-1 0,0-1 10,16-2 48,-14 2-44,-5 0-54,0 0-40,0-1-58,4 0-924,0 1 50,0 2 68,-1 2 90,-3-1 347,0 0 55,-1 1 61,1 0 66,-2 0 120,0-1 49,0 0 52,0 1 55,0-1 58,0 0 62,0-1 64,0 0 67,9 1-190,5 4-141,3 0-54,-5-4 117,-7 0 21,20 0-83,-14-5 95,-3-1 75,25-6 141,-16 6-142,-20 4-107,-1 1 36,4-1 27,9 0 53,-11 1-65,0 0-43,0 0-40,-1 0-56,1 0-65,-1 0-76,1 0-167,-2 1 185,-1-1-37,1 0-37,-1 0-42,0 0-42,1 0-45,-3 0 234,0 0-66</inkml:trace>
  <inkml:trace contextRef="#ctx0" brushRef="#br0" timeOffset="87686.9">13173 3781 385,'0'-7'25,"1"1"113,-1 0 100,1 1 88,0-1 164,0 0 87,2 0 200,1-5 486,-3 9-716,0 0-47,0 1-42,0-1-41,0-1 198,0 1-94,0 0-80,0-1-68,1 1-20,-1 0-53,1-6 542,-1 5-438,-1 1-120,1 0 45,-1 1-41,0-1 37,0 0 41,0 0 47,1 1 50,-1-1 56,0 0 60,0-1 64,0 2-11,0 0-65,0 1 47,0 0-285,0 0-91,0 0 16,-2-2 163,0 2-104,0 1-79,0 2-56,-3 5 228,5-5-176,-1 5 13,1-1-40,0 7 103,-2 2-77,-4 19 157,4-22-190,-1 2 13,1 1-38,2 8 30,1-1-45,0 18 79,-3-15-50,-10 42 182,-2 11-83,9-48-149,2 0 0,0 23-135,2-28 136,-4 9 26,0 1 1,4-10-25,-3 40 82,-5 1-99,3-25-24,2 0 1,1 20-98,2-21 192,-2 1 1,-4 20-193,1-4 116,-1 14 4,1-28-99,5-31-21,0-1 0,-1 0 0,0 1 0,-1-1 0,-1 0 0,0 0 0,-2 4 0,-3 4 7,-1 7 51,0-1-1,1-7-50,3-4 12,1-1 0,0 1 1,1 0-1,0 0 1,0 10-20,-6 22 31,7 0-31,3-42 0,0 1 0,0 0 0,-1-1 0,1 1 0,-1 0 0,0-1 0,-1 1 0,1-1 0,-3 5 0,3-4 14,0 0-1,0 0 1,0 0-1,0 0 1,1 0 0,0 0-1,1 0 1,0 6-14,0 4 20,0-10-20,-1-1 0,0 1 0,-1 0 0,1 0 0,-1-1 0,0 1 0,0-1 0,0 1 0,-1-1 0,0 1 0,-1 0 0,3-2-22,-1 4-38,0 5-50,1 3-105,0-14 311,0 0-64,-1 0-61,1 1-57,-1 0-53,0-1-48,0 2-45,0-1-40,0 0-64,0 1-37,0 2-465,0 0 9,0 4-1204,3-7 882,0-3 625,1-1 46,0-1 57,1-1 67,1-2 78,1 0 87,-2 1 86,1-1 42,1-1 27,3-3 26</inkml:trace>
  <inkml:trace contextRef="#ctx0" brushRef="#br0" timeOffset="88680.9">13069 3742 385,'0'-11'63,"-1"3"103,-2-1 133,-4-2 244,5 9 18,1 0-112,1-1-98,0 1-80,0 1-82,1-1-42,5-5 342,-3 4-239,-2 2-80,0-1 39,0 1 46,0 0 53,-1 0 61,0-1 68,1-8 143,1 0 94,1 1 112,-1 6-345,1-1 33,-2 4-90,-1-1-43,1 1-39,-1-1-38,0 0 165,1 0-118,-1-1-76,0 1-92,0 0-55,0-1 40,0 1-34,0 1 44,-1 0 68,0 1 726,-1 2-340,0 0-130,0 0-36,0 0-106,-1 1-38,1 0-41,-1 0-48,-24 30 577,9-12-410,9-11-228,3-1-45,-15 20 397,-1-1-37,-23 28 367,8-10 632,-8 14-1446,29-38 290,0-1-39,-17 24 215,21-34-352,11-12-112,0 1 0,0-1 1,0 1-1,0-1 0,0 1 1,0-1-1,0 0 0,0 0 1,0 1-1,0-1 0,0 0 1,0 0-1,0 0 0,0 0 1,0 0-1,0 0 0,0-1-2,1 1 1,-1 0-1,1 0 1,0 0-1,-1 0 0,1 0 1,0-1-1,-1 1 0,1 0 1,0 0-1,0 0 1,-1-1-1,1 1 0,0 0 1,0 0-1,-1-1 0,1 1 1,0 0-1,0-1 1,0 1-1,0 0 0,-1-1 1,1 1-1,0 0 1,0-1-1,0 1 0,0 0 1,0-1-1,0 1 0,0 0 1,0-1-1,0 1 1,0 0-1,0-1 0,0 0 7,1-1 0,-1 1 0,1-1 0,0 1 0,0-1 0,-1 1 0,1 0 0,0-1 0,0 1 0,0 0 0,0 0 0,0 0 0,1-1-7,20-24 35,2-14 60,8-13 10,-17 32-88,-1 0-63,7-8-106,-1-1-75,54-65-694,-56 75 755,1 0 34,5-5 35,1 2 54,2 1 64,3-1 76,19-14-54,-36 35 64,-1 3-49,-3 1 74,-6 9 108,-3 0-150,5 3-96,1 4 32,-3 0 64,1 4 119,7 2 109,-8-18-228,0 0 1,0 0-1,-1 0 0,1 0 1,-2 0-1,2 5-90,6 18 255,4 1-67,-3-16-154,7 14 13,-6-2 22,-4-5-61,17 46 105,-12-38-95,0-3-52,-1-1-71,-6-17 111,-1 0-54,1 1-61,0-1-66,0-1-22,-1 1-51,0-1-56,0 0-58,0 0-61,-1 0-66,0 0-68,0 0-71,-2-3 313,-1-1 33,1 6-449</inkml:trace>
  <inkml:trace contextRef="#ctx0" brushRef="#br0" timeOffset="90168.89">11403 1967 4112,'0'-3'35,"0"1"74,-1-1 64,1 1 53,-2-2 326,-1-2 477,1 5-616,1-1-51,-1 0-91,1 1 510,0 0 1200,1 1-1386,0 0-68,0 0-63,0 0-61,0 0-54,-1 0-52,1-1-46,0 1-44,-1 0 79,0 0-108,0 0-93,1 0-41,-3 1 4,2 0 27,-1 1 100,2-1-36,-1 0 43,-2 5 432,1 2-66,-1 0-60,0 1-57,0 1-51,0-1-49,1 1-42,-1 0-39,0 1-25,1-1-33,-13 53 798,9-30-550,-1 0-52,3-7-116,-1-1-49,4-19-491,0-1 120,0 1 102,1 1 85,-1-1 65,1 1 49,-1 15 487,2-13-399,-1 1-83,0-6-126,0 0-41,0 1-60,0 0-76,0-1-84,0 1-95,1-1-139,-1-3 183,0 1-35,0 0-37,0-1-36,0 0-41,0 1-39,0-1-43,0 0-44,0-1-45,0 1-48,0-1-47,0 0-50,1 0-52,-1 0-53,0-2 235,0-1 71,0 0-42,0-1-218</inkml:trace>
  <inkml:trace contextRef="#ctx0" brushRef="#br0" timeOffset="90535.5">11195 1860 3726,'1'-16'561,"2"0"98,2 2 85,2 1 71,0 3-33,1 1 35,-4 5-376,0 0 1,1 1-1,-1-1 1,1 1 0,0 0-1,-1 1 1,1-1-1,0 1 1,4-1-442,12-2 1350,-10 3-715,0 1-34,0 1-41,0 0-46,0 1-52,0 1-59,3 2 33,-7-2-265,0 1-34,0 0-36,-1 0-38,0 1-38,1-1-42,30 27 357,-2 5-91,-12-6-112,-2 2-35,16 37 28,-24-37-75,-2 0 0,0 0 0,3 22-55,-4-4 90,-3-2 46,-6-37-134,0 1 1,0 0-1,-1 0 1,0-1-1,-1 1 1,0 0-1,-1-1 1,-1 5-3,1-10 3,0 0 1,0 0-1,0 0 1,0-1-1,-1 1 0,0-1 1,0 0-1,0 1 1,-2 0-4,-27 22 77,24-21-68,0-2-1,0 1 0,-1-1 1,0-1-1,-7 3-8,-24 2-27,6-7-94,17-2 12,0-2-39,3 0-9,0-1-35,0-1-38,0 0-40,1-1-44,0-1-47,0-1-50,0 0-53,8 4 330,-1 1-70,0-1-66,0 0-57,1 0-2,-1 1-35,-4-4-447,-1-1-61,-11-8-1251,16 10 1502,1 1 37,0 1 78,1 0 85,1 1 89,-1 1 91,2 1 116,-1 0 49,0 1 32,-2-1 32</inkml:trace>
  <inkml:trace contextRef="#ctx0" brushRef="#br0" timeOffset="91087.57">11963 2020 2056,'3'-4'144,"0"1"111,-1-1 99,0 1 86,-1-2 188,0 1 87,0-1 232,-1-4 581,0 7 507,0 2-1058,-2 2-48,-3 3-193,-1 0-108,1 0-95,-1 1-85,2-3-170,0 1-35,-4 4 157,-3 3 20,-7 11 138,12-12-283,-5 8 43,2 1 42,-10 20 454,-21 39 1078,33-65-1398,2 0-65,3 0-59,1-1-55,1 1-49,2-1-46,2-1-39,1-1-36,5 5 27,4-4-57,-11-9-102,-1-1 0,1 1 0,0-1 0,0 0-1,0 0 1,0 0 0,0 0 0,0-1 0,1 1-1,-1-1 1,0 0 0,0 0 0,0 0 0,0 0-1,0-1 1,3 0-13,26-8 114,-2-5-116,-2-3-98,-2-4-86,2-8-126,-5-4-74,-16 22 220,-1 1-1,-1-1 0,0 0 0,-1-1 1,0 1-1,0-1 0,-1 0 0,0-8 167,-1-6-408,-6 0-51,-4 1-45,-4 2-41,9 19 397,0 0-1,0 0 0,0 0 1,0 1-1,-1-1 1,0 1-1,0 0 1,-3-2 148,4 3-107,0 0-1,0 0 1,0 1 0,0-1 0,-1 1 0,1 0 0,-1 0 0,1 0-1,-1 1 1,1-1 0,-1 1 0,1 0 107,-2 0-105,1 1-56,0 0-52,0 0-51,1 1-49,0 0-45,0 0-45,0 1-41,0 1-295,0 0-82,1 1-73,0 0-66,1 1-58,0 0-51,0-1-44,1 1-35,0-4 991,0 1 62,0 0 41,0 2 39</inkml:trace>
  <inkml:trace contextRef="#ctx0" brushRef="#br0" timeOffset="91768.51">12445 2020 4883,'0'-4'57,"0"0"68,-1 1 62,1 0 56,-1 0 112,0 1 60,0-1 293,-1 2 71,-3 0 840,0 2-617,3-1-629,0 1-34,0 0-43,0 0-47,-2 0 9,2-1-177,1 1-34,-1 0-39,0-1-39,0 1-43,0-1-45,-13 4 688,1 2-58,1 0-53,0 2-46,-2 2 28,1 2-49,-6 7 124,1 3-56,-13 27 421,15-15-215,4-5 4,8-14-281,0-1 44,-1 4-37,2 0-63,2 2-53,2-2-42,7 10 79,-6-26-289,1 1 1,-1-1-1,1 0 1,-1 0-1,1 1 1,0-2-1,0 1 1,0 0-1,0 0 0,0 0 1,0-1-1,0 1 1,1-1-1,-1 0 1,3 1-28,29 10 191,1-5-37,-11-4-85,0-2-35,-4-2-36,-1-2-34,1 0-36,-1-2-42,4-4-91,0-1-79,-2-3-85,-1-2-95,-1-2-101,-2-3-110,-2-2-117,-2-2-126,6-23-201,-10 16 476,-4 4 216,-3 13 262,0 1 36,0-10 8,-1 12 109,0-1 36,-1 0 37,1 1 40,-1-1 42,0 0 45,0 12 176,-2 2 43,-6 11 102,6-2-205,1-2-86,0 1-44,1 0-42,-2-1-77,-1 11 265,0 1-1,1 0 1,1-1-1,1 1 1,1 5-320,4 15 464,3-1-84,-2-23-219,4-4-69,1-2-61,1-2-51,0 0-42,0 2-33,-7-6 41,0-1-115,0-2-111,0 0-105,0-2-99,0 0-93,0-2-87,0 0-81,-1 0-77,0-2-69,0 0-65,0-1-58,-1 0-52,0-1-48,0 0-40,-1 0-36,0 2 1012,0-1 71,1 0 45,1-5 45</inkml:trace>
  <inkml:trace contextRef="#ctx0" brushRef="#br0" timeOffset="92326.28">13030 2099 771,'0'-4'106,"-1"0"99,1 1 89,0 0 77,-1 0 160,0 0 77,1 0 196,-2 1 487,2 1 2,-1 2-484,1 0-195,1 1-74,-1-1-161,1 2-77,0-1-86,0 1-98,0 1 565,0 1-108,0 0-98,0 0-86,-1 2-19,0-1-89,-1 2-32,1 3 14,-1-2-50,1-5-44,0 19 411,0 5 36,0-1-84,-2-1-71,0 0-58,-7 13 155,6-30-413,0 0 0,0-1 1,-1 0-1,0 0 0,-4 6-147,0-3-34,-1-2 41,-7 3 74,12-10-49,0 0 0,0 0-1,0-1 1,-1 1 0,1-1-1,0 0 1,0-1 0,-1 1-1,-1-1-31,-8 0 48,0-1-50,-1-2-69,1-2-89,-1 0-109,8 1 89,1 1-36,-1-1-35,1 0-40,-1 0-41,1 0-44,1 0-45,-1-1-50,1 1-50,1-1-53,2 3 446,0 0-79,0 0-70,0 1-61,1-2-137,-1 1-60,1 0-166,0-1-419,2 0-3,-1 1 414,2 1 166,0-1 58,-1 1 136,2 0 60,-1 0 67,2 0 78,1-1-241,0 0 66,0-1 68,1 0 71,-3 0 86,0 1 37,6-7 15</inkml:trace>
  <inkml:trace contextRef="#ctx0" brushRef="#br0" timeOffset="93076.31">13213 2126 6553,'3'-3'195,"1"-2"-58,2-1-17,-4 4-47,-1 0 34,1 1 16,0 0 37,-1-1 44,1 1 49,-1 0 0,1 1 42,-1-1 46,1 0 49,0 1 54,-1 0 55,1 0 60,0-1 64,-1 2-224,1-1-33,0 1 271,0 0-116,0 1-103,0 1-90,-1-1-80,0 1-65,0 0-55,-1 2-1,1 6 38,-1-8-66,0-1 59,0-1 6,0 18 68,0-1 93,-1-1 57,-2 22 588,-1-16-440,1-12-311,0 0-49,-1 1-60,-1-1-71,3 10 36,2-15-43,0-6-32,1 0 1,-1 1-1,0-1 1,0 1-1,0-1 1,0 0-1,0 1 1,0-1-1,0 0 1,0 1-1,0-1 1,0 1-1,0-1 1,0 0-1,0 1 1,0-1-1,0 1 1,0-1-1,-1 0 1,1 1-1,0-1 1,0 0-1,0 1 1,0-1-1,-1 0 1,1 1-1,0-1 1,0 0-1,-1 0 1,1 1-1,0-1 0,-1 0 1,1 0-1,0 1 1,-1-1-1,1 0 1,0 0-1,-1 0 1,1 0-1,0 0 1,-1 0-1,1 1 0,-5-4-20,5 3 17,0-1 0,0 0 0,-1 1-1,1-1 1,0 1 0,0-1 0,0 0 0,0 1 0,0-1 0,0 1 0,0-1 0,0 0 0,0 1 0,0-1 0,0 0 0,1 1 0,-1-1-1,0 1 1,0-1 0,0 1 0,1-1 0,-1 1 0,0-1 0,1 1 0,-1-1 0,1 1 0,-1-1 0,0 1 0,1-1 3,4-8-18,-2-6-7,-2-1-42,-1 12 38,1 0 0,-1 0-1,0 0 1,1 0-1,0 0 1,0 1-1,0-1 1,0 0 0,1 0-1,0-1 30,11-19-284,-3 0 99,1 0 73,10-12 29,-15 29 62,25-37-65,-18 29 47,-8 11 2,0 0 0,1 1-1,-1-1 1,1 2 0,4-3 37,5-2-10,-4 3 117,-7 9 53,0 1-91,3 3-41,0 0-9,-1 2 36,-1 4 45,0 11 97,-2 16 153,-3-18-184,0-21-154,0 13 127,0-1 10,0 0-9,0 2-16,0 6 15,0 10 48,3-44-120,5-5 127,1 1-13,-6 4-109,4-22 22,1 1-76,2 1-59,2 3-45,-7 17 38,0 1 0,1 1 1,0-1-1,1 1 0,0 0 1,0 1-1,1 0 0,0 0 0,1 1 1,6-5 47,-13 10-12,2-1-8,1-1 1,0 1-1,0 0 1,0 0-1,0 1 1,3-2 19,13 4 12,-20 0-6,1 1 1,-1-1-1,0 1 0,1 0 1,-1-1-1,0 1 0,0 0 1,0 0-1,0 0 0,1 0 1,-1 0-1,-1 0 1,1 1-1,0-1 0,0 1-6,2 5 3,0-1-1,-1 1 0,1 1 1,-2-1-1,1 0 0,-1 0 1,0 1-1,-1-1 0,1 0 1,-2 4-3,1 14-1,-1-1 0,-3 15 1,2-30-70,0 1 52,0 2 45,-2 5 57,-1 2-26,3-7-80,0-2-56,0 0-72,1-2-42,0 1-69,1-1-80,0 0-88,0-2-602,2-1 47,0-2 47,2 0 48,-1 0 45,1-2 47,0 1 46,0-1 45,-1 0 19,0 0 78,1-1-46,1 0-243</inkml:trace>
  <inkml:trace contextRef="#ctx0" brushRef="#br0" timeOffset="93449.31">13903 2086 8738,'5'-7'206,"-2"1"87,0 1 66,-1 3-135,-1 0 36,1 0 39,0 1 42,0 1 46,1-1 49,-3 1 54,1 1-63,-1-1-56,0 0-54,0 1-49,1-1-46,-1 1-40,0-1-37,0 2 35,0-1-81,0 1-61,0 1-37,0-1 29,0-1 72,0 0 110,-1 18 78,-1 0-42,-4 5 243,0-1 0,-7 17-491,6-19 287,0 1 57,1-1 76,0 2 93,3-9-289,-4 15 201,9-10-67,1-8-164,2 3-9,4 3-37,-8-16-139,0 1 1,1-1-1,-1 0 1,0 0-1,1 0 0,-1 0 1,1-1-1,-1 1 1,1 0-1,-1-1 1,1 1-1,0-1 1,-1 1-1,1-1 1,0 0-1,-1 0 1,1 0-1,0 0 1,1 0-10,18-1 214,-1-1-51,0-2-46,-1-1-40,19-8-25,-2-1-97,-20 6-16,-9 3-18,1-1-37,-1 0-38,0-1-42,-1 0-45,0 0-46,-1-1-51,-1 0-52,-1 1-55,0-1-59,-2 0-61,-1 1-63,-1 0-66,-2 1-69,1-3-320,1 1 111,0 2 256,0 0 116,-1 3 349,0 0 35,-1 1 38,-1 1 39,-2-1-73,1 0-69,-1 1-167,3 0 176,-1-1-35,1 1-35,-1-1-39,0 0-40,-1-1-42,1 1 152,0-1 35,-10-4-431,12 7 652</inkml:trace>
  <inkml:trace contextRef="#ctx0" brushRef="#br0" timeOffset="93696.45">13981 2179 771,'0'0'241,"0"0"-54,0 0 208,0 0-75,0 0-62,1 0-53,0 1 85,5-2 200,-4 0-277,1 0 79,2-2 614,0 1-74,0 0-71,1 0-67,-1 0-63,1 0-61,0 0-57,0 0-52,-1 0-50,1 1-47,0-1-42,0 1-40,6-2 180,0 0-116,-2 1-141,-1-1-39,33-9 466,-28 7-302,14-5 203,-17 6-374,-1 0-57,-2 1-77,-1 0-94,-3-1-653,-3 0 67,-2-1 54,-1 1 42,-9-6-1509,8 9 1656,1 0 41,-1 1-34,-2-1-159,5 1 560</inkml:trace>
  <inkml:trace contextRef="#ctx0" brushRef="#br0" timeOffset="93946.38">13928 1967 3726,'-2'-2'407,"-2"-3"32,2 0 63,4 0 51,1 0 36,-1 3-284,1 1 0,-1-1 0,1 0 0,0 1 0,0-1 1,-1 1-1,1 0 0,3-1-305,3-1 561,1 1-48,-1 0-61,0 0-76,0 0-89,-1 1-105,-1-1-116,-4 2-82,-1 0-35,-1-1 32,18 0 430,1 0-60,0 1-60,2-2-80,-3 0-89,1-1-74,1 1-87,0 1-102,0 0-117,-10 0 81,0 1-35,-1-1-36,1 1-38,0 0-40,0 0-42,4 0 27,9 0-68</inkml:trace>
  <inkml:trace contextRef="#ctx0" brushRef="#br0" timeOffset="94179.48">14423 1874 385,'5'-1'224,"5"-2"186,-5 0-97,-1 1-58,-1 0 68,1 0 84,0 1 102,0 0 118,-2 1-264,0 1 36,0-1 38,0 1 39,0 0 43,1 0 45,3 2 342,-1 1-79,1 1-75,-1 0-70,-1 1-66,1-1-63,-2 2-57,1-1-54,-1 2 23,1 1-64,-2-1-56,0 1-49,0 2 3,-1 1-47,-1 1 4,-2 7 80,-3 6-133,0-1 113,0-1 52,-11 41 795,8-38-714,3-10-212,-1 0-52,0 1-65,-1-1-77,-5 6-102,5-15-25,-1 0-49,2-2-18,0 0-44,0 2-46,1 1-53,3-3-376,1-3 142,0-1 206,-3 0-156,-3-2-94</inkml:trace>
  <inkml:trace contextRef="#ctx0" brushRef="#br0" timeOffset="94429.95">14449 1994 3726,'1'-3'33,"-1"0"41,1 1 38,1 0 36,1-1 243,2 1 110,0 2-35,0 0 46,2 1 149,3 1 385,4 4 216,-5-2-467,-2-1-188,-1 1-71,-1-1-156,0 0-74,-2 0-83,0 0-95,15 17 232,-1 2 108,-3-1 17,18 31 727,-12-17-471,-10-18-429,1 0-55,-3-7-122,0 0-35,-1 0-37,2-1-41,-7-7-65,0 1-84,1 0-74,-1 1-68,1-1-50,0 1-50,0 0-44,1 0-36,4 5-738,5 3-711,-6-9 983,0-1 74,-3-2 341,1-2 63,-2 0 129,0-1 58,1-1 66,-1-1 71,-2 3-34,-1-1 59,1 0 37,-1-1 37</inkml:trace>
  <inkml:trace contextRef="#ctx0" brushRef="#br0" timeOffset="94680.07">14800 2047 1285,'6'-17'231,"-3"6"-31,-1 2 19,-1-1 67,-1 2 15,1 1 69,-1-1 78,0 0 88,0 3 124,0 1-92,1-1-80,0 2-68,0-2 11,0 2-60,4-6 590,-3 5-384,0 0 802,-2 4-488,0 0-218,1 0-103,-1 0-93,0 1-84,1-1-77,-1 0-67,1 0-59,0 0-50,-1-1-24,1 1-48,1 1 22,-1-1-17,0 2 89,-1-2-34,0 1 40,-1 10 555,-1 1-110,-1 1-95,-1 1-83,1-1-94,-1 1-48,1 2 10,1 7 90,2-10-123,-1 0 77,-3 28 1011,1-23-835,2-8-272,-1 0-66,1-3-73,1-1 1,0 0-1,0 1 0,0-1 0,1 0 1,0 2-113,3 13 206,-2-8-140,0 0-67,-1 0-81,0 0-96,-1-12 268,0 0-53,0-1-49,0 1-45,0 0-43,0 0-41,1-1-37,-1 1-33,0 0-84,0-1-40,1 2-434,0-1-280,0 1-636,0-1 857,0-1 48,-1 1 303,1-1 43,-1 0 112,0 0 42,1 0 47,-1 0 51,0 0 74,0-1 42,0 1 46,0 0 48,1 0 51,-1-1 55,0 1 57,0-1 60,-1 0-398,0-1 59,-2-1 37,-1-2 37</inkml:trace>
  <inkml:trace contextRef="#ctx0" brushRef="#br0" timeOffset="94970.52">14930 2020 2570,'1'-11'747,"3"2"96,4 1 260,8 0 652,3 5-7,-5 2-658,-2 1-264,-1 0-100,-2 0-216,0 0-101,-1-1-115,-5 1-195,1-1-33,25-3 657,1 1-118,-1 0-109,1 2-99,-1 0-89,0 1-79,1 0-69,-1 1-59,1-1-48,0 0-41,-16 2-291,-8 0 41,-3 1-17,0-1-71,-2 0 53,0-1-367,-1 0 65,0-1 61,0 1 57,0 0 52,0-1 50,-1 1 45,1 0 41,-1 0-136,-1 0 104,1 0 110,0 0 41,-4 1-241,4-1 177,0 0-96,1-1 107,-1 0-39,-4 1-465,0 0 129,-1-1 128,-1 0 129,2 0 153,0 0 67,-1 0 43,-4 0 42</inkml:trace>
  <inkml:trace contextRef="#ctx0" brushRef="#br0" timeOffset="94971.52">15191 1981 2056,'-3'0'-124,"0"0"96,1 0 59,0 0 37,1 0 35,-1 0 34,-1 0 228,0-1 106,1 0 213,-1 0 99,2-2 246,0-3 592,1 6-981,0-1-73,0 1-69,0-1-63,1 1-60,-1 0-54,1 0-51,-1 0-45,1 0-8,0 0-52,-1 0-43,1 0-35,1 1 6,0 0 39,-1-1-51,-1 0 48,1 0 63,-1 0 78,1 3 551,0 1-92,0 1-86,-1 0-81,0 1-74,0 0-67,0 0-61,-1 0-54,1 0 0,0-2-60,-1 27 510,-1 0-88,-1 1-92,-1-1-101,-1 0-106,0 1-114,-1-2-120,0 1-126,1-4-117,0-1-114,3-18-29,0 0-118,-2 1-195,2-3 78,-1 0-33,-2 4-525,2-4 379,2-2 268,1 0 44,-1-1-26,1 2-141</inkml:trace>
  <inkml:trace contextRef="#ctx0" brushRef="#br0" timeOffset="96542.26">16076 2139 4497,'1'-2'-49,"0"0"41,0 0 40,-1 0 38,2-2 170,0-1 118,-1 1 139,1 0 88,-1 0 198,2 0 466,0 3-44,0 2-500,-1 2-214,0 1-117,-1-1 273,0 1-69,0-1-64,0 1-60,0 0-55,-1 1-51,0-1-46,0 0-42,0 4 118,-1 0-93,0 3 5,-1 5 88,1-11-187,1-5-160,-5 30 400,-5 31 487,5-21-357,2-7-182,2-17-232,1 1-35,-2 0 34,-3 2-54,0-1-40,4-4 22,-2-4-31,-5-10 43,7-1-78,0-1 0,1 0 1,-1 0-1,1 0 0,-1 0 1,1 0-1,0 0 0,0 0 1,0 0-1,0 0 0,0 0 1,0 0-1,1-2-8,0-6 63,-1-7 24,1-1-42,1 1-37,0-1-34,3-18-118,2 0-97,-1 2-53,-1-2-40,-1 17 126,1-1 1,0 1-1,2 0 1,1-3 207,9-20-280,-11 29 212,11-20-119,14-15-31,-5 10 23,-16 22 164,9-6 84,3 8 22,-8 10-65,-10 9 119,2 8 7,-2 0-72,2 9-70,0 17-126,-5-22 102,0 1 56,-1 1 87,1 23 257,2 0-48,2 0-45,2 0-39,9 41 134,3-3-109,-20-57-359,0-17 29,-1-1-53,0-1-29,0 0-56,0-1-64,-1 0-74,0-1-82,0-1-92,-1-1-100,0 0-109,0-2 437,-1 0 33,-10-6-398</inkml:trace>
  <inkml:trace contextRef="#ctx0" brushRef="#br0" timeOffset="96794.05">16050 2193 5911,'5'-1'0,"-1"0"57,-1 0 52,1-1 53,2-2 194,2 1 116,1 2-41,6 1 295,7-1 123,-5-1-392,-5-1-377,2 1 34,56-7 591,-44 9-511,-1 2-102,-13 0-99,0 1-43,0 1-48,-2 1-54,-8-4 116,5 3-219,10 2-396,-7-4 327,6-1-80</inkml:trace>
  <inkml:trace contextRef="#ctx0" brushRef="#br0" timeOffset="97145.92">16545 2126 7838,'0'7'691,"0"0"-33,0 6 562,0 1-120,0-1-112,0 0-104,0 1-96,0-1-87,0 0-80,0 3 30,0 0-89,0 0-74,0 0-62,0 12 233,0 18 304,0-26-519,-2-21-263,0-4-117,-1-2-39,-2-10-7,4 7 36,0-48-375,1-27-48,5 2 107,-2 64 202,0-1-1,2 1 0,0-2 61,0 6-32,1 0-1,0 1 1,0 0 0,4-5 32,-7 15-23,0-1 0,1 1 0,-1 0 0,1 0 0,0 0 0,-1 0 0,2 1 0,2-2 23,-2 1-13,1 0 0,0 0 0,0 1 0,0 0 0,1 0-1,-1 1 1,1 0 0,-1 0 0,1 1 0,0 0 0,0 0 0,0 0-1,-1 1 1,1 0 0,0 0 0,0 1 0,2 0 13,10 7-2,-6 5-61,-3 6-76,-7 15-148,-4-26 216,0 0 1,-1-1-1,0 1 0,0-1 0,-1 0 0,1 1 0,-2 0 71,-5 10-119,-2-4 47,-5 3-114,-4-1-42,6-6 40,0 0-37,3-3 3,2 0-35,1-2 47,0 0-65,1 0-58,0-1-49,-2 0-132,1 1-47,-17 6-1269,5-2 514,6-2 526,9-4 660,0-1 48,-1 1 32,-3 1 33,8-3 17</inkml:trace>
  <inkml:trace contextRef="#ctx0" brushRef="#br0" timeOffset="97729.55">17065 1981 3341,'0'-4'98,"1"0"-66,4-6-107,-2 6 97,-1 2 44,0-1 56,1 1 123,-2 0-75,0 1 34,0-1 39,0 1 41,0-1 43,0 1 49,0-1 49,0 1 53,0-1 57,-1 0 59,1 1 62,-1-1 66,0 0 67,0 0 72,0 5-187,1 0-67,-1 0-61,1-1-56,0 1-51,0 0-47,0 0-41,0 0-37,1 2 169,0 0-74,1 13 647,-3-9-651,0-1-55,0-1-48,0-1-41,-1 6 142,-4 20 492,1-15-432,3-13-351,-2 18 251,1 1-67,1-8-157,-1 0-38,0-1-44,-1 1-49,2-9 110,0 0-49,0 1-48,0-1-43,1 0-40,0 0-36,-1 6-193,1-4 8,0 1-46,-2 5-295,-8 18-914,4-23 1122,-1 0 59,-2-2 225,-6 2 93,14-9 39</inkml:trace>
  <inkml:trace contextRef="#ctx0" brushRef="#br0" timeOffset="97976.89">16844 2351 1285,'6'-5'868,"0"1"78,1 1 34,10 0 1373,-6 2-965,-5 1-724,0 1-40,0-1-51,-1 0-60,0 1-106,0-1-63,-1 0-71,1 0-76,4 0 293,1 0-37,-1 0-35,1 0-35,9 0 289,-1 0-115,4 0-18,0 0-119,4 0-36,-8 0-159,1 0-33,-10 0-207,11-4 191,-12 1-177,-5 2-48,1 0-41,-1 0-47,1 1-55,-1-1-63,1 0-70,-1 1-77,1 0-86,-2-1-919,-2 0 844,0-1 238,0 0 36,0-6-446</inkml:trace>
  <inkml:trace contextRef="#ctx0" brushRef="#br0" timeOffset="98149.1">16948 1940 5911,'3'-3'64,"1"0"0,-1-1 1,1 2-1,0-1 0,0 0 0,1 1 1,-1 0-65,32-10 516,3 8 90,0 3 113,42 7 481,-63-4-981,0 2-45,2 1-50,-1 1-92,0 2-112,-10-4-9,0 0-34,4 3-19,-2-3 48,-4-2 61,2-1 23</inkml:trace>
  <inkml:trace contextRef="#ctx0" brushRef="#br0" timeOffset="100116.4">10804 1570 5911,'0'-1'-278,"0"0"58,0-1 54,0 0 52,0 0 50,0 0 47,0-1 46,0 1 41,0-2 110,0 0 82,0 0 73,0 0 64,0-1 58,0 1 47,0-3 618,0-6 1744,0 12-1690,0 2-291,0 1-488,0 0-36,0 1-41,0 0-47,0 2-51,0 0-55,0 0 83,-1 0-69,0 2-10,-1 0-78,-2 4 4,2-2 11,-5 46 571,1-1-44,1 2-53,1-1-64,1 1-71,1 0-81,1 1-89,1 0-98,-2 15 101,-2 0-75,-2-4-62,-19 119 157,13-108-147,8-56-99,-8 44 81,-6 7 426,-13 30-561,6-28 185,7-24-123,7-21 14,-21 43-1,22-53 1,1-2 61,9-18-137,-1-1 0,1 1 0,0-1-1,-1 0 1,1 1 0,0-1 0,0 1 0,-1-1 0,1 1 0,0-1 0,0 1 0,0-1 0,0 1 0,0-1 0,0 1 0,0 0 0,0-1 0,0 1 0,0-1 0,0 1 0,0-1 0,0 1-1,0-1 1,0 1 0,1-1 0,-1 1 0,0-1 0,0 1 0,0-1 0,1 0 0,-1 1 0,0-1 0,1 1 0,-1-1 0,0 1 0,1-1 0,-1 0 0,1 1 0,-1-1 0,0 0 1,0 0-1,1 0 0,-1 0 1,0 1-1,0-1 1,0 0-1,1 0 0,-1 0 1,0 1-1,0-1 1,0 0-1,0 0 1,0 0-1,0 1 0,0-1 1,1 0-1,-1 0 1,0 1-1,0-1 0,0 0 1,0 0-1,0 1 1,0-1-1,0 0 1,0 0-1,0 1 0,0-1 1,0 0-1,0 0 1,-1 1-1,1-1 0,0 0 1,0 0-1,0 0 1,0 1-1,0-1 1,0 0-1,0 0 0,-1 0 1,1 1-1,0-1 1,0 0-1,0 0 0,-1 0 1,1 0-1,0 1 1,0-1-1,0 0 1,-1 0-1,1 0 0,0 0 1,0 0-1,-1 0 1,1 0-1,0 0 0,0 1 93,1 0-39,-1 0-53,0-1 0,0 0 0,0 0 0,0 0 0,0 0 0,0 0 0,0 0 0,0 0 0,1 1 0,-1-1 1,0 0-1,0 0 0,0 0 0,0 0 0,0 0 0,0 0 0,0 0 0,1 0 0,-1 0 0,0 0 0,0 0 0,0 0 0,0 0 0,0 0 0,1 0 0,-1 0 0,0 0 0,0 0 0,0 0 1,0 0-1,0 0 0,1 0 0,-1 0 0,0 0 0,0 0 0,0 0 0,0 0 0,0 0 0,0 0 0,0-1 0,1 1 0,-1 0 0,0 0 0,0 0 0,0 0 0,0 0 0,0 0 0,0 0 0,0-1 1,0 1-1,0 0 0,0 0 0,0 0 0,0 0 0,1 0 0,-1 0 0,0-1 0,0 1 0,0 0 0,0 0 0,0 0 0,0 0 0,0 0 0,0-1-1,-1 1 2,1 0-1,0 0 1,0 0-1,0 0 1,0 0-1,0 0 1,0 0-1,0 0 1,0 0-1,0 0 1,0 0-1,-1 0 1,1 0-1,0 0 1,0 0-1,0 0 1,0 0-1,0 0 1,0 0-1,0 0 1,0 0 0,0 0-1,0 0 1,0 0-1,0 0 1,-1 0-1,1 0 1,0 0-1,0 0 1,0 0-1,0-1 1,0 1-2,0 2 38,2-1 41,1-3 59,1-2 72,5-3-101,-8 4-47,0 0 46,1-6-1,8 6-86,-9 4-21,-1-1 0,0 0 0,1 0 0,-1 0 0,1 0 0,-1 0 0,1 0 0,-1 0 0,1 0 0,-1 0 0,0 0 0,1 0 0,-1 0 0,1 0 0,-1 0 0,1 0 0,-1 0 0,1 0 0,-1 0 0,0-1 0,1 1 0,-1 0 0,1 0 0,-1-1 0,0 1 0,1 0 0,-1-1 0,0 1 0,1 0 0,-1-1 0,0 1 0,1 0 0,-1-1 0,0 1 0,0-1 0,0 1 0,1 0 0,-1-1 0,0 1 0,0-1 0,0 1 0,0-1 0,0 1 0,0-1 0,0 1 0,0-1 0,0 0 0,2 0 3,-1 1-1,0-1 1,1 0 0,-1 1-1,1-1 1,-1 1 0,1-1-1,-1 1 1,1 0-1,0 0 1,-1-1 0,1 1-1,-1 0 1,1 1 0,-1-1-1,1 0 1,-1 0-1,2 1-2,33 9 71,-25-7-60,43 2-11,-6 2 27,1-2 0,16-1-27,31 2 53,48-2 75,7 9-105,49 4-24,7-9 1,-122-11 128,26-6-128,-61 5 33,-1 2 52,100 4 289,-90-1-266,0 0-65,759-1-172,-599-13 129,487 13-128,-496-13 128,-153 14-27,112 4-166,-98-1 156,26-2 31,16 1 33,-78 1 13,28 2 21,-20-7-55,-10-3-5,-15 1 4,1 1 0,-1 1 0,1 1 1,5 1-6,67 6 104,-1-3-81,19-2-76,54-3-125,-18 0 3,11-12 175,-126 13-160,0 0 108,-4 0 71,-1 0 42,58 0 230,-48 0-219,1 0-97,-18 0-38,0 0-43,-2 0-28,0 0-42,-1 0-46,1 0-51,-1 0-53,1 0-59,-1 0-63,0 0-66,-16 0 299,-1-1-37,-3 1-350,1 0-113,-1-1-92,-1 0-252,-11-6-2120,10 2 1869,2 1 515,0-1 90,-1-1-53,-4-4-282</inkml:trace>
  <inkml:trace contextRef="#ctx0" brushRef="#br0" timeOffset="102264.03">10831 1477 4497,'0'0'155,"0"0"-46,0-1-2,0 0-95,0-4-71,0 3 100,0 0 61,-1 1 86,1 0 104,0 0-100,-1 0 33,1 1 38,-1-1 38,0 0 351,0 0-37,0 0-37,1 0-36,-1 0-33,1 0-34,0 0 381,1 0-119,0 0-109,1 0-100,0 0-91,0 1-148,0-1-46,1 1-44,0 0-38,0 0-12,1 0-40,1 0-3,1 0-45,4 1 22,-3-1 20,-3-1 51,0 1 91,27-6 389,2 1-43,-1-1-58,-2 2 205,0 2 0,11 0-738,11-1 621,22-7 160,5-1-6,-23 8-189,-17 3-371,2-1-83,16-1-42,38-2-25,-54 1-10,21 1-35,39 2 105,4 1 38,-39-4-86,-23-1-57,86-3 89,-38 4-64,45-8 65,0 0-12,-44 9-73,15-5-64,-8 0-29,23 7 42,159 0 33,-195 0-41,1 0-41,-50-1 59,21-4 71,2 0 12,-21 4-66,66-6-11,-2 0-87,-36 7 72,94 0 25,-114 0-33,-1 0-38,27-7 44,-11 1 33,42 4-6,39-7 0,-90 6 0,36 3 0,-38 0 0,36 7 5,0 0-32,68-3-54,-54 3 55,1-1 89,74-7-63,-47-2 44,-102 4-97,-1-1-112,0 1-100,1 0-86,5 1-169,0 0-85,6 0-205,19 2-498,1 0-6,-20-1 498,-6-1 205,0-1 86,-5 0 168,-1 0 86,1 0 100,-1-1 111,211 14-69,2-14 97,-1 0-64,-142 7-104,-10-1 36,77-6 298,0 0-52,0 0-50,1 0-45,-47 14-8,-103-13-16,4 4-169,1 1-7,-4-5 176,-10 0 20,-1 2-41,2 2-51,2 5-97,0 3 4,-4-4 100,-1-2 53,-1 0 43,13 23-18,-12-24 25,1 1-1,-1 0 1,0 1-1,0-1 0,1 7 0,-3-9-6,4 20-9,0 0 34,4 26 103,-2 12 142,-5-39 4,-2 1 1,-2 22-269,0-28 95,0 0 38,-2 5 67,-1 12 147,-4 24 209,4-21-281,2 5-23,0 0-35,-1 43 120,3 1-117,1 1-100,0-29-88,-2-12-7,-12 68-28,8-73 41,0-1 52,-4 7 17,-18 21-87,4-6-1,13-21 71,8-27-69,3-10-21,-1 0 0,0 0 0,-1 0 0,1 0 0,-1 0 0,0 0 0,-2 2 0,-6 16 28,-1 13 77,1-1-6,1-14-74,8-20-25,0 0 0,0 0 0,0 0 0,0 0 0,0 0 0,-1 0 0,1-1 0,-1 1 0,1 0 0,-1-1 0,1 1 0,-1-1 0,0 1 0,0-1 0,-1 1 0,-8 9 0,6-1-9,-3 5-110,5-13-31,1 0-64,-7 7 82,4-6 70,1-4 36,0 0-33,0 5-69,-3 0 44,-3 0 43,-28 5 41,17-5-25,-9 1-122,-1-5 42,-31-8 0,14 2 98,-48 1 3,-7 4 4,-13 0 23,3-7 86,34-1-24,1-1-46,1 0-48,1-1-47,-4-2-46,1-1-75,-40-4-191,-81-14-307,144 23 510,4 1 43,13 2 65,3 1 37,18 2 23,-1 0 1,1 2-1,0 0 1,-12 2-4,-3 2-23,-4 3-33,22-2 0,3 2-56,9-4 66,0 0 0,0 0-1,1 0 1,-1 1 0,1-1 0,0 1 0,-1 0 0,1 0 0,0-1 0,1 1 0,-2 3 46,-5 13-160,6-12 127,2 1 23</inkml:trace>
  <inkml:trace contextRef="#ctx0" brushRef="#br0" timeOffset="111574.55">11339 762 5911,'0'-4'-23,"0"-1"57,0 0 61,0 0 66,0 0 70,0 0 74,0 0 79,0 0 82,0 0 87,0 0 91,0 1 96,0-1 99,0 0 104,0 0 108,0 1 112,0-1 117,0 4-725,0 0-42,0 1 411,0 0-107,0 4-113,0 15-238,0-1-59,0 1-55,0-1-51,0 1-45,0-1-42,0 20 108,0-16-186,0 1-32,0 16 17,0 52 91,0-62-114,0 0 39,0-23-254,0 3 110,-1 16 139,0-16-155,1-3-38,-1 0-48,-1-1-56,1 1-67,-1-2-75,0 1-85,-1-1-93,0-1-104,2-1 3,-6-3-860,5 0 972,-1 0 50,0-1 46,0-1-32,-2-2-156</inkml:trace>
  <inkml:trace contextRef="#ctx0" brushRef="#br0" timeOffset="111944.03">11091 683 385,'2'-13'2095,"1"1"-380,3 3-103,2 0-101,2 2-102,0 1-104,2 2-101,1 0-104,1 2-103,0 0-103,0 2-103,0-1-104,-1 2-104,0 0-104,-1 0-105,-1 1-104,-1 0-196,-1 0 0,1 1 0,-1 0 0,8 4-74,-8-2 78,1 0 1,-1 1-1,0 0 1,-1 0 0,1 1-1,-1 1 1,0-1 0,-1 1-1,0 0 1,3 5-79,15 25 261,-3 2-36,-2 2-53,-1 1-70,-7-15-80,-7-19-28,-1 1 1,-1 0 0,0-1-1,0 1 1,-1 0 0,-1 1-1,1-1 1,-1 0 0,-1 0-1,0 1 1,0-1-1,-1 0 1,-1 0 0,1 1-1,-1-1 1,-1 0 0,0-1-1,-1 1 1,1 0 0,-2-1-1,1 0 1,-1 0 0,-1 0-1,-5 6 6,8-11-2,-1 0 0,1 0-1,-1 0 1,0-1 0,0 0-1,-1 1 1,1-2-1,-2 2 3,-1-1-13,0 1 0,-1-1-1,0 0 1,0-1 0,-1 1 13,-41 4-132,5-11-79,16-8-458,18 5 342,-1-2-123,7 4 178,-1 0-38,-3-3-244,0 1-119,7 5 595,-1 0-67,0-1-58,0 0-52,-2-1-270,0-1-92,-10-14-1605,12 15 1783,0 0 41,1 0 44,-1-1 67,0 1 79,1-1 92,-1 0 1,1-1 45,-1 0 30,-2-4 29</inkml:trace>
  <inkml:trace contextRef="#ctx0" brushRef="#br0" timeOffset="112393.49">11806 776 8224,'-1'0'-66,"-1"0"60,1-1 55,-1 0 50,0 0 46,0 0 41,-1-1 292,0 0-39,0 1 48,-7-3 1240,5 4-1021,3 0-323,-1 1-39,1 1-30,-1 0-66,1 2-78,-1 0-91,1 1 375,-1 0-63,1 1-55,0-1-50,0 0-42,0 0-38,-1 5 120,-6 16 295,3-14-294,-6 14 591,0 1-1,-3 15-917,3 1 731,8-19-370,0-1-44,2 2-55,1-1-63,6-5-129,-4-18-58,-1 0 0,1 0 0,0 0 0,0 0 0,0 0 1,-1-1-1,1 1 0,0 0 0,0-1 0,0 1 0,0-1 0,0 1 0,0-1 0,1 1 0,-1-1 0,0 0 0,0 1 0,0-1 0,0 0 0,0 0-12,2 0 22,-1 0 0,0 0-1,0 0 1,1 0 0,-1-1 0,0 1 0,0-1-1,0 1 1,1-1 0,1-1-22,4-3 31,-1-1-34,15-18-10,-2-2-100,-13 16 33,-1-1 0,0 1 0,-1-1 0,0 0 1,0-1-1,-1 1 0,0-6 80,1-3-214,-2-1 37,0-46-301,-5 39 239,0 11 65,-2 1-33,0-2-61,-2 1-56,0-1-65,-2 1-75,4 10 190,-2 0-106,0 1-112,-1 3-118,1 3-123,3 2 319,1 0-34,0 1-33,0 2-34,1 1-35,1 1-36,0-1 277,0 0 56,-1-1 56,0 1 57,-3 1 22,-3 1 86</inkml:trace>
  <inkml:trace contextRef="#ctx0" brushRef="#br0" timeOffset="112775.63">12171 735 3726,'0'-6'740,"-2"1"-74,0 1-69,-1 0-60,-1 1-54,0 1-47,-6 0 325,1 2-202,-12 7 652,9 1-390,-4 9-80,0 1-54,0 1-51,1 1-43,1 1-40,0 0-33,-11 24 442,16-27-469,0 1 0,2 0 1,0 0-1,2 1 0,-4 19-493,4 20 1130,5-56-1105,0 0 0,0 0 0,0 0 1,1 0-1,-1 0 0,1 0 0,0 0 0,0 0 0,0 0 0,0 0 1,1 0-1,0 1-25,0-1 36,0-1 0,0 0 1,0 1-1,1-1 0,-1 0 1,0 0-1,1-1 1,-1 1-1,1 0 0,0-1 1,0 0-1,-1 1 0,1-1 1,0 0-1,0-1 0,2 1-36,25 3 270,2-5-62,-12-1-122,-1-1-55,-10 1-66,0 0-62,1 0-55,-1-1-47,2-1-67,-1 0-36,22-12-786,-19 7 647,-1-2 1,-5 4 221,-1 0 85,0-3 58,4-4 55</inkml:trace>
  <inkml:trace contextRef="#ctx0" brushRef="#br0" timeOffset="113257.68">12406 762 7581,'-1'4'-8,"1"-1"42,0 0 39,-1 0 34,0 1 112,-1 0 58,1 1 47,-1-1 35,-4 13 1009,4-9-823,-1 9 360,0 0-68,0 0-122,0 0-40,-1 3 97,-4 9 336,5-17-693,0-1-36,-2 13 281,3-2-115,3 1-92,2-6-144,2 0-36,-3-12-194,0 0 1,1 0-1,-1 0 0,1 0 1,0-1-1,0 0 0,1 1 0,-1-1 1,2 1-80,-4-4 8,0-1-1,1 1 1,-1 0 0,0 0-1,0 0 1,0-1 0,1 1 0,-1-1-1,0 1 1,0-1 0,1 1 0,-1-1-1,0 0 1,1 0 0,-1 1 0,1-1-1,-1 0 1,1 0-8,11-3 19,0-3-35,0-3-39,-2-1-39,-1-1-41,-4 1-44,14-37-941,-9 15 404,-3 5 163,-1 0 58,3-6-10,-5 16 305,0 1 41,-1 1 36,0-2 34,-1 0 44,1 2 40,1 1 46,1 4 51,-5 10-72,-1-1 0,0 0-1,0 1 1,1-1 0,-1 1-1,1-1 1,-1 1 0,1-1-1,-1 1 1,0-1 0,1 1-1,0 0 1,-1-1 0,1 1-1,-1-1 1,1 1 0,-1 0-1,1 0 1,0-1 0,-1 1-1,1 0 1,0 0 0,-1 0-1,1 0 1,0 0 0,-1 0-1,1 0 1,-1 0 0,1 0-1,0 0 1,-1 0 0,1 0-1,0 0 1,-1 1 0,1-1-20,0 2 57,0 0 0,0 0 1,0 0-1,-1 0 1,1 0-1,-1 0 1,0 1-1,1-1 0,-1 0 1,0 0-1,0 0 1,0 1-1,-1-1-57,2 18 471,1 0-92,0 0-77,1-1-64,1 17 76,-2 22 65,-5-33-192,2-14-233,-1-1 79,1 2 66,-2 15 208,2-17-234,1-2-49,-1-1-39,1 1-46,-1 0-56,1-3-5,0 1-36,0-1-39,0 1-43,0 0-44,0-1-50,-1 1-51,1 0-55,0-3-54,0 3-723,-2-4 529,1-1 291,-1 0 44,-1-1-26,-2 1-141</inkml:trace>
  <inkml:trace contextRef="#ctx0" brushRef="#br0" timeOffset="113893.83">12770 854 6553,'2'0'45,"1"-1"83,0 0 71,0 0 62,0 0 89,1 0 48,7-1 945,-6 3-548,-2 2-322,-2 0-134,0 2-65,-1 3 348,1 1-52,1 0-44,0 1-38,1 2 93,0 1-38,-2-8-324,-1 0-1,0 0 1,1 0 0,-1 0 0,-1 0 0,1 1-1,-1 1-218,-2 3 221,1 1 34,-13 43 1066,7-36-939,3-9-226,0 0-44,0-1-53,-2-1-59,-2 1 252,1-4-102,3-5-74,1-3-50,2-18-5,4 12 18,0-1 40,3-5 41,1 2-44,1-4-49,-3 0-79,0-1-79,0 0-39,13-37-447,-4 30 332,2 3 74,-2 9 135,1 1 67,-10 11-7,29-22-107,-9 13 87,-22 10 39,0 1 0,0-1 0,0 1 0,0 0 1,0 0-1,0 0 0,0 0 0,0 0 0,0 0 1,1 0-1,-1 1 0,0-1 0,0 1-3,12 8 69,-1 6 39,-5 0 48,-3 2-38,-2 5-17,-4 13 4,-9 25 71,0-23 43,4-13 41,-9 26 254,19-47-435,2-6-37,-5 3-35,14-19 25,6-18 82,-2 3-24,-2 7-69,2-2-79,0 0-66,3-3-67,32-38-314,-32 48 355,-21 20 145,0 1-1,0 0 1,0 0-1,0 0 0,0 0 1,0 0-1,0 1 1,0-1-1,0 0 1,1 0-1,-1 1 0,0-1 1,0 1-1,1-1 1,-1 1-1,1 0 1,-1-1-1,0 1 0,1 0 1,0 0 5,-1 0-1,0 1-1,0-1 1,-1 1 0,1-1 0,0 1-1,-1-1 1,1 1 0,0 0-1,-1-1 1,1 1 0,0 0 0,-1-1-1,1 1 1,-1 0 0,1 0 0,-1 0-1,0-1 1,1 1 0,-1 0-1,0 0 1,0 0 0,1 0 0,-1 0 1,3 38-36,-3-15-50,0-13-16,0 0-41,0 1 56,0 3 42,0-1 59,0 35 211,0-28-162,0 0-99,0-11-36,0 0-46,0 5-145,0-8 85,0 0-34,0 0-38,0 0-39,0 0-43,0 0-44,0-4 35,0-2-67</inkml:trace>
  <inkml:trace contextRef="#ctx0" brushRef="#br0" timeOffset="114228.58">13317 815 385,'2'-2'78,"0"0"-49,0 0 57,-1-1 52,1 1 50,0 0 45,0-1 44,0 1 38,0-1 89,0 1 42,1-3 552,1 1 339,1 0 812,-1 5-373,-3 3-671,0-1-467,0 1-53,-1 1-61,0 1-72,0 14 321,-2 0-110,0 1-99,-1-1-85,-2 3 0,0 1-84,-2 4-1,-4 15 109,2-12-127,4-10-98,3-6-308,4-3 99,3-1 85,2-2 70,11-1 239,-15-8-382,0 0 0,-1 1 1,1-1-1,0 0 0,0-1 0,0 1 1,0 0-1,0-1 0,0 0 0,2 0-81,45-13 372,-34 10-294,0 0-61,0-1-84,-1-1-109,-4 2-14,-1 0-66,-1-1-74,1-1-81,-8 5 520,0-1-58,-1 1-56,1-1-53,-1 0-50,1 1-46,-1-1-44,0 0-41,0 0-97,0-1-48,-1 1-44,1-1-38,0 0-137,-1 0-37,0-1-167,0-2-447,-2-3-821,1 6 1422,0 0 35,1 0 136,-1 1 36,0 0 41,0-1 47,0 2 98,0-1 39,0 0 43,0 0 44,1 1 49,-1-1 50,0 1 55,0 0 57,-2-3-191,1 1 44,-1-1 30,-2-1 29</inkml:trace>
  <inkml:trace contextRef="#ctx0" brushRef="#br0" timeOffset="114479.73">13421 908 4497,'0'0'519,"0"0"-143,1 0-30,0 0 41,3 0 184,-1 0-56,0 0-53,1 0-50,-1 0-45,0 0-43,1 0-39,-1-1-36,3 1 132,0-1-92,0 1-100,-1-1-36,12-2 257,-10 2-197,0-1 82,-3 1-106,0 0 33,7-1 163,12 0 582,-17 1-765,-1 1-33,1-1-42,-1 0-50,1 0-61,-1 0-69,0-1-78,0 0-87,-4 1 36,-1 1 74,1 0 58,0 0 39,2-1 50,-1 1-73,-1 0-102,0-1 14,0 1-44,0 0-11,-1 0-39,1-1-41,-1 1-47,0 0-49,0 0-53,1-1-57,-1 1-60,0-2 162,0 0 40,0 0-24,0-3-127</inkml:trace>
  <inkml:trace contextRef="#ctx0" brushRef="#br0" timeOffset="114646.2">13317 722 7581,'3'-3'39,"1"1"67,1-1 60,0 1 49,5-1 314,17-2 901,-19 3-1042,-1 1-70,-1 1-138,-1-1-66,0 0-78,-1 1-87,7-2 179,-1 2-59,1 2-45,5 2-64,3 1-34,-7-3 11,0-1-83,-5 0 18,0 0-36,-1 0-40,1 0-45,0 1-47,0-1-52,-1 1-55,1 0-59,5 2-502,0-1 72,-1-1 84,0 0 96,0-1 108,0 0 118,-6-1 292,0 0 34,1 0 35,-1 0 37,4 0-69,-1 0 62,2 0 41,5 0 39</inkml:trace>
  <inkml:trace contextRef="#ctx0" brushRef="#br0" timeOffset="114909.2">13786 735 9380,'-11'13'825,"3"0"-64,0 1-56,1 2-50,1 0-45,1 0-38,-5 17 481,-1 6 148,8-30-944,-3 9 205,0 0-69,-1-1-69,1 0-69,-2 0-68,0 0-67,-2 1-68,-1-1-67,10-15 248,0 0-91,-1 2-87,-1-1-87,1 1-85,0 0-83,-1 1-82,0-1-80,1 0-77,0-1-77,-1 1-74,2-2-72,-1 0-71,1-2-68,0 0-67,1-1-65,0-2-64,1-1-60,1-2-61,0-2-56,0 4 975,0 0 79,1-2 51,1-3 50</inkml:trace>
  <inkml:trace contextRef="#ctx0" brushRef="#br0" timeOffset="115193.36">13720 802 6939,'15'0'440,"-1"2"76,4 3 369,-3 3 90,12 19 1047,-19-15-1380,1 2-40,2 3-236,8 9 334,-1 0-17,-6-9-271,-3-2-126,-1 1-77,-5-10-219,1 1 83,15 20 390,-9-16-343,-4-6-122,0 0-75,0-2-93,0-1-110,-3-2 94,-1 0-34,1-1-36,0 0-39,-1-1-39,1 0-44,-1-1-43,0-1-48,0 1 13,-1 0-84,1 1 102,-1 0-42,0 0-41,0-1-41,0 0-39,0 0-39,1-1-38,-1-2-38,1 1 220,0-2 54,0-2-37,3-4-182</inkml:trace>
  <inkml:trace contextRef="#ctx0" brushRef="#br0" timeOffset="115446.29">14032 749 1285,'0'-3'328,"1"0"-76,1-12 362,0 8-286,-1 3-69,0 1 66,-1 1-81,1 0 35,-1 0 39,1 1 44,0-1 46,-1 1 51,1 1 53,-1-1 59,1 1 62,-1 0 64,0 1 70,1 0 73,-1 1 76,0 0 80,0 0 85,0 1 87,0 15-427,0 0-86,0 0-77,-1 0-67,0 4 27,0 0-67,-2 4 29,-2 13 175,2-16-398,1-1-107,0 1-76,-4 14-57,4-24-90,0 11 59,2-12-77,-1-6-22,0 0-53,-1 3-151,0-4 97,0 0-38,2-5-2,-1 1 64,1 0 55,0-1 47,0 1 26,-1 2 100,1-3-92,0 1-71,0-1 1,0 1-39,0-1-45,0 1-49,0-1-80,0 0-69,0 1-78,0-1-82,0 0-89,0 1-97,0-1-103,0 0-109,0-2 300,0 0 73,0 0-43,0-3-231</inkml:trace>
  <inkml:trace contextRef="#ctx0" brushRef="#br0" timeOffset="115646.39">14189 735 7838,'2'-10'289,"3"3"98,2 2 82,3 2 63,4 1 164,21 3 1001,-24 0-1176,-2-1-36,28 1 494,-17 0-535,0 1-45,5 1 47,-14-2-268,0 1-33,18 1 336,-19-2-319,-1 0-83,1 2-113,-5-1-33,1 1-40,-4-1 78,-1-1-101,1 1-90,-2 0-78,0 1-146,0 0-77,-1 0-175,-2 3-424,-2-1 13,2-2 434,0 0 180,0-1 85,0 0 146,1-1 84,-1 1 95,0-1 106,0 0-148,0 0 49,-1-1 32,-1 0 32</inkml:trace>
  <inkml:trace contextRef="#ctx0" brushRef="#br0" timeOffset="115907.53">14370 762 3726,'0'0'486,"0"0"-93,0 0-100,0 0 43,0 0 43,0 0 47,0 0 133,1 0-60,-1 0-54,0 0-53,0 0-47,0 0-45,1 0-40,-1 0-38,0 0-13,1 0-37,0 0 82,0 0-72,2 1 136,-2-1-136,0 1 54,0 0 94,0 0 421,-1 1-85,0 0-78,-1 1-70,0 0-64,0 1-55,0 0-50,0 0-41,0 1-3,-1 0-33,-2 14 857,4-4-442,-1 1-81,-1 0-78,0 1-76,-1-1-74,0 1-73,0 0-69,0 0-68,0-3-82,1-1-40,-1 0-38,1-1-38,-2 9-19,-1 0-58,3 6-101,2-22 113,-3 10 26,1-8-14,1-1-98,0-3 37,1-1-42,-1 1-50,1-1-55,0 1-61,-1-1-67,2-1-73,0 0-48,2-1-157,1 0-401</inkml:trace>
  <inkml:trace contextRef="#ctx0" brushRef="#br0" timeOffset="116171.55">14892 710 7581,'0'0'248,"0"-1"-65,0 1-56,0-1-45,0 0-33,0 0-39,0-2-56,0 1 74,0 0 103,0 2 40,0-1 83,-1 1 34,1 0 77,-1 0 88,1 1 96,-3 2 236,1 0-84,0 1-78,0 0-71,1 1-65,0 0-60,0 0-53,1 0-48,-1 3 115,1 1-80,0 2 3,1 6 130,0-2 47,-1-6-79,7 31 309,-3-25-485,-2 0-70,-2-4-128,-2 1-56,1-8-82,0 1-90,-1 2-161,0 2-103,-1 1-179,-2 6-380,1-8 395,1-3 217,-2 1-152,-1-2 194,3-3 203,0-1 36,1 0-24,-1-2 37,-5-5 15</inkml:trace>
  <inkml:trace contextRef="#ctx0" brushRef="#br0" timeOffset="116323.81">14748 749 5140,'1'-21'23,"1"11"28,-1-1 34,2 1 37,0 0 42,0 1 47,1 0 52,1 0 55,1 1 61,0 1 65,1 0 69,1 1 75,1 1 80,1 0 82,0 2 89,-1 1-177,0 1-51,0 0-48,0 1-47,0 1-44,-1 1-42,1 0-39,-1 1-38,0 0-35,0 1-33,6 6 195,1 1-105,-2 1-89,-1 1-77,-2 2-48,19 35 214,-20-28-188,-5-9-41,-1-1 37,6 21 13,-6-23-134,0 1 0,0-1 0,-1 1 0,0-1-1,-1 1 1,0 0 0,0 0 0,-1 0-1,-1 0 1,-1 9-62,-2-4 95,-1 0-1,-1 0 1,-4 8-95,-1-3 58,-2 0-49,-7 1-96,9-12-8,-2 0-41,0-2-45,-2 0-49,0-1-55,-2-1-58,10-5 263,1 1-40,-6 1-224,1-1-32,1-1-60,-25 0-1161,20-3 953,7 1 351,1-1 33,-1-1 41,1 1 47,-12-6-207,3 2-14,2-1-50,6 2 104,1 0-44,0-4-173,2-1-101,2-4-120,2 7 339,1-2-37,0-1-2,0-6-95</inkml:trace>
  <inkml:trace contextRef="#ctx0" brushRef="#br0" timeOffset="116881.01">15242 776 11950,'0'1'318,"0"2"-79,8 40 1476,2-10-642,-4-13-470,-1-1-53,-1-3-98,2 22 688,-6-26-824,1 1-40,-2-7-132,0-5-59,-4-5-36,-3-11-83,7 14 47,-7-22-107,3-1-55,3-6-82,7-18-186,14-31-291,-11 54 513,0 2 40,-4 10 91,-1 5 60,0 1-1,0-1 1,0 1-1,1 0 1,1 0-1,-1 0 1,1 1-1,0-1 1,0 1 0,1 0-1,0 1 1,0-1-1,4-2 5,-4 5 3,-1-1 1,0 1-1,1 0 0,0 1 0,0 0 0,0 0 0,0 0 0,1 0-3,-1 1 15,0 0 0,1 1 0,-1 0 0,0 0-1,0 0 1,1 0 0,-1 1 0,5 1-15,3 3 141,-3 2-54,-2 1-50,-3 2-44,1 12-113,-7 4-106,-1-20 145,0 1 0,-1-1 1,0 1-1,0-1 0,-1 0 1,1 1-1,-1-2 0,0 1 1,-1 0-1,-1 1 81,-4 4-137,-1-1 34,-4 0 14,1 0 43,-51 27 9,52-28-56,7 1 74,6 2 64,4-1 50,9 7 135,9 2 198,-3-4-282,-11-7-18,-1 0-1,0 0 1,-1 1-1,4 6-127,5 9 189,-4-1-72,1 1-73,-7-2-74,-11-2-51,4-19 61,-1 1-1,0 0 0,0 0 1,-1-1-1,1 1 0,0-1 1,-1 0-1,1 0 0,-1 0 1,0 0-1,0 0 1,-2 0 20,-2 2-43,1-2 1,-1 1-1,0-1 1,0 0 0,0 0-1,0-1 1,-5 1 42,-26-4-94,32 1 87,-5-2 1,3 1 36,2-1 34,-2 0 47,5 0-89,-1 0-59,1 0-37,0 0-50,3 3 123,0 0-133,0 0 35,0 0-4,-1-1 62,-3-3 78,2 2-79,1 1-37,0 0-56,0 0-30,1 0-55,-1 0-63,1 0-69,0 1-79,0-1-84,0 0-92,0 1-100,3-3 183,0 0 74,2-3-225</inkml:trace>
  <inkml:trace contextRef="#ctx0" brushRef="#br0" timeOffset="124088.33">1903 975 9637,'0'-8'-36,"0"1"83,0-1 92,0 1 81,0 0 71,0 0 57,0 0 40,1 1 35,4-25 1705,-2 21-1534,1-1-81,1-8 146,-2-1-94,1 1-97,0-1-40,6-6 78,1-1-83,4-5 8,11-17 136,5 2-189,5 5-103,6 5-93,4 6-85,3 5-75,2 7-65,1 7-57,1 8-47,-39 5 20,-1 2 38,-8-2 63,-1 0 1,1 1 0,-1 0-1,1 0 1,-1 0 0,0 1 0,0 0-1,0 0 1,0 0 0,0 0 0,1 2 25,7 10-165,-4 1-100,-3-4-5,-2 1-82,-2 0-95,-2 1-108,-1-5 156,0 1-87,0 0-72,0 1-60,-3 8-600,-4 11-873,4-18 1229,1-3 289,-1-1 65,0 2-39,-5 5-202,10-15 727</inkml:trace>
  <inkml:trace contextRef="#ctx0" brushRef="#br0" timeOffset="124371.26">2111 802 8224,'0'-2'-77,"0"1"35,0-1 52,1 0 116,-1 1 101,1-1 159,0 1 102,1-1 199,0 2 463,0 0 18,-1 2-447,0-1-192,0 1-89,-1 0-161,1 0-92,-1 1-107,0 0-121,1 7 557,0 1-61,1-1-55,0 1-46,2 8 176,-1 13 127,-4 12 31,-4 3-95,2-23-344,-2-1-37,0 0-42,-2-1-47,5-16-216,0 1 64,-6 18 123,5-14-96,2-6-37,-1 1-36,1 0-44,0-1-51,0 2-89,-1-1-84,1 0-94,0-1-105,1 1-115,-1-3 282,1 0-33,0-1-34,0 1-35,0-1-38,0 1-37,0-2 46,0-1 57,0 1-33,0-1-180</inkml:trace>
  <inkml:trace contextRef="#ctx0" brushRef="#br0" timeOffset="124859.55">2371 1000 6939,'0'0'163,"0"0"-26,0 0 98,0 0-73,0 0 40,0 0 48,0 0 52,0 0 56,0 0 60,0 0 39,1 1 668,0 0-758,4 6 240,-1 1-81,-2 3 27,-1 7 185,-4 1-9,0-8-192,0-2-31,0-1 74,1-3-258,0 0-39,1 0-36,0-1-33,1 1 3,-2 0-37,-2 3 92,2-5 177,2-9-132,1 1-62,1 1-59,0 0-56,0 0-45,1-2-70,16-69-573,-8 30 274,2 0 42,3 2 52,3 4 65,-7 18 97,-9 16 16,0-1 0,0 1 0,0 0 0,1 0 0,0 0 0,-1 1-1,2-1 1,-1 1 0,0 0 0,1 0 0,0 1 0,2-2 2,-5 3-31,4-1-6,-1 0 46,5-1 108,-9 4-107,0 0 0,-1 0 0,1 0 0,0 0 0,-1 0 0,1 0 0,0 1-1,-1-1 1,1 0 0,0 0 0,-1 1 0,1-1 0,-1 0 0,1 1 0,-1-1 0,1 1 0,-1-1 0,1 0 0,-1 1 0,1-1 0,-1 1 0,1 0-1,-1-1 1,0 1 0,1-1 0,-1 1 0,0 0 0,1-1 0,-1 1 0,0-1 0,0 1 0,0 0 0,0 0-10,14 54 215,-7 4 78,-1-15-9,-1 14-49,-2-22-127,1-2-65,-3-19-60,-1-1-35,-3-1-38,1 0-42,-2 7-141,2 1-106,2-20 322,0 1-98,0 0-83,0-1-71,-1 0-105,1 1-55,-2 1-1221,1-2 1002,0-1 321,1 0 43,-1 0 113,0 0 36,0 0 41,0 0 46,0-1 50,0 1 56,0-1 60,0 1 65,-2-2-258,1 0 45,-2-1 30,0-1 29</inkml:trace>
  <inkml:trace contextRef="#ctx0" brushRef="#br0" timeOffset="125040.78">2384 1053 6553,'0'0'216,"1"0"-88,6 0 53,-2 0-20,2 0 424,-1-1-104,0-1-3,0-1 130,2 0 47,-2 1-123,1 1 15,-3 1-227,1 0 35,1 0 83,0 0-109,1 0-107,0 1-104,0-1-99,0 0-80,-1 1-79,1-1-77,0 0-75,0 0-74,0 0-73,0-1-70,0 1-69,0-1-68,-1-1-66,0 1-64,0-1-62,0-1-62,0 0-59,-1 0-58,-1 0 839,0 1 71,2-1 45,3-2 45</inkml:trace>
  <inkml:trace contextRef="#ctx0" brushRef="#br0" timeOffset="125822.25">2866 868 4497,'0'-1'-79,"0"0"36,0 0 34,0 0 34,0-1 118,0 1 116,0 1 4,0-1 53,1 1 48,-1-1 44,0 1 38,0 0 33,1 1 559,-1-1-108,1 3 1308,0-1-922,0-1-634,-1 0-51,1 1-62,-1-1-74,1 1-84,-1-1-99,1 1-111,-1-1-122,1 0-89,-1-1-36,0 1-36,1 0-38,-1-1-40,0 1-41,0 0-43,1-1-44,1 5 657,-1 0-54,0 0-47,0 1-39,-1 4 114,-2 15 335,1-12-236,1-6-163,0-1 53,0-5-321,0 6 156,4 21 583,-1-21-599,1-2-52,-4-5-96,0 0-1,0 1 1,0-1 0,0 0-1,0 0 1,0 0-1,1 0 1,-1 0 0,0 0-1,0 0 1,0 0-1,0 0 1,0 0-1,0 0 1,0 0 0,0 0-1,0 1 1,0-1-1,0 0 1,0 0 0,0 0-1,0 0 1,0 0-1,0 0 1,0 0 0,0 0-1,1 1 1,-1-1-1,0 0 1,0 0-1,-1 0 1,1 0 0,0 0-1,0 0 1,0 0-1,0 0 1,0 1 0,0-1-1,0 0 1,0 0-1,0 0 1,0 0-1,0 0 1,0 0 0,0 0-1,0 0 1,0 0-1,0 0 1,0 0 0,0 1-1,-1-1 1,1 0-1,0 0 1,0 0 0,0 0-1,0 0 1,0 0-1,0 0-2,1-11 226,2-16-101,2-5-84,-1 9-69,0-10-24,-4 28 45,1-1 0,0 1 0,0 0 0,0 0 1,0 0-1,1 0 0,-1 0 0,2-2 7,3-6 0,-5 10 0,0-1 0,1 1 0,-1 0 0,1 0 0,0 0 0,-1-1 0,2 2 0,-1-1 0,0 0 0,0 0 0,1 1 0,0-1 0,-1 1 0,1 0 0,0 0 0,0 0 0,0 0 0,0 0 0,3 0 0,14-7-28,0-1-47,35-14-235,-27 20 173,1 8 66,-12 6-55,-8 4-36,-6 3-40,-6 2-41,-2 1-45,-3 0-48,-1-1-50,1-2-52,1-5 6,2-1 145,0-4-10,-9 8-451,5-8 357,5-3 256,0-1 34,-1 0 40,1 0 47,-11 14 235,13 1-38,4-13-145,-1 0 1,1 0-1,0-1 1,0 1-1,0-1 1,0 0-1,1 1-38,7 14 119,-5-5 141,1 5-24,-2-1-69,-4-16-158,0-1 1,0 0-1,0 1 1,0-1-1,0 0 1,-1 1-1,1-1 1,0 0-1,-1 1 1,1-1-1,-1 0 1,1 1-1,-1-1 0,0 0 1,1 0-1,-1 0 1,0 0-1,0 0 1,0 0-1,0 0 1,0 0-1,0 0 1,0 0-1,0 0 1,0 0-10,-5 2 67,-1 1-1,1-1 1,0 0 0,-1-1 0,-3 2-67,-13 1 128,-1-3-34,15-2-76,-1 2-36,-9 2-103,15-3 56,-1 1 0,0-1 0,0 0 0,0-1 0,0 1 0,0-1 0,0 0 0,0 0 0,-4-1 65,9 1-6,-15-4-128,10 2 33,0 0-70,2 0 18,0 1-45,1-1-49,0 1-57,0-1-61,1 0-70,0 0-74,1-1-81,0 2 19,0 0-52,1 0-56,2 0-60,2-1-110,0 0 88,1 0 83,0-1 83,-2 1 183,2 0 48,-1 0 46,0 0 44,0 0 44,0 0 41,0-1 41,-1 1 40,4-2-34,-1-1 54,2 0 35,4-5 36,-11 9 17</inkml:trace>
  <inkml:trace contextRef="#ctx0" brushRef="#br0" timeOffset="126203.37">3321 815 11051,'1'-4'-45,"0"1"-73,1 0-73,2 0-320,-3 2 366,-1 1 27,-1 0 113,0 1 38,-1-1 43,0 0 48,0 0 161,2 0 46,-1 0 767,1 6-359,0-1-89,-1 1-80,0 0-72,0 0-64,0 0-55,0 0-49,0 0-38,-2 5 179,0 15 501,2-17-568,1-1-93,-1 0-53,0-1-44,0 1-40,-1 0-8,0 0-36,-6 17 154,3-9-82,2-4-11,0-2 22,1 1 64,-1 3-118,-3 8 134,-2 12 138,4-12-192,1-4-105,3 0-83,0-17-50,0 0 0,0 0 0,0 0 0,1 0 0,-1 1 0,0-1 0,1 0 0,-1 0 0,1 0 0,-1 0 0,1 0 0,0 0 0,-1 0 0,1 0 0,0-1 0,0 1 0,-1 0 0,1 0 0,0-1 0,0 1 0,0 0 0,0-1 0,0 1-1,0-1 1,0 1 0,0-1 0,0 0-1,2 1 12,0 0-1,0 0 0,-1 0 0,1-1 0,0 1 1,0-1-1,0 0 0,0 0 0,0 0 0,0 0 1,1-1-12,32-6 213,11-3 102,-31 7-250,0-1-40,-3 1-44,0 0-43,0 0-50,0 0-56,-7 1 17,1 2-63,0 0-51,-1 0-41,2-1-97,10-1-593,-11 0 703,-1 0 48,1-1 47,0 1 56,3 0 25,6 2 84</inkml:trace>
  <inkml:trace contextRef="#ctx0" brushRef="#br0" timeOffset="126588.72">3633 854 6553,'1'-8'99,"-1"2"93,1 3-53,0 1 33,0 0 36,0 1 39,0 0 42,1 0 46,0 0 48,0 1 52,1 0 55,0 0 58,0 0 61,1 0 64,-4 0-44,0 0-72,1 1-66,-1-1-63,0 1-58,1 0-53,-1 0-48,0 0-44,0 2 86,0 0-100,0 1-30,0 2 7,0-4-81,0 1 105,0-2-60,0 0 40,0 15 216,-1 0-50,-5 33 668,0-26-548,1-6-176,-2 30 684,6-27-598,0-1-110,1-1-96,0-7-133,5 12-96,8-7 72,-9-13-5,0 0 0,0-1 1,0 0-1,0 0 1,1 0-1,-1 0 1,0-1-1,1 1 0,1-1-20,60 6 273,-27-6-185,-26-1-96,9-5-84,-14 2 22,-2 1-18,-1 0-43,2 1-53,0 0-65,-2 0-64,-1-1-81,0-2-160,1-4-377,1-2-368,-6 10 883,1 0 39,-1-1 38,0 1 35,0-1-207,0 0 117,-1 0 49,0 0 113,0 0 62,-1-1 30,0 0 22,0 1-13,1 0-34,0-1-68,0 1-25,0 0-68,1 0-78,-1-1-87,-1-1 384,0-1 43,-1-2 30,-1-3 25</inkml:trace>
  <inkml:trace contextRef="#ctx0" brushRef="#br0" timeOffset="126790.78">3711 1000 3341,'0'0'407,"1"0"-86,3 0 0,6 0-191,0-1 63,0 1 54,0-1 48,2-1 112,0 0 45,24-5 1043,-14 3-601,-7 2-347,-3 0-141,0 0-59,-2 1-112,1 0-58,-1 1-65,0 0-73,6-2-50,-9 0-46,-2-1-54,-1 1-80,-2 0 32,0 1-41,-1 1-380,0-1 65,0 0 61,0 1 55,-1-1 52,1 0 47,-1 0 42,0 0 39,1 0-95,-1-1 84,0 1 37,-1-3-187,1 4 201,0-1-76,0 0-90,0-1-161,0-1 57,0 0-33,0-2-180</inkml:trace>
  <inkml:trace contextRef="#ctx0" brushRef="#br0" timeOffset="127052.06">3673 802 7581,'-1'0'189,"0"-1"-94,-2 0-73,-2-1-86,3 1 64,1 0 40,0 0 54,0-1 68,1 1 85,0 0 98,2-1 114,-2 1-181,1 1 34,1-1 36,-1 0 38,3 0 185,0-1-37,-1 1-36,1-1-34,4 0 368,0-1-120,1 1-110,-1 0-100,1 1-87,0-1-78,2 1-20,0 0-78,8-1 38,12 1 43,-18 1-154,-1 0 66,1-1 96,3 1-160,2 0 8,-1 1-82,-7-1-102,0 2-74,-1-1-52,0 1-71,0 1-77,1 0-88,-5-2-58,-1 0 110,0-1 1,-1 0-69,1 0-4,-1 0-76,0 0-86,0 0-101,-2 0 252,1 0-35,-1 0-37,1 0-39,-1 0-20,0 0 58,-1 0-40,0 0-194</inkml:trace>
  <inkml:trace contextRef="#ctx0" brushRef="#br0" timeOffset="127837.89">4948 590 6168,'8'-9'-3,"-4"3"48,0-1 45,1-1 119,-3 3-59,0 1 34,1-2 99,-2 1 65,1 1 71,-2 0 77,0 0 83,-1 2 89,0 0 96,-2 1 101,-6 2-128,1-1-95,-1 0-87,1 1-81,0 0-75,0 0-68,0 1-60,0-1-56,1 1-61,0-1-35,-6 3 37,0 1-77,-18 7 20,21-7-38,1 0 37,-23 12 20,-16 16 122,6 6-18,23-9-138,3 7 16,14-31-93,1 0 0,-1 0 0,1 0-1,0 0 1,0 0 0,1 1 0,0-1 0,0 0 0,0 0 0,1 0 0,0 0 0,0 2-7,7 20 78,5 2 68,27 32 184,-29-46-190,0 0 0,-1 0 0,5 13-140,0 3 111,-10-22-64,0-1 1,-1 1-1,0 0 1,1 8-48,-4 11 61,-1-26-58,-1 0-1,0-1 1,0 1-1,0 0 1,0 0 0,0 0-1,0-1 1,-1 1-1,0 0-2,-4 4-20,-1-2-38,-11 0-150,2-4-24,-9-2-172,3 0 20,13 0 114,0 1 36,-12-3-148,0-2 85,-27-13-340,35 11 396,0-1-46,1-3-139,1-1-115,7 6 219,1-1-38,1 1-41,1-2-45,0 1-48,2-1-52,0 1-53,2-2-58,2 1-61,0-1-64,2 1-67,1-2-71,-4 7 806,1-1 44,1 1 30,3-2 29</inkml:trace>
  <inkml:trace contextRef="#ctx0" brushRef="#br0" timeOffset="128156.11">4844 854 9380,'0'-4'104,"0"1"50,1 0 44,-1 0 39,1 0 91,1 0 38,3-4 861,-1 5-480,0 0-279,-1 1-112,0 0-40,0 0-91,0 0-40,0 0-47,0 0-51,1 0-61,9-2 428,-1 0-68,0 1-60,0 0-54,1-1-4,1 1-52,3 0-7,8-2 50,15-2 135,-20 4-311,30 0 176,-31 2-198,1 1-48,0-1-72,-7 1-32,-1-1-48,1 0-55,-1 0-60,-7 0 13,-1 0 61,1 1 27,6 1-144,-8-1 163,0 1-19,-1-1-41,0 1-54,0 1-63,-1-1-74,0 2-85,0-1-96,-1 1-107,0-3 31,-1 1-1332,0-1 1185,-1 2 28,-1 0 109,-2 3-334</inkml:trace>
  <inkml:trace contextRef="#ctx0" brushRef="#br0" timeOffset="128362.84">5078 829 771,'0'0'486,"0"0"-136,0 0-47,0 0-42,0 0-41,-1 0-37,1-1 85,-1 1-161,1 0-34,-1 0-7,-3 0-104,3 0 72,0 0 53,1 0 74,-1 0 91,0 0-23,1 1 54,0-1 60,0 0 66,0 0-14,-1 0 52,1 1 56,0-1 60,1 0 61,-1 0 66,0 1 68,0-1 73,3 4 116,0 2-120,0 0-107,-1 1-96,0 1-85,0 0-74,-1 0-61,1 1-50,0 0 23,0 3 127,4 27 150,-6-13-286,-1-3-128,0-1-80,0 3-95,0-13-83,1 0-38,0-6-30,0-2-4,0 0-33,-1 0-44,1 1-41,0 0-41,0 0-43,0-1-45,0 1-47,0 0-47,1 0-50,-1-1-51,1 0-53,1 0-55,0-1-55,0 0-58,0 0-59,1-1-61,1 0-62,0-1 392,1 0 63,0-1-37,5 0-192</inkml:trace>
  <inkml:trace contextRef="#ctx0" brushRef="#br0" timeOffset="128813.6">5443 895 6939,'7'-7'209,"-3"1"96,-2 3 80,-2 1 64,-2 1 360,-8 4 487,3 2-553,-1 0-85,2-1-290,1-1-73,1 1-117,1-1-68,0 0-79,1-1-85,-4 5 534,1 1-42,-1-1-36,1 1-33,-4 4 129,1 1-56,-7 13 322,10-16-418,1-1-1,0 1 1,0 1-1,0 3-345,0 5 520,3-1 75,2-3-225,3-1-32,11 6 239,8-7-125,4-8-121,3-5-115,0-6-110,-2-4-105,-5-4-101,3-12-291,-22 21 300,0 0-1,0-1 1,-1 0-1,0 0 1,0 0 0,-1 0-1,0 0 1,0-1-1,0 1 1,-1-1-1,1-6 92,-2-13-282,-5 1 34,-3 1-86,0 2-61,-4-3-141,-10-10-341,19 31 671,0-1 40,-11-15-313,7 13 212,1 2-34,0 3-101,2 2 154,1 1-36,0 1-38,0 0-44,3-1 209,0-1 37,-1 1-30,1-1 83,-1 2-3,1-1 11,0-1-42,0 1-62,0 0-77,0 0-91,0 1-109,0-1 82,0 0-60,0 0-63,0 0-69,0 1 225,0 0 36,0 5-446</inkml:trace>
  <inkml:trace contextRef="#ctx0" brushRef="#br0" timeOffset="129307.74">5702 868 5525,'0'0'327,"0"0"-54,0 0-64,1 0 34,-1 1 37,2 0 37,-1 0-155,0 0-1,-1 0 0,1 1 0,0-1 1,0 0-1,0 1 0,-1-1 0,1 0 1,-1 1-1,1-1 0,-1 0 0,0 1 1,1-1-1,-1 2-161,1 4 712,-1 1-33,0 6 283,1-7-529,1 0-37,-1 3 189,1 0-1,-2 1 1,1-1-1,-1 0 1,-1 0-1,-1 10-584,-1 32 2083,3-46-1906,1 19 366,-2-13-353,-1-3-98,-1-2-88,-1-2-116,1-4 6,-1 0-40,2-3-146,-1-1 76,1-3 65,-1-1 51,0-6 18,-1-7 37,2 11 12,1 3-33,-1-4 17,0 0 0,1 1-1,0-1 1,1 0 0,0 1 0,0-1 0,2-4 49,6-39-203,-4 29 129,-2 12 55,-1 4 5,1-1 0,-1 1 0,1-1 0,1 1-1,0 0 1,1-4 14,15-12-92,13 0-97,-14 15 120,40-11-303,-34 14 277,-21 6 75,0-1 0,0 1 0,0 0-1,1 0 1,-1 0 0,0 0 0,0 1-1,0-1 1,0 1 0,1 0 20,3 2-88,-1 0 0,1 0 0,-1 0 0,0 1 0,5 3 88,-10-6-25,1 0 0,-1 0 0,0 0 0,0 0 0,0 0 1,1 1-1,-1-1 0,0 0 0,-1 1 0,1-1 0,0 1 0,0-1 1,0 1-1,-1 0 0,1-1 0,-1 1 0,0-1 0,1 1 1,-1 0-1,0 1 25,-2 24-403,-4-10 108,-1 0-42,-1-2-47,1-1-56,-13 18-376,0 0 108,7-10 302,4-2 131,1-1 75,4-7 119,2 0 40,0 1 43,2-1 47,1 0 50,2-1 55,2 1 59,1-1 62,1-3 82,1-1-37,1-1-36,1-2-36,0 0-34,0-1-34,10 2 81,-3-2-133,-4-1-130,-7-3-53,-2 1-14,-1-1-35,0 0-44,1 0-51,-2-1-10,1 1-45,0 0-48,-1-1-52,1 0-58,-1 1-61,0-1-65,1 0-69,-1-2 219,1 0 42,0-1-29,2-5-144</inkml:trace>
  <inkml:trace contextRef="#ctx0" brushRef="#br0" timeOffset="129759.5">6145 947 9123,'0'9'290,"0"0"96,0 0 82,0 0 69,0-1 44,0 1 40,0 32 2440,0-28-2202,0-1-102,0-9-432,0 0-75,-1 0-65,-2 7 243,1-6-214,1-2-45,-1-1 33,-1 0 43,1-1 50,1 0-294,1 1 0,-1-1 0,1 0 0,0 0 0,-1 0 0,1 0 0,-1 0 0,1 0 0,-1-1 0,1 1 0,-1 0 1,1 0-1,-1 0 0,1 0 0,0 0 0,-1-1 0,1 1 0,-1 0 0,1 0 0,0-1 0,-1 1 0,1 0 0,0-1 0,-1 1 0,1 0 0,0-1 0,0 1 0,-1-1 0,1 1 0,0 0 0,0-1 0,-1 1 0,1-1 0,0 1 0,0-1 0,0 1 0,0-1 0,0 1 0,0 0 0,0-1 0,0 1 0,0-1 0,0 0-1,0 0 21,-7-25 112,11-13 175,-1 19-195,-1-1-68,-1-5-66,3 0-35,3 2-76,0 0 0,2 0 0,8-16 132,-9 21-41,-5 13 20,0 0 0,1 1 0,-1 0-1,1-1 1,0 2 0,0-1 0,1 0 0,-1 1 0,5-4 21,10-9-88,-14 11 43,1-1 1,1 1-1,-1 1 1,1 0-1,0 0 1,0 0-1,0 1 1,1 0-1,0 0 1,-1 1-1,2-1 45,-1 2-52,-1 1 0,1 0 0,-1 0 0,1 0 0,4 1 52,2 1-91,0 3 47,-1 3 43,-1 1 38,10 14 134,-4 6 97,-9-9 54,0-1 0,-1 2 0,3 13-322,0 3 365,-6-15-124,-1-2-39,0 3-1,1 11 47,1 7 16,-5-12-88,-1-10-115,3 2-41,-2-14-59,0 0-74,0 0-66,-1 0-61,0 4-218,-1-1-98,-1-1-76,-1 1-53,2-8 518,1 0 0,-1 1 0,0-1-1,0 1 1,0-1 0,0 0 0,0 0 0,0 0-1,0 1 1,0-1 0,-1 0 0,0 0 167,-7 3-810,3-3 395,0-1 33,-1-2 40,0 0 46,3 1-210,1-1 57,0-1-33,-2-2-180</inkml:trace>
  <inkml:trace contextRef="#ctx0" brushRef="#br0" timeOffset="129938.59">6158 947 6168,'9'0'832,"-1"0"-72,0 0-69,1 0-64,-1 0-62,0-1-58,1 1-55,-1-1-52,0 1-48,0-1-45,0 1-42,0-1-37,8 0 125,0 0-112,-3 0-106,0 0-45,31-2 89,-24 2-60,0 0 94,-10 1-58,0 0 41,14 0-5,-2 0-123,-1 0-97,1 0-110,0-1-119,-11 0 80,-1 0-35,1 0-35,-1 0-37,1-1-39,-2 0-41,1 0-40,0 0-44,7-3-121,6-2-143,-22 6 689</inkml:trace>
  <inkml:trace contextRef="#ctx0" brushRef="#br0" timeOffset="130499.57">7030 762 6553,'3'-3'93,"1"1"70,-1-1 59,1 1 52,1-1 344,-4 3-543,-1-1 0,1 1 0,-1 0 0,1-1 0,-1 1 0,0-1 0,1 1 0,-1 0 0,1-1 0,-1 1 0,0-1 0,1 1 0,-1-1 0,0 1 0,0-1 0,0 1 0,1-1 0,-1 1 0,0-1 0,0 0 0,0 1 0,0-1-75,0-1 359,0 1 117,-5 1-84,0 0-53,0 0-22,0 0-51,-1 0-45,1 1-36,-6 0 129,-8 4 76,12-2-199,-3 3 107,-16 15 306,1 0 0,0 2 1,-7 10-605,20-19 369,1 1 1,1-1 0,-8 14-370,-7 26 804,14-26-573,7-17-117,-1 0 0,1 0-1,1 0 1,0 1 0,0 4-114,3-12 24,-1-1 1,1 1-1,0 0 1,1-1-1,-1 1 1,1 0-1,-1-1 1,2 3-25,5 11 55,6-1-35,4-10-20,0-3-52,0-2-89,8-5-158,13-12-288,-22 5 360,-1 0-211,-5 4 194,-1 0 59,-1 0 55,-1-2 56,10-14 21,-4 9 60,-2 1 42,0 2 54,-1 2 31,0 1 53,1 1 59,-1 1 66,-9 6-264,0-1-1,0 1 1,-1 0 0,1 0-1,0 0 1,0 0 0,0 0-1,-1 0 1,1 0 0,0 0-1,0 0 1,0 0-1,0 0 1,-1 0 0,1 1-1,0-1 1,0 0 0,-1 1-1,1-1 1,0 1 0,0-1-1,-1 1 1,1-1-1,-1 1 1,1-1 0,0 1-1,-1-1 1,1 1 0,-1 0-1,1-1 1,-1 1-1,1 0 1,-1 0 0,0-1-1,1 1 1,-1 0 0,0 0-1,0 0-47,4 8 404,0 0-61,-2 0-80,0-1-101,-1-6-124,1 15 256,-1 0-93,-1 1-77,-1-1-64,1 4-54,-1-3-39,-1-8-21,0-4-27,0 1-46,-1-2-22,0 0-46,-1 1-53,0 0-60,-2 2-82,0 3 69,4-4 128,3-7 126,6-7 49</inkml:trace>
  <inkml:trace contextRef="#ctx0" brushRef="#br0" timeOffset="130847.3">7395 829 11051,'6'-7'32,"1"0"94,0 0 93,1 2 86,1 4 84,-8 1-101,0 0 63,0 2 61,0 0 57,2 5 330,0 1-112,-1-1-102,-1 1-95,0 0-84,0 0-75,-1 1-68,0-1-56,-1 3-23,0-1-54,0 0-44,-5 31 175,3-23-41,1-9-53,1 0 50,-1 2-103,-1 1 80,-2 3 114,-4 8 229,2-3-91,3-7-197,1-3-93,1 0-61,-1 3 49,0-1-35,-2 1-16,-2 5-3,-1 6 9,7-23-99,0 1 0,1-1 0,-1 1 0,1 0-1,-1-1 1,1 1 0,0-1 0,0 1 0,-1 0 0,1-1-1,1 1 1,-1 0 0,0-1 0,0 1 0,0 0 0,1-1-1,-1 1 1,1-1 0,-1 1 0,1-1 0,0 1 0,0-1-1,-1 1 1,1-1 0,1 1 0,0-1-3,0 1 0,0-1 0,0 1 0,0-1 0,0 0 0,0 0 0,1 0 0,-1 0 0,1-1 0,-1 1-1,0-1 1,1 1 0,-1-1 0,1 0 0,0 0 3,22 0-61,2-3-37,-2-2-47,-3 0-55,-10 3 26,-4 0 87,11-1-60,-12 2 62,-2 0-19,0 0-39,1 0-49,-1 1-60,-1-1-8,1 1-54,0-1-58,-1 1-64,1 0-69,0 0-75,0 0-80,0 0-86,-2 0 259,0-1-79,-1 0-65,1 0-49,-1-1-181,-4-3-1204,0 4 1606,0 0 49,0 1-35,-3 0-168</inkml:trace>
  <inkml:trace contextRef="#ctx0" brushRef="#br0" timeOffset="131025.27">7434 1107 9123,'0'0'164,"0"0"-28,0 0-5,1-1 48,-1 1-21,1-1 38,6-4 860,1 1-55,2 2-72,0 0-87,1 2-104,1 0-122,-6 0-359,-1 0-36,1 0-38,0 1-41,-1-1-38,1 0-51,-1 0-54,0 0-58,4 0-25,-1 1 74,0-1 61,1 0 45,23 1 395,-19-1-339,-5 0-116,-1-1-46,0 1-56,1-1-67,-2 0-35,0-1-59,0 1-64,0-1-70,0 0-76,-1 0-82,1-1-86,0 1-94,-4 0 44,0 1-67,4-7-1796,-4 3 1515,-2 3 543,0-1 46,-1 0 55,1 0 65,-2-1 96,0-1 77,-1-1 52,-1-3 50</inkml:trace>
  <inkml:trace contextRef="#ctx0" brushRef="#br0" timeOffset="131238.34">7408 829 9123,'0'-7'381,"2"1"119,-1 3-60,1 0 44,3-1 582,8 0 1185,-8 4-1547,0 0-62,0-1-118,0 1-92,0-1-108,-3 1-208,0-1-34,10-1 367,0-1-82,0 1-71,0 0-63,3 0-24,-1 1-61,4-1-28,9 0-1,-6 1-18,-6-1-5,-3 1 15,0 0 38,6-1-130,22 1 158,-27 0-154,-1 2-45,-3-1-30,0 0-39,0 0-44,0 0-50,3 0-165,-5 1 129,-1-1-34,0 0-35,0 0-37,1 0-40,-1 0-41,4 0-69,6 0-95</inkml:trace>
  <inkml:trace contextRef="#ctx0" brushRef="#br0" timeOffset="140433.64">21204 3609 1670,'0'-5'1634,"0"-2"59,0-2 61,0 0 62,0 0 62,0 1 65,0 3 65,0 3 65,0 2-1645,0 0-92,-1 0-80,0 0-68,1 0-64,-1 0-39,-1 0-4,-2 1 40,3-1-36,0 1 53,-1 4 245,2 2-61,-1 0-66,0-1-39,-3 3-70,1-1-42,0 2-22,0 4-17,-2 9 6,-2-5 33,-12 40 236,5 3-35,2 22 15,8-12-156,2-36-126,2-1-33,-1 10 124,-4 23 171,-1 1 2,5-22-180,-1 8 284,-7 51-407,6-65 167,4 0-38,-3 39 67,-5-11-85,3 88 57,-3-71-35,0 3-31,6-62-79,-2 0 0,-1 0 0,-1 0 0,-3 8-23,-8 40 37,7-25-58,3-15-15,0 0 0,3 0 0,0 14 36,3-41 0,-1 0 0,0 0 0,0 0 0,0 1 0,-2 2 0,1-3 0,1 0 0,0 0 0,0 0 0,0 0 0,1 4 0,-2 10-9,-3-1-57,-1 16-94,4-24 139,-3 0-62,1-5 61,1 3 83,4-9-197,0-1 33,5-2-101,-3 1 80,-3 1 6,5-5-801,0-2 85,-1-1 80,-1-1 75,0 0 68,-1 0 63,0 0 57,0 0 50,1-2-129,0 0 124,-1 1 44,1-3-36,2-7-171,-5 20 598</inkml:trace>
  <inkml:trace contextRef="#ctx0" brushRef="#br0" timeOffset="141623.74">21138 3516 385,'0'-5'50,"0"0"95,0 1 88,-1 1 83,1 1 75,-1 0 71,0 1 63,0 0 57,0 2 453,-1 0 105,0 3 330,-1 3 850,-1 4 457,3-7-1894,-1 0-38,1 0-176,0-1-39,0 1-44,0-1-49,1-1-132,-1 1-41,0-1-45,1 1-47,-1-1-52,1-1-54,-1 1-58,1-1-60,-7 26 275,-2-2-34,-9 14 143,10-26-246,0 0 1,0 0-1,-1-1 1,-1 0-1,-6 5-186,-7 5 320,-2 0 39,23-21-345,-12 10 142,-14 8 139,-1-4-52,13-11-180,14-6-191,3-4 24,1 2 75,0 3 46,4 0 78,-4 1-74,25-22 400,-13 8-256,-1-1-39,5-6-26,1 4-120,-4 6 20,-11 9 0,-1-1 0,1 1 0,-1-1 0,0 0 0,0 0 0,0 0 0,0 0 0,0-1 0,0 1 0,-1-1 0,91-151 0,-90 150-5,1 0 11,3-1-37,5-7-46,7-3 56,-15 18 19,-2 4-28,2 2-45,10 24 240,-2 0 34,5 5 96,-7-16-156,-3 1-38,0 4 116,2-1-43,2-2-40,2-1-40,2-2-37,1 0-35,17 16-77,-26-28-319,-1-1 76,11 21-461,-12-16 374,-2-4 96,-1-1-64,-1 0-1,0-1-62,0 0-73,-1 1-80,0-1-89,-1 0-98,0 0-106,0-1-115,-1-1 436,0 0 61,-1-1-36,-1 2-191,4-5 702</inkml:trace>
  <inkml:trace contextRef="#ctx0" brushRef="#br0" timeOffset="153916.43">18861 1385 771,'0'0'268,"0"0"-61,-1 0-51,1 0-45,-1 0-30,0 0-33,-3 1 12,3-1-9,-1-1 89,1 1 58,0-1 104,0 1-104,1 0 35,0-1 37,0 1 41,0 0-86,0 0-73,0 0-59,0-1-47,0 0-38,0-2-85,0 2 82,0 0 79,0 1 1,0 0 35,0 0 41,0 0 44,0 1 51,0-1 55,0 1 199,0 1 119,0-1-266,0 0 34,0 0 36,0 1 37,0 0-357,0 0-45,0 0-42,0 0-42,0 2-99,-1 1-105,1-1-97,0 0-87,1 0-79,-1-1-72,1 0-62,0-1-54,1-1 346,0 0 36,5-1-446</inkml:trace>
  <inkml:trace contextRef="#ctx0" brushRef="#br0" timeOffset="161049.66">20332 1981 4112,'2'-2'-21,"0"-1"51,-1 1 48,1-1 44,0 1 40,-1-1 35,3-3 291,-1-1 224,0 1-45,1-7 950,-3 10-1152,-1 1-35,0-1 41,0 0 220,0 0-41,0-1-39,0 2-38,0-1-38,0 0-35,0 1-34,0 0-34,-1-2 339,0 1-117,0 0-108,-1 1-96,1 1-154,-1 0-50,0 0-45,-1 0-40,-1 1-14,0 0-41,-2-1-21,-5 1-12,9 0-64,-14 0 262,1 0 109,1 0 0,-1 1 0,-10 3-380,-10 5 516,25-6-393,1 0-13,0 0 1,0 0-1,1 1 1,0 0-1,-1 1 1,1 0-1,1 0 1,-2 2-111,-33 33 454,2 8-94,-1 14-19,30-42-205,1 0 0,0 1 0,-4 15-136,9-19 77,-23 73 289,23-72-286,1 1-1,1 0 1,1 0-1,0 1-79,2-12 27,0 0 0,0 1-1,1-1 1,0 0 0,0 1-1,1-1 1,0 0 0,0 0-1,3 5-26,-2-7 11,0 0-1,0-1 0,0 0 1,1 1-1,0-1 0,0 0 0,0-1 1,1 1-1,0-1 0,-1 0 1,1 0-1,1 0 0,3 1-10,4 2-70,0-2-40,2-2-35,0-1-34,18-1-273,0-3-109,-6-3 45,-1 0-49,11-5-355,-4 1-59,-20 4 449,21-9-1083,-21 7 972,-3 0 171,-1-1 53,2-1-31,3-6-166</inkml:trace>
  <inkml:trace contextRef="#ctx0" brushRef="#br0" timeOffset="161615.66">20605 2166 4497,'0'-2'-78,"0"0"41,-1 1 41,1-1 37,-1 1 36,0 0 34,0-1 203,0 1-73,-1 0 36,-1-1 369,-1 2 255,-3 0 602,-1 2 28,3 0-579,1 0-245,0 0-109,1 0-205,0 0-114,1-1-187,1 0-35,-1 1-37,1-1-39,-19 21 1394,0 1-97,2 2-110,0 1-124,10-13-572,0 1-36,1-1-38,0 1-39,0 0-42,2 1-41,0-1-45,0 0-47,0 2 97,0 0-44,-2 7 45,0 0-65,3 5-17,3-24-170,1 1 0,0-1 0,0 0 0,1 0 0,-1 1 0,1-1 0,0 0 0,1 2-30,-1-4 10,-1-1 1,1 1 0,0 0-1,0-1 1,0 1 0,0-1 0,1 1-1,-1-1 1,0 1 0,1-1-1,-1 0 1,0 0 0,1 0-1,0 0 1,-1 0 0,1 0-1,0 0 1,-1 0 0,1-1 0,0 1-1,0-1 1,-1 1 0,1-1-1,0 0 1,0 0 0,0 0-1,0 0 1,-1 0 0,1 0-1,0 0-10,8-1 56,-1-1 0,0 1 0,0-1 0,0-1-1,1 0-55,-1 0 15,15-5-16,-1-1-57,-16 5 22,-1 1 1,1-1-1,-1 0 1,0-1-1,0 0 1,0 0-1,-1 0 1,1-1-1,2-4 36,3-3-66,-1 0-39,10-16-203,2-8-194,3-21-400,-21 47 676,-2 1 0,0 0-1,0-1 1,0-9 226,-4-22-507,-6 7 192,1 18 206,-2-1 38,6 14 59,0 0 1,0 0-1,0 1 1,-1-1-1,1 1 1,-1 0-1,0 0 1,0 0-1,0 0 1,0 1 11,-5-4-35,-9-1-36,9 7-16,1 2-49,-3 3-142,7-2 90,-1 2-37,0 1-113,0 0-70,1 2-75,0-1-83,1 1-89,1 0-95,1 0-102,1 0-108,-1 4-576,1-4 713,0-1 57,0-2 303,0-1 49,1 0 114,-1 0 45,1-1 53,0 0 57,0 1-2,1-1 59,0 1 37,2 1 37</inkml:trace>
  <inkml:trace contextRef="#ctx0" brushRef="#br0" timeOffset="162089.2">20879 2099 9123,'0'0'390,"0"0"-39,-1 0-38,1 0-34,0 0 185,-1 0-109,0 0-63,0 0-85,0 0-62,-2 0 121,2 1-45,0 0-31,0 0 64,-1 1 292,2 1-69,-1 0-61,1 0-51,0 4 216,-2-1-96,-7 15 636,1 1-64,3-7-405,1 0-54,-2 3 30,0 1-111,3-10-306,-1 0-34,1 0-36,-1-1-39,-3 7 80,-1 0 46,-14 31 468,15-31-514,2-2-57,3-8-82,-11 27 258,5-4-76,5-9-136,2 3-61,1-21-12,0 0 0,0 0 1,0 1-1,0-1 0,1 0 1,-1 0-1,0 0 0,1 0 1,-1 0-1,0 0 0,1 0 1,0 0-1,-1 0 0,1 0 1,-1 0-1,1 0 1,0 0-1,0 0-16,20 9 188,0-8-93,13-4-4,-12 1-31,-2 1-215,-1 1 75,4 1 48,11 2 36,-14-2-20,0 0-48,-6-1-21,-1 0-43,-2-1-18,0 0-42,0 0-45,0-1-53,-1 1 6,-1-1-42,0-1-46,1 1-47,-1-1-50,0 0-55,1-1-56,-1 0-59,-6 2 188,-1-1 35,3-2-313,-1-1 123,0 0 112,-1-1 100,-1 1 89,0-1 77,-1 2 67,0-2 42,0 1 45,-1-1 30,0-3 29,0 9 11</inkml:trace>
  <inkml:trace contextRef="#ctx0" brushRef="#br0" timeOffset="162651.49">21191 2113 4497,'1'-2'3,"1"0"73,0-1 72,0 0 74,-1 1 10,1-1 47,0 1 49,-1 0 48,1-1 48,0 2 50,-1-1 49,1 1 49,-1 1 50,0 0 49,0 1 51,0 0 51,0 1 50,0 2 51,-1 0 52,0 1 51,0 2-347,-2 1-95,0 1-91,0 0-84,0 1-45,-1 1-94,2-1-86,0 1-77,1 0 42,-1 0 63,-1 2 97,-2 6 209,-1 11 286,4-20-547,1-1-43,0 11 168,0-2-38,1-1-37,0-1-38,1-1-37,1 1-39,0-1-38,2 1-38,-1-9-14,-3-6-40,0 0 1,0 0 0,0 0 0,0 0-1,0-1 1,0 1 0,0 0 0,1-1-1,-1 1 1,0-1 0,0 1 0,1-1-1,-1 0 1,0 1 0,0-1 0,2 0-15,8 0 76,1-2-53,-1-1-88,-5 0-10,-1 0-34,-1 0-37,0 0-41,12-15-407,-8 7-13,0 0 0,0 0 0,4-10 607,0-4-731,-1 1 166,-6 12 326,0 1 35,2-6-8,0 1 84,1-1 94,0 1 107,-2 2-5,6-21 34,-9 22-37,-1 3 18,0-1 35,-1 1 45,-1 0 52,0 8-54,0 1 64,1 2 203,0 1-75,0 1-69,-1 0-60,0 2-53,0 0-46,0 7 20,-3 24-17,2-29-61,0-1 42,-8 81 774,7-58-617,1 0-44,1-5-82,0 0-51,0 0-61,1 0-71,-1-9-26,0 1-34,0-1-37,0 0-41,0-10-191,2-1-55,0 2-140,2 2-341,2-3 7,-2-3 346,-1-3 141,0-1 61,-2 0 248,0 0 42,-1-1 27,0-2 26</inkml:trace>
  <inkml:trace contextRef="#ctx0" brushRef="#br0" timeOffset="163455.77">21633 2166 5525,'0'0'318,"0"0"-79,0 0 131,0 0-131,0 0 52,0 0 176,0 0-47,0 0-46,0 0-42,0 0-38,0 0-37,0 1 159,0-1-127,0 1-77,0 1 23,0 1 32,0-1-116,0 0 72,0 0 102,0 5 336,0-1-111,0 0-95,-1 1-83,1-2-87,-1 1-46,0 3 87,-4 11 350,4-13-412,-1 0 62,-1 8 266,2 2-68,1 4 38,1 10 208,0 6 145,15-74-480,-11 25-378,0 1-35,3-7-18,-6 11-9,1 0 0,0 1-1,0-1 1,0 1 0,4-4 5,7-11-70,17-30-170,-20 31 195,0 0 60,0-1 90,-9 18-96,1-1 0,-1 1 0,1 0 0,0-1 1,0 1-1,0 1 0,0-1 0,1 0 0,-1 1 0,1 0 1,-1 0-1,1 0 0,0 0 0,1 0-9,8 8 42,-12-4-27,1 0 0,-1-1 1,0 1-1,0 0 0,0 0 1,0 0-1,-1 1 0,1-1 1,0 0-1,-1 0 1,0 1-16,3 31 206,-3-13-100,0-12-72,0 15 127,0 1 67,0 60 687,0-49-591,3-24-208,3-11 2,8-13 92,-13 11-140,5-11 71,1 1-55,6-9-35,7-13-98,-12 17 51,1-3-25,6-14-69,2 1 0,5-6 90,7 0-34,-26 35 43,-1 0 0,1 0 0,0 0 0,0 1 1,1-1-1,-1 1 0,2-2-9,-4 4 1,-1 0 1,0 0-1,0 0 0,1 0 0,-1 0 1,0 0-1,1-1 0,-1 1 1,0 0-1,0 0 0,1 0 1,-1 1-1,0-1 0,1 0 0,-1 0 1,0 0-1,0 0 0,1 0 1,-1 0-1,0 0 0,0 0 0,1 0 1,-1 1-1,0-1 0,0 0 1,1 0-1,-1 0 0,0 1 1,0-1-1,0 0 0,1 0 0,-1 1 1,0-1-1,0 0-1,3 20 20,3 5-18,-1-8 18,-1 12 31,-3-8 25,0 0-1,-2 0 1,-1 6-76,-3 11 71,0-5-53,-1-2-64,4-19 8,0 0-39,0 3-121,0-2-85,1-7 92,1 0-37,-1 4-247,1-5 189,0 1-34,-1-1-38,1 0-38,0 0-42,0 0-43,0-1 166,0-1 33,0 6-449</inkml:trace>
  <inkml:trace contextRef="#ctx0" brushRef="#br0" timeOffset="163739.21">22284 2126 5911,'0'0'91,"0"-5"328,0 0 100,-1 0 89,1 0 74,-3-1 530,1 5-431,-3 4 432,3 3 211,1-1-574,1-1-421,0 0-46,0-1-54,-1 1-60,-19 73 1573,17-50-1261,1-3-49,1-6-178,-4-2-75,-1-1-63,-1 0-49,-4 7 24,10-18-162,-1 0-1,1 0 1,0 0-1,0 0 1,0 0-1,1 0 1,-1 0-1,1 2-28,-2 6 12,-2-2-58,-1 4-110,4-7 25,0 3-40,1-8 75,0 9-250,-1-8 159,0 0-91,-1-1-47,0 0-105,1-1 170,0-1-34,0 0-35,-1 0-39,2 0-449,0 0 86,1 0 81,-1 0 75,0-1 71,0 1 64,1-1 61,-1 1 55,1-1 66,-1 0 38,1 0-118,0 0 136,-1 0 55,2-3-204,-1 3 139,-1 1 62,1-1-38,-1 1-44,0 0-53,1-3-330,0 0 71,-1 0-42,0-2-218</inkml:trace>
  <inkml:trace contextRef="#ctx0" brushRef="#br0" timeOffset="164000.47">22310 2152 2955,'3'0'-36,"0"0"69,-1-1 64,0 0 58,0 0 53,-1 1 47,1-1 44,-2 0 37,1 0 113,0 1 39,0 0 134,1 1 352,1 6 623,-1-3-1108,0 1-38,0-2-228,0 2 525,1 0-94,1 0-87,0 0-78,-1-1-169,1 0-36,3 3 191,1 0-100,0 0-72,14 14 494,-14-12-370,2 4-187,1-1 76,1 1 133,8 6 288,-8-7-256,-4-4-189,6 6 109,-4-1-184,-5-7-158,-1 1-38,4 3-70,0-1-93,1 0-81,-2-2-74,-1-3 23,-4-2-593,1-1-85,4-2-2385,-4-1 1983,-1 1 620,0-1 76,-1 1 179,0 0 74,0-1 85,0 1 93,-1 0 104,1-1 114,-1 1 123,0 1-7,1 0 35,0-5-299,-1 1 62,1-2 40,-1-4 40</inkml:trace>
  <inkml:trace contextRef="#ctx0" brushRef="#br0" timeOffset="164253.72">22622 2193 5525,'0'-3'-411,"0"1"111,0-1 106,0 1 101,0-1 95,0 0 89,0-1 84,0 1 78,0-1 145,0 0 96,0 0 84,0 0 75,0 0 217,0-1 78,0 0 268,0-2 709,0 0 784,0 4-995,0 3-1044,0-1-35,0 1-39,0 1-45,0 0 64,0 1-90,0 0-102,0 1-113,0 1-123,0-1-143,0-1-36,0 1-36,0 0-37,0 0-40,0 0-40,0 18 691,0-2-72,-1-1-65,-2-1-58,0 0-53,-1 1-46,-3-1-40,-1 2-34,1-1-141,-3 24 241,8-29-245,0 0-71,1-2-72,-1 1-92,0 0-109,1-7 109,0 1-33,-7 17-1178,6-20 952,2-2-106</inkml:trace>
  <inkml:trace contextRef="#ctx0" brushRef="#br0" timeOffset="165398.4">23091 1967 2570,'0'-1'29,"0"-1"75,0 1 69,0-1 64,0-1 160,0 0 88,0 0 79,0-1 68,0 0 200,0 0 63,0-1 235,1-3 615,-1 3-317,1 2-522,0 1-195,0 1-52,0 0 75,1 0-119,-1 1-359,0 1-37,0-1-41,0 1-43,0 0 261,0 1-33,0 2 266,0 0-114,-1 2-102,0 1-32,0 0-103,0 3-47,-1 2-8,0-1 53,1 12 49,-2-1-96,0 3-40,-3 12 28,2-11-36,0 0 91,-4 19 302,-4 0-59,4-15-219,1 0-45,1 1-53,4 0-61,0-12-80,1 10 51,1-10-115,3-6-102,-1-7 7,1-1-38,-3-5-252,0 0 73,0 0 62,0-1 53,2-1-66,3-6-194,-5 6 330,0 1-42,-1 1 36,3-5-299,1 0-42,2-4-411,-1 2 327,-1 0 144,0-2 71,-1 4 256,0-2 37,4-16 15</inkml:trace>
  <inkml:trace contextRef="#ctx0" brushRef="#br0" timeOffset="165666.29">23156 1887 2056,'-4'-2'40,"0"1"-38,-9-4-89,8 4 90,-1 0 83,3 0 1,0 1 36,0-1 61,0 1 58,0 0 65,0-1 70,0 1 79,0 0 85,0 0 92,-1 0 99,2 0 1710,3 0-986,0 0-513,13 0 80,0-1-101,0 1-97,0-1-88,0 0-85,0-1-77,1 1-71,-1-1-66,3 0 11,0 0-75,0-1-63,1 0-54,12-2 104,42-8 290,-52 9-441,-1 0 45,1 1 60,-1-1 77,-12 4-343,14 0 131,-9 2-152,-5 0-79,-1 1-67,0 0-81,-2 1-97,-2 1-269,-8 3-236,-5-2-41,5-3 204,3-1 272,-13 6-1450,6-2 697,4-4 621,0 1 59,2-1 186,0 0 37,-1 0 41,0-1 44,-7 3-61,-2 0 106,-8 2 64</inkml:trace>
  <inkml:trace contextRef="#ctx0" brushRef="#br0" timeOffset="165863.87">23117 2060 2955,'-1'0'-83,"0"0"34,-2 1 49,0-1 120,0 1 109,0 0 97,1 0 85,-1 0 72,2-1 62,-1 1 426,1 0 615,6-3 14,0-1-607,0 1 27,1 0-100,-1-1-94,0 1-88,0 0-81,0 0-74,0 0-68,0 0-62,1 0 19,1 0-69,-1 0-57,0 1-46,1-1 16,15 0 465,-13 1-416,5 1 80,-1 1-114,1 0-119,-1 0-121,1 0-125,-1 1-128,-6-1 32,0 1-34,-1-1-33,1 0-34,-1 1-35,1 0-35,-1-1-35,1 1-36,-1 0-36,1 1-37,-1-1-37,0 1-38,0-1-37,0 1-39,0 0-38,0 0-39,0 0-41,0 1-39,0-1-40,-1 1-42,-1-1 660,-1-1 67,1 1 46,0 2 43,-3-5 19</inkml:trace>
  <inkml:trace contextRef="#ctx0" brushRef="#br0" timeOffset="166416.24">23443 2126 6939,'-2'2'-12,"0"-1"43,1 0 41,-1 0 36,-1 1 210,0 0 116,0 0 143,0 0 82,0 0 42,-1 4 992,3-1-727,1 0-318,0 0-97,-1-1-88,0 0-76,0 0-67,0 0-57,0-1-45,0 1-36,-4 11 386,4-8-288,0-1-26,1 0 66,0 4 126,0 5 116,0-1-71,0 0-62,-1-1-51,-1 3 19,-1 0-46,1-10-196,0 0 0,0 0 0,-1 0 0,1 0 0,-1-1 0,-3 5-155,-3 5 319,2-1-70,2-1-57,0-1-41,-5 16 94,6-17-223,3-11-23,1 0 1,0 0-1,0 1 1,0-1-1,0 0 1,0 0-1,0 0 1,-1 0-1,1 0 1,0 0-1,0 0 1,0 1-1,0-1 1,-1 0-1,1 0 1,0 0-1,0 0 1,0 0-1,0 0 1,-1 0-1,1 0 1,0 0-1,0 0 1,0 0-1,0 0 1,-1 0-1,1 0 1,0 0-1,0 0 1,0 0-1,0-1 1,-1 1-1,1 0 1,0 0-1,0 0 1,0 0-1,0 0 1,0 0-1,-1 0 1,1 0-1,0-1 1,0 1-1,0 0 1,5-18-171,1-2-22,4-4-49,14-8-53,-7 11 82,-8 6 42,3-9-129,-1 0 37,34-85-825,-33 69 598,-4 17 155,2 0 82,3 2 79,1 2 76,2 1 74,2 2 72,0 2 69,2 3 66,-12 8 135,-1 1-40,3 3 175,-3 6-117,-2 3-90,-2 5-31,-3 24 194,0-27-158,0 9-135,1-1 38,4 41 440,-1-23-212,-3-13-158,0-3-71,0 0-41,2 16 125,0-12-123,0-10-76,-1 2-39,-1-1-47,0 1-57,-1-17 292,0 1-72,0 0-68,0-1-64,0 1-61,-1-1-56,1 1-52,0-1-50,0 1-106,-1 0-59,1-1-53,0 1-44,-1-1-152,0 0-45,0 1-182,0-1-488,-2 1-518,1-2 714,1-1 291,0 1 483,0-1 33,-1 0-37,1 0 66,0 0 74,-1-1 80,1 0 89,-1 0 95,0 0 102,1 0 111,-2-2-385,0-1 66,0-1 43,-1-3 42</inkml:trace>
  <inkml:trace contextRef="#ctx0" brushRef="#br0" timeOffset="166664.31">23403 2259 7838,'1'-4'26,"0"2"49,0-1 43,1 1 37,2-1 74,-1 1 37,9-3 660,-3 1-223,-5 2-288,3-2 54,0 0-95,0 1-81,0 0-69,0 2-69,-1-1-35,25-3 263,-20 4-197,-1-1 94,17-1 318,-9 4-259,-3 0-121,-1 1-78,-2 0-95,0 1-77,-1-1-89,1 1-97,-1 0-82,0-1-101,0 0-111,0 1-119,-6-3 269,1 1-34,-1 0-33,1 0-35,-1-1-37,1 0-36,-1 1-38,1-1-40,-1 0 155,0 0 50,2 0-34,2 0-170</inkml:trace>
  <inkml:trace contextRef="#ctx0" brushRef="#br0" timeOffset="167249.06">23872 2179 3341,'3'-3'104,"-1"-1"58,1 1 51,-1-1 42,0 0 101,0 1 38,7-3 863,-8 6-935,0 0 71,-1 0 76,0 0 82,0 0 131,0 0-76,0 0-71,0 0-67,0 1-62,0-1-57,0 0-54,0 0-48,0 1-56,0-1-34,0 1 68,0-1-108,0 1-47,0 3 44,0-3-8,0 0-15,0 0 34,0 1 40,0-1 47,0 4 283,0 0-40,-1 0-36,1 0-35,-2 5 291,-1 0-112,1-4-224,0 1-39,-4 6 208,-16 25 854,16-31-1014,1 1 58,-7 9 286,2-1-57,3-4-231,-1 0-49,0-1-58,-2 0-67,4-4-107,0 0-32,-7 2-51,6-11-34,5-8-9,3-5 3,2-1-46,14-34-233,-4 10 111,-1 10 144,-4 11-33,2 1 0,10-15 57,7-4-12,-8 13 20,-13 15 12,0 1 0,1 0 1,0 1-1,1 0 0,-1 0 1,1 0-1,2 0-20,5-5 67,-15 11-63,1 0 0,-1 0 1,1 1-1,0-1 0,-1 0 0,1 0 0,0 1 0,0-1 0,-1 0 0,1 1 1,0-1-1,0 1 0,0-1 0,0 1 0,0-1 0,0 1 0,0 0 0,0-1 1,0 1-1,0 0 0,0 0 0,0 0 0,0 0 0,0 0 0,0 0 0,0 0 1,0 0-1,0 0 0,-1 1 0,1-1 0,0 0 0,0 1 0,0-1 1,0 0-1,0 1 0,0-1 0,0 1 0,0 0 0,-1-1 0,1 1 0,0 0 1,0-1-1,-1 1 0,1 0 0,-1 0 0,1 0-4,13 15 155,-2 0-58,-8-11-78,-1 1 0,0-1-1,0 1 1,-1 0 0,0 0 0,0 0 0,0 0 0,0 6-19,1 17 111,-2-11 42,6 7 35,0 13 88,-11-11-36,3-24-235,-3 17 40,9-6 55,-2-3 1,-3-2-68,1-5-43,10-14 14,15-21 55,-5-3-105,0-9-107,4-25-165,-9 26 131,-5 14 95,-1 6 46,1 1 37,9-7-83,-4 12 95,-1 8 72,1 5 89,-9 6-49,-1 5-39,2 19-12,-2 28-62,-6-42-212,0 0 79,0-1 67,0 1 57,0-1 45,0 0 32,0 8 101,0 26 306,0-32-362,0 0-38,0-2-51,0 0-49,0 1-60,0-1-69,0 2-108,0-1-109,0 1-122,0-7 196,0-1-35,0 1-38,0 0-38,0 0-40,0-1-41,0 1-44,0 0-45,0-1-46,0 1-48,0-4 184,0-2 88,1 0 89,0-1 88,0 0 106,1 0 46,1 0 29,2 0 29</inkml:trace>
  <inkml:trace contextRef="#ctx0" brushRef="#br0" timeOffset="167514.16">24457 2152 385,'5'-5'117,"4"-5"100,-7 6-113,1 1 40,-1 0 80,0-2 85,1 1 101,-1-1 121,1 1-116,0 1 105,1 0 91,0 1 75,-1 0-3,0 0 39,1-7 1552,-3 9-1873,-1 0-39,0-1-34,0 1-34,0 0 201,1-1-111,-1 1-135,1 0-59,0 0-49,0 0-41,0 0-13,2 0 46,-2 0-44,0 0 49,0 0 81,0 1 114,-1-1-117,0 0 38,0 0 40,1 1 45,-1-1 47,0 0 50,0 6 147,0 0-53,0 0-50,0 0-46,-1 0-44,1 0-40,0 0-36,0 0-35,-1 4 164,1 1-86,-1-2-107,0 0-35,-3 21 407,2-17-319,-1 0 80,0 1 109,-6 17 75,6-20-416,-1-1-52,2 1-70,-1 0-87,2-3-39,0 0-52,0 1-58,1 0-63,0-4 129,-4 7-92,3-8 121,-1 0-49,1-1-17,0 0-53,0 0-62,0 0-69,0 0-81,1-1-88,-1 1-97,1 0-107,0-2 373,0 0 42,0-1-25,0 0-127</inkml:trace>
  <inkml:trace contextRef="#ctx0" brushRef="#br0" timeOffset="168843.84">24744 2060 2955,'0'-9'197,"0"2"63,1 1 74,-1 1 88,2 1 98,0 0 111,0 0 123,0 3-328,0-1 35,-2 1-409,1 1 40,-1-1 39,1 1 34,-1-1 266,1 0 116,-1 1-133,0 0 38,1-1 546,-1 1 19,0 1 1994,0 0-1773,0 0-608,-1 0-41,1 0-50,0 0-60,0 0-67,0 0-76,0 1-87,0-1-93,-1 0-109,1 1-48,0-1-51,0 0-54,0 1-56,0-1-58,0 1-62,0 0-64,-2 20 801,0-7-1,-1 0 1,-1-1 0,-4 8-455,-2 7 557,-2 4 21,7-17-334,1 1-37,1-8-31,0 1-39,-6 23 219,8-17-147,4 15-31,3-15-33,-5-15-136,0-1 1,0 1-1,-1-1 0,1 1 0,0-1 0,0 1 0,0-1 1,0 0-1,0 0 0,0 1 0,0-1 0,0 0 0,0 0 0,0 0 1,0 0-1,0 0 0,0 0 0,0 0 0,0 0 0,0 0 1,1-1-10,9 0 41,-1 1-210,0 0 61,-1 0 53,1-1 43,1 1 41,0-1 34,24-2 229,-21 1-198,4-1-67,-11 2-59,1 0-34,0-1-38,-1 1-43,0 0-12,-1-1-37,0 1-38,0 0-42,1-1-45,-1 1-47,0-1-50,0 0-53,0 1-55,0-1-59,0 0-61,0 0-63,0 1-68,0-1-69,0 0-72,0 0-75,4-4-1410,-7 3 1646,-1 0 62,1 1 80,-1-1 71,1 0-42,2-2-217,-5 5 802</inkml:trace>
  <inkml:trace contextRef="#ctx0" brushRef="#br0" timeOffset="169164.69">25043 1981 9123,'4'-4'15,"2"-6"-44,-4 7 50,-1-1 48,-1 0 70,0 3 685,1 0-120,1 0-106,0 1-91,2 0 78,-1 1-109,9 2 809,-11-3-970,0 1 44,5 6 412,0 1-58,0 1-60,0 1-64,-1-3-205,0 1-38,0-1-38,0 0-41,0 0-41,1 0-43,0-1-46,0 0-45,-3-4-27,19 16 456,-6-7-210,-3-2-99,0-1-61,-2-2-83,1 0-63,0-2-73,1 0-83,-8-2 260,0-1-94,0 1-86,0 1-75,0-1-68,0 1-57,-1-1-48,1 1-39,3 1-249,9 5-892,-12-7 1067,0 0 33,3 0-87,-5-2 290,1 0 37,0 0 65,-1 0 37,5 0 15</inkml:trace>
  <inkml:trace contextRef="#ctx0" brushRef="#br0" timeOffset="169411.62">25394 2006 385,'1'-2'253,"-1"0"-66,0 0-56,0 0-48,1 0-35,-1 0-37,2-5-75,0 5 66,-1-1 90,0 2-2,-1-1 38,1 1 43,-1-1 50,1 1 54,0 0 61,-1-1 65,1 0 72,-1 1 77,0-1 84,1 1 87,-1-1 95,0 0 99,0 0 105,1 0 112,-1 0 115,0 7-510,-1 1-45,1-1-43,0 1-42,0-1-39,-1 1-39,1-1-36,-1 1-36,0 5 358,0-1-121,-1 1-110,0-1-97,0 0-121,-1-1-59,1 1-50,-1-1-42,-1 3 20,-8 22 306,6-20-280,0-1 28,0 0 80,-4 7-27,0 1-57,1-1-56,-1 0-49,0 0-46,0-1-43,0 1-39,-1-1-37,-13 20-80,19-30 117,0 0-78,0 0-69,1 0-63,0 0-55,1 1-49,-1-1-40,1 1-34,-4 8-352,-10 21-1012,9-26 1145,6-9 471,-1-1 34,-5 5 13</inkml:trace>
  <inkml:trace contextRef="#ctx0" brushRef="#br0" timeOffset="170633.16">21945 2854 10408,'0'0'567,"0"0"-153,0 0-29,0 0 48,0 0 318,0 2 574,0 1-788,0 9 421,-1 1-117,-2 0-109,0 0-96,1-2-217,-1-1-45,0 0-39,0 0-36,-4 11 209,0-1-89,-12 39 678,8-23-825,-17 44 455,17-53-512,-2 1-54,-1 1-101,14-28-60,0-1 0,0 0 0,0 0 0,0 0 0,0 1 0,0-1 0,0 0 0,0 0 0,0 0 0,0 0 0,0 1 0,0-1 0,0 0 0,0 0 0,0 0 0,0 1 0,-1-1 0,1 0 0,0 0 0,0 0 0,0 0 0,0 0 0,0 1 0,0-1 0,-1 0 0,1 0 0,0 0 0,0 0 0,0 0 0,0 0 0,-1 0 0,1 0 0,0 0 0,0 0 0,0 0 0,-1 1 0,1-1 0,0 0 0,0 0 0,0 0 0,0 0 0,-1-1 0,1 1 0,0 0 0,0 0 0,-6-14 0,4 8 0,0-14-23,5-1-39,11-25-160,-5 16-7,2-8-158,2 0 73,5-6 11,10-21-55,17-42-186,10-21-184,-51 120 697,2 1 33,-6 5 5,1 1 1,0 0-1,0 0 0,1 0 0,-1-1 0,0 1 0,0 1 0,0-1 1,1 0-1,-1 0 0,1 0 0,-1 1 0,0-1 0,1 1 1,-1-1-1,1 1 0,-1-1 0,1 1 0,0 0-7,5 2 120,-3 2-49,-1 4-32,-1 7-36,0 1 0,0-3-6,1 0 1,-2 0 0,1 13 2,-2 20 48,0-22 22,1 0 44,0 1 52,2 1 64,0-4-96,5 46 246,-3-12-219,0-32-149,-2-11-45,1 0-37,-1-1-46,1 0-52,-3-10-74,-1 0 44,2 3-93,-2-2 110,2 5-178,-2-6 196,0 0-52,1 0-70,-1 0-88,0-1 66,1 0-52,-1 0-57,1 0-63,-1 0 27,1 0-49,-1 0-54,1 0-57,0 0-59,-1 0-62,1 0-67,0 0-68,-2-3 286,-1 0 58,-1 0 84,1-1 88,-1 1 87,1-1 88,-1 0 69,0 0 46,-2-2 45</inkml:trace>
  <inkml:trace contextRef="#ctx0" brushRef="#br0" timeOffset="170876.74">21906 3012 5140,'0'0'322,"2"-2"-66,1 0 513,1 0-54,0 0-50,0 0-49,1 1-45,0 0-46,0 0-41,0 1-40,1-1-38,-1 1-35,7 0 272,-1 1-117,0-1-99,0 1-50,-2-1-77,6 0 84,-3 1-82,0-1-82,-2 1-84,0 1-84,1 0-85,1 0-85,1 0-86,-12-2 193,14 2-371,-9-2 214,-1 0-34,4 0-200,-4 0 152,-1 0-37,1 0-42,0 1-46,0 0-50,1 0-53,8 2-712,-1 0 238,-5-1 352,-1-1 137,1 0 47,-2-1 111,0 0 46,0 0 52,-1-1 58,2-1 13,-2 0 54,2-1 35,3-2 34</inkml:trace>
  <inkml:trace contextRef="#ctx0" brushRef="#br0" timeOffset="171232.24">22337 2973 771,'1'-2'484,"1"0"-117,0-1-100,0 1-83,-1-1-69,1 1-47,3-7 14,-4 5-13,1 1 88,-1 1-32,-1 0 39,1-1 91,0 1 73,0 0 83,-1-1 93,1 1 150,-1 0-279,0 1 34,0 0 36,1 0 37,-1-1 38,0 1 40,0 0 42,0 0 43,0-1 44,0 1 46,0 0 48,1 0 49,-1-1 51,0 1 51,-1 5-228,1 0-84,-1 0-78,1-1-71,-1 1-67,0-1-60,0 1-55,0-1-48,-2 4 86,2 0-104,-1 1-47,0 7 21,2-2 57,-1 2 88,-1 0 50,-3 22 597,0-14-448,2-13-317,1 1-48,-1-2-57,-1 0-69,-1 4 142,1 0-49,-3 12 38,-1 3-62,4-15-100,-5-13-21,7-2 0,1 0 0,-1 0 0,1 0 0,0 0 0,-1 0 0,1 0 0,0-1 0,0 1 0,0 0 0,1-1 0,-1 1 0,0 0 0,1-1 0,0 1 0,-1-2 0,1-42 0,1 26 0,-2-4 10,2 1 0,1-1 0,1 1 0,0 0 0,2 0 0,1 0 0,2-4-10,-4 16 5,0 1 0,1 0 1,1 0-1,-1 0 1,2 0-1,-1 1 0,1 0 1,4-2-6,-3 2-2,0 2 1,1-1 0,0 1 0,0 1 0,7-4 1,-10 7-16,0-1 0,0 2 0,0-1 0,1 1 1,-1 0-1,1 0 0,-1 1 0,7-1 16,12 4-97,-7 5-37,-4 7-68,-5 7-87,-5 7-104,-4-21 312,-1 0-1,1-1 1,-1 1-1,0 0 1,-1 0-1,1 0 1,-2-1-1,1 1 82,-10 16-316,3-11 107,-2 0-33,-2-1-42,-1 0-47,-9 2-235,10-6 230,0 0-52,-6 1-229,9-4 257,0 0-39,-6 2-361,7-3 331,1-1-36,0 1-37,0-1-40,1 1-42,-1-1-43,7-2 538,-1 0-63,-1 1-58,1-1-53,-2 1-217,-1-1-85,1 0-66,-1 0-46,-4-2-1299,6-1 1171,2 0-2,2 0 452,0 1 40,1-1 181,0 1 52,0-1 34,3-2 34,-5 5 14</inkml:trace>
  <inkml:trace contextRef="#ctx0" brushRef="#br0" timeOffset="171511.65">22817 2802 3726,'0'-2'218,"0"0"76,0 1 70,0-1 64,0 1 90,0-1 57,0 1 51,0 0 44,0-2 668,0-2 2667,-1 4-2365,0 1-522,1 0-604,-1 0-36,1 0-39,-1 0-45,1 0-48,-1 0-53,0 1-56,0-1-62,0 1-65,1 0-70,-1 0-73,-1 0-79,1 0-83,0 0-86,-4 5 837,1 1-94,0 1-80,2 0-68,-1 3-10,1 1-60,-2 22 337,3-16-237,0-10-127,0-1 42,-8 24 457,0-10-320,4-7-201,0-1-55,1 0-66,1 1-75,0 0-35,-11 26 103,7-24-99,0-2-97,3-6 14,0-1-39,0 1-60,0 0-58,0 0-64,0 1-70,-3 3-633,0-4 107,-12 6-1300,6-7 935,7-5 761,0 0 35,-1 1 42,1-1 50,1-1 147,2 1 105,-1-2 62,1 1 40,-2-1 40</inkml:trace>
  <inkml:trace contextRef="#ctx0" brushRef="#br0" timeOffset="171763.66">22479 3277 6168,'0'0'681,"0"0"-122,0 1-106,0-1-95,0 1-121,-1-1-48,1 1-43,0 0-32,0 0-4,0 2 116,0-2-98,1 0 39,-1 1 73,0-1 100,0-1-126,1 1 33,-1-1 35,0 1 40,1-1 40,-1 1 45,3 2 379,1 0-56,0-1-53,0 1-50,1-1-48,0 0-46,0 0-43,1 0-41,-1-1-38,1 1-36,6 0 275,1-1-116,0 0-98,-2 0-143,-1-1-41,7 0 107,20-2 402,-27 0-481,-2 1 50,6-1-81,-2 0-51,2 0-22,-1 0-49,2 0-24,6 1-14,-15 1-106,21-3 48,-19 2-80,-1-1-62,-1 0-42,0 0-66,-1-1-78,-1 0-89,0 0-100,-1-1-111,-2 0-122,0 2 311,-1 0-36,0-3-4,-1 1-38,0-7-578,-2 0-58,-5-18-1559,5 20 1906,0 0 50,0 0 53,0 0 84,-1 0 103,1 1 118,2 4 234,0 0 36,-1 0 37,1 1 40,-3-8-167,-1 1 73,0-3 48,-4-6 48,9 19 18</inkml:trace>
  <inkml:trace contextRef="#ctx0" brushRef="#br0" timeOffset="172015.31">22518 2748 14263,'1'0'164,"0"0"-28,18 0 390,0 0-68,0 0-64,0 0-60,0 0-57,-1 0-52,1 1-48,0-1-44,3 1-28,0-1-51,1 1-46,-1 0-37,5 1-48,0 0-34,53 5-307,-58-3 288,8-1 3,-13-5 94,7-5 23</inkml:trace>
  <inkml:trace contextRef="#ctx0" brushRef="#br0" timeOffset="174397.56">19472 1490 6168,'0'-5'332,"0"-1"85,0 0 260,0 1 114,1 0 274,1-1 683,2 2 59,1 3-637,1 0-253,0 1-75,-5 0-417,-1 1-89,1 0-78,-1-1-67,1 2-38,-1-1-63,0 1-43,1 1-33,-1-1 6,0-1 22,1 0 20,-1 0 34,8 36 453,-4 3-51,-3 2-57,-2 0-65,0 6-12,2 78 396,9 2-85,-4-32-324,-8 51 53,0-32-131,-2-33-130,-9 41-24,1-25 4,7-60 93,-9 36-216,-6-6 63,4-18 23,7-5-65,6-31-22,0-1 0,-1 0 1,-5 13 0,-7 29 23,13-38 10,3-11-23,-1 0 1,0 0 0,-1 0-1,1 0 1,-1 0 0,0 0-1,-2 2-10,-5 17 26,5 16 55,3-27-55,-4 4-37,-1 1 43,5-4 71,1 9-56,0 18 14,-1-37-57,1 0-1,-1 1 0,0-1 1,-1 0-1,1 0 1,-3 4-4,0 31 0,-1-34 26,4-4-21,0-1 0,0 0 0,1 1 0,-1-1 0,0 1 0,1-1 0,-1 1 1,1-1-1,-1 1 0,1-1 0,0 1 0,0 0 0,0-1 0,0 1 0,0-1 1,0 1-1,0 0 0,0-1 0,0 1 0,1 0-5,-7 22-8,0-8 31,5-1 69,1-10-79,0-3 38,0-2 90,0-3 133,0 3-37,0 7-160,0-7-72,2 0 51,3 0 119,9 0 341,-11 0-412,-1 0-61,-1 0-34,1 0 1,-1 0-1,0 0 0,0 0 0,1 0 0,-1 0 1,0 0-1,1 1 0,-1-1 0,0 0 0,0 1 1,1-1-1,-1 1 0,0-1 0,0 1 0,0 0 1,0-1-1,0 1 0,0 0 0,1 1-9,-2-2 4,1 1-1,-1-1 1,1 0-1,-1 1 1,1-1-1,-1 1 0,1-1 1,-1 0-1,1 1 1,0-1-1,-1 0 1,1 0-1,-1 0 1,1 1-1,-1-1 1,1 0-1,0 0 1,-1 0-1,1 0 1,0 0-1,-1 0-3,34 1 67,15 4 174,-28 0-163,-13-3-64,0-1 1,0 0-1,0 0 1,0-1 0,0 0-1,0 0 1,0-1-15,2 0 6,0 0 1,-1 1-1,1 1 1,5 0-7,36 5 64,0-3 1,1-1-65,119 11-129,-138-12 105,40 9-102,-47-6 103,0-2 0,0-2 0,0 0 0,5-2 23,28 1-15,-12 1 52,61 0 156,-70 0-166,18 7-66,-6-1-29,-29-6 42,1-1 32,78-9 143,-52 5 26,66 6 393,-77 0-457,-2 0-87,46-1-61,1 0 60,303 0 347,-268 0-360,-59 0-54,0 0-43,-5-7 142,-6 1 24,-17 7-63,-8 3-27,1-2-36,55 3-196,-44-4 180,29-1-54,-1 1 73,-1 3 75,0 2 78,17-4 52,-39-2-93,0 2-40,18 5-74,25-2-144,-72-5 125,0 1 0,0 0 0,-1 1 0,6 1 65,24 3-125,18 0 42,-49-4 72,0-1 0,1 0 0,-1 0-1,1-1 1,-1 0 0,2-1 11,22-3 32,-1 0 0,1 3 0,-1 0 0,15 3-32,46 11 5,-33-5-31,-46-6-10,0-1 1,0-1-1,0-1 0,-1 0 1,1 0-1,7-3 36,44-3-150,-28 9 60,1 3 65,-2 0 52,-2-3 39,1-3-55,0-1 0,32-7-11,-21 6 68,-1 1 1,38 4-69,-7-1-9,177-1 11,-197 0-37,2 0-39,76-12 53,-74 6 19,-25 1-25,2 3-51,10 2 20,140-4-316,-109-4 292,-44 7 50,12 7 74,2 0 32,-14-8-51,32-6-35,-2 5-83,-11-2 68,-13 1 32,-13 4-11,7 0-35,1-2-62,4 0-75,3 2 60,-21 1 60,1-1-1,-1-1 1,9-2 58,-25 2-86,-1 1 54,0-2 46,0 1 70,0-2 18,1 2-86,0 0-64,1 0-77,1 1-52,2-1-80,1 1-90,2 0-103,-11 0 449,-8-1-1233,5 0 948,-2-3-191,-3-3-95</inkml:trace>
  <inkml:trace contextRef="#ctx0" brushRef="#br0" timeOffset="176621.31">19355 1517 4497,'3'-3'297,"1"0"88,0 0 77,0 1 60,3-3 527,6-3 773,-7 5-1076,0 0 11,-3 1-420,0 0-33,0 1-40,0-1-44,-1 0-49,1 1-54,3-3 700,1 0-100,-1 2-91,0-1-82,1 1-72,-1 1-65,0-1-54,1 1-46,4-1 164,4-3 127,8-3 161,-1 0-108,0 2-95,0 1-80,4 0 12,1 1-69,59 0 686,-34 1-467,0-2 0,1-3-638,49-4 780,20 3 2,-80 7-575,-1 2-61,34-4 19,-18 2-81,7 5-54,53 2-30,-48-2 4,39-6-94,-12 1 47,48-5 49,-76 2 24,9 3 41,-12 2-43,95 0 91,-62 0-116,84 14-131,192-14 129,-294 0-36,0 0-38,38 6 43,-60-1 0,0-3-39,132-2-73,-96 0 33,-5 0-47,18-7-68,-17 1 41,-30 5 1,-2 0 43,111-9-139,-116 6 290,0 3-73,104 2-266,-99 0 264,0 0 95,45 6-32,-73-4 0,1 0 0,-1-3 0,24-2 0,-28-1 0,8-1 0,0 2 0,0 0 0,30 4 0,-44 1 1,25 2-122,25-1 121,-22-7-9,-10 1-11,0 1-1,0 3 1,-1 0-1,5 3 21,12 1-46,24-2 46,4-3-36,2 4 36,-11 3 14,2 0 12,41-4-30,-85-3-9,0 2 0,0 2 0,23 6 13,-25-4-23,1-2 1,0-1-1,22 0 23,-43-4 212,-1 0-86,0 0-80,0 0-74,0 0-70,0 0-63,-1 0-59,1 0-52,0 0-89,0 0-52,0 0-44,1 0-36,7 0-549,23 0-1491,-26 0 1814,0 0 64,-5 0 304,1 0 34,0 0 39,0 0 44,0 0 65,-1 0 41,1 0 45,1 0 47,-1 0 51,1 0 54,0 0 57,1 0 61,-1 6-466,-9-6 269,-1 1 1,1-1-1,-1 1 0,1-1 0,-1 1 1,1-1-1,-1 1 0,1-1 1,-1 0-1,1 1 0,0-1 0,-1 0 1,1 1-1,-1-1 0,1 0 1,0 0-1,-1 0 0,1 0 0,0 0 1,-1 0-1,1 0 0,0 0 10,24 5-375,-16-1 269,-5-1 95,-3-3 10,0 0 0,0 0 1,-1 0-1,1 1 0,0-1 1,-1 0-1,1 0 0,0 1 1,-1-1-1,1 1 1,-1-1-1,1 0 0,0 1 1,-1-1-1,1 1 0,-1 0 1,1-1-1,-1 1 0,0-1 1,1 1-1,-1 0 0,0-1 1,1 1-1,-1 0 0,0 0 1,1-1-1,-1 1 0,0 0 1,0-1-1,0 1 0,0 0 1,0 0-1,0-1 1,0 1-1,0 1 1,1 7-42,1-3 1,-1-2-34,0 0-48,-3 1-104,-1 5-94,2 2 145,-6 16-13,0-4 100,7-22 89,0 1 0,0-1 0,0 1 0,0 0 0,0-1 0,0 1-1,1-1 1,-1 1 0,1-1 0,0 1 0,3 13 2,-1 2 52,-1 5 62,0 8 119,0-7 74,2-3-44,1 3-7,-5 2-83,-5-5-43,-1 24 143,5-25-131,-1 0 36,-9 39 458,5-24-277,2-11-173,2-4-80,1 1-57,1 13 226,0 0-36,0 36 152,0 13-39,0 42 52,-1-83-260,-3 1 1,-2 8-147,-9 41 163,14-83-148,-5 16-7,-1 1 0,-1-1 1,-4 9-9,-5 14-4,-9 10-1,0 4 32,19-40 34,-17 58 176,11-27-108,7-8-66,3 4-61,4-18 3,-2 30-27,0-51 4,0 0 0,0-1 0,-1 1 0,0-1 0,-1 1 18,-1 13 83,4-17-78,0-1 0,1 0 1,0 0-1,0 0 0,0 0 0,0 0 0,1 0 0,0 0 0,1 3-5,2 9 94,-6 13-83,-1-11-31,2-9-45,-1-2 33,1-6 31,0-1 0,-1 1 1,1 0-1,-1-1 0,0 1 1,1-1-1,-1 1 0,0-1 1,0 1-1,0-1 0,0 0 1,0 1-1,0-1 0,-1 0 1,-7 12-25,5 0-90,0 1-111,0-8 63,-1 1-36,-1 1 115,2 2-51,2 0-47,0 0-48,1 1-60,-2 0-48,-1-1-48,-3-1-46,1-4 295,-1-1-60,0 0-66,-2-1-72,1 0-78,-1 0-83,2-1-89,0-1-95,1 0-57,0 0-74,-1-1-234,-2 0-602</inkml:trace>
  <inkml:trace contextRef="#ctx0" brushRef="#br0" timeOffset="180733.81">27919 1874 2570,'2'-2'407,"1"-1"-255,-1 0 35,2-4 285,0-1 116,-1 0 101,1 1-25,-1 0 55,3-3 436,0 1 66,-4 7-151,-1-1-73,-1 0-72,1-1-74,-1 0-74,0 0-74,0-1-76,-1 1-75,1-1-76,0 1-76,-1 0-78,1 0-77,-1 1-78,1 1-79,-1 1-79,1 0-80,-3-1 367,-10-5 474,4 3-360,2 2-198,2 2-101,-11 0 441,1 2-113,0 2-99,2 0-82,-3 4-35,2 1-68,6-3-90,2 0 0,-1 0 0,1 1-1,0-1 1,-2 4-65,-9 13-8,-1 2 39,-15 27 134,2 4 116,3 3 86,20-40-208,1 0 1,1 0 0,0 1-1,2-1 1,0 1-1,1 1 1,1-1 0,0 0-1,2 1 1,0-1 0,2 6-160,-1-21 35,1 1 1,-1-1 0,1 0-1,0 1 1,0-1 0,0 0-1,1 0 1,2 2-36,26 36 170,-19-29-133,-5-5-22,1-1 1,0 0-1,1-1 0,-1 0 0,1 0 0,6 3-15,-12-8 3,-1 0 0,1-1-1,-1 1 1,1 0 0,0-1-1,0 0 1,-1 0 0,1 0-1,0 0 1,0 0 0,0 0-1,0-1 1,0 0 0,0 1-1,1-1 1,-1 0 0,0-1-1,0 1 1,0 0 0,0-1-1,0 0 1,1 0-3,11-10-30,-1-2-50,-9 7 32,0 1-1,-1-1 0,1 0 0,-1 0 1,-1 0-1,1-1 0,-1 1 0,0-2 49,6-21-121,-4 3-14,3-16-84,-5 14-17,-3 4-54,-3 1-115,0 11 247,-8-20-387,5 19 344,0 3 78,-2 0 79,6 8-63,2 2-21,0 0 27,0 1 34,0 1 3,-1 3 24,1-2-7,1-1-61,1 0-86,13 6 227,4-6 72,23-8 142,-22 2-195,-1 2-104,3-1 129,15 0 10,-24 9-12,-7 9 50,-1 10 27,-4-22-124,0-1 0,0 1 1,0 0-1,0 0 1,-1 0-1,1 0 1,-1-1-1,0 1 0,0 0 1,0 0-1,0 0 1,0 2-29,-4 6 60,-2 7 74,-1 5 49,3-7-90,1-3-56,2 1-52,0 0-104,-2-6-29,2-4 46,-1-1-33,0 1-40,0 0-45,2 0-270,0 0-51,6 14-1662,-4-14 1673,1 1-211,-2-3 415,1-1 38,-1 0 173,1 0 46,1 0 29,2-1 29</inkml:trace>
  <inkml:trace contextRef="#ctx0" brushRef="#br0" timeOffset="181259.03">28284 2166 2570,'0'0'296,"0"-1"-58,0 1-51,-1-1-43,1-1 47,1-3 87,0 4-150,0-1 59,0 1 603,0 1-47,0-1-44,-1 1-43,1 0-43,0 0-39,-1 0-40,1 0-37,-1 0-36,1 1-35,0 0 328,-1 1-121,1 0-109,-1-1-176,1 2-57,-1-1-51,0 0-44,0 1-13,1 0-45,-1 1-19,0 2 2,0 5 93,1-8-96,-1 0 44,0 0 16,0-1 46,1 0 53,-1-1 61,5 14 151,-2 0-52,-2-10-276,0 1-1,-1 0 1,0-1 0,1 1 0,-2 0-1,1-1 1,-1 1 0,0 1-161,-7 15 593,7-19-496,0 0 89,0-1 114,1 0 207,0-2-272,0-1-39,1 0-99,-1 0-32,0-3-46,0 2-58,0-1-39,0-29 434,1 1-114,1 1-96,0 0-77,0 4-58,1 0-35,9-61-133,-6 49 135,-3 29 2,0 1 1,1 0-1,-1 0 0,1 0 0,1 1 0,0 0 0,0-1 0,0 1 1,1 1-1,0-1 0,0 1 0,6-4 20,-5 3-19,9-4-61,11 6-137,-16 5 150,0 0 46,-10 1 6,1 0 0,-1 0 0,1 0 0,-1 0 0,0 0 1,1 0-1,-1 0 0,0 1 0,0-1 0,0 0 0,0 1 0,0-1 0,0 1 1,0-1-1,0 1 0,0 0 0,-1-1 0,1 1 0,-1 0 0,1-1 1,-1 1-1,0 0 0,0 0 0,1-1 0,-1 3 15,1 3-63,0 1 0,0 0 0,-1 0 0,0-1 0,0 1 0,0 0 63,-5 21-211,-16 82-521,10-76 449,-2-2-54,10-27 119,-1 0 59,-2 3-14,-6 2-14,7-7 81,0 0-53,1-1-77,-1 0-67,2 0-103,1-1 157,0-1-32,0 1-36,1-1-37,0 0 80,-1-1 34,-3 0-455,3-2 370,0 0-144,1 0-25,1 1 201,0-1-36,1 1-38,0 0-44,0-1-46,0 1-51,1-1 411,0 0 40,5-6 18</inkml:trace>
  <inkml:trace contextRef="#ctx0" brushRef="#br0" timeOffset="181810.25">28388 2193 2955,'0'-3'1091,"0"1"-69,0 0-68,1 0-64,-1 1-62,1 0-60,0 0-57,0 1-55,0 0-52,0 0-50,0 1-47,0 0-45,0 0-42,0 0-41,1 0-37,-1 1-34,1 0 117,0 2-74,1-1-62,-1 0-54,1 2-8,-1-1-45,5 8 272,-4-7-156,-2-3-104,0 0 41,3 3 168,0 0-44,1 0-41,0-1-37,1 1 14,0 0-39,4 2 70,-1-1-50,7 4 208,-5-1-273,18 8 378,-20-12-440,0 0-40,1 1-52,0-1-87,0 0-106,-5-3 21,-1 0-34,1 1-58,0-1-50,0 1-51,0-1-55,-4-1 499,0-1-52,-1 1-49,1-1-46,0 1-44,0-1-42,0 1-38,-1-1-37,2 1-271,-1 0-117,1 0-95,-1 0-76,0 0-394,1 0-1620,-2-1 1826,0 0 386,0-1 41,0 1 48,0-1 58,-1 1 65,0-1 72,0 0 81,0 0 89,0 0-89,-1 0 67,-1 1 43,-2 0 42</inkml:trace>
  <inkml:trace contextRef="#ctx0" brushRef="#br0" timeOffset="182144.7">28297 2259 7581,'0'-2'-54,"0"0"35,1 1 36,-1-1 32,2-1 142,0 0 111,1 1 97,0 0 83,1 0 68,-1 0 56,2 0 119,8-1 1410,-8 2-1253,-1 1-152,0 0-79,0 0-78,0 1-81,-2 1-75,0 0-67,-1 1-62,0 1-56,-1-1-48,0 1-43,-1 2 11,0 1-68,-5 9 26,5-13-55,1-1 37,-2 10 74,1 1 41,-1 14 255,-1-15-418,0-1 47,-2 9 95,2-6-112,0-2-82,1-1-95,0-1-74,1 0-101,1 0-116,-1-5 148,1 0-35,0-3 61,0 0-54,0-1-48,0 0-44,0 0-39,0 0-35,0-1-524,0-1-300,0-2-887,0 1 1254,0 1 174,0 1 82,0-1-48,0 1-257</inkml:trace>
  <inkml:trace contextRef="#ctx0" brushRef="#br0" timeOffset="182725.02">28779 2166 11051,'-6'-5'118,"1"5"108,1 2 88,0 3 68,-6 30 1392,8-27-1419,0 0-43,0-1-57,0-1-72,0 13 1151,2-9-671,-3 0-47,-1-3-296,0 1 122,1 2 59,3-10-301,0 1-54,-1 0-45,-1-1-36,1 0-21,-5 0-14,5-1 15,0 1 51,0-1 77,1-14-19,1 1-38,2-15 19,2-6-102,4-17-122,-2 14 18,-3 13 71,-1 11-15,1 1 0,1-1 0,0 1 0,0-1-1,2 2 1,-1-1 0,6-6 15,-8 12-1,0 1 6,0 0 0,1 0 0,-1 0 0,1 1-1,3-4-4,-3 5 9,0-1-1,0 1 1,1 0-1,-1 1 0,1-1 1,0 1-1,-1 0 0,2 0 1,-1 1-1,0 0 1,0 0-1,1 1 0,-1-1 1,1 1-1,3 0-8,-1 5 124,4 12 126,-2 6 1,-6-8-126,-4 12 45,2 14-40,3-5 62,-3-11-31,-2-2 7,0 3 39,5 23 42,-1-22-151,-3 4-60,0-8-53,2 0-47,1 1-74,-3 2-101,-2-23 289,0-1-42,0 0-39,0 0-37,0-1-52,0 1-42,0 0-40,0-1-37,0 1-334,0 0-109,0-1 73,0 0-41,-1-2-1423,-1 1 672,1 0 540,0 0 215,-1-1 86,1 1 172,0 0 83,-1 0 94,0 0 105,0 0-257,0 0 35,0-1 36,0 1 36,-1-2-73,-1 0 86,-1 0 95,1 1 57,-2-2 38,-3-1 37</inkml:trace>
  <inkml:trace contextRef="#ctx0" brushRef="#br0" timeOffset="182980.44">28674 2193 4883,'0'-5'480,"0"0"35,1-1 406,5-4 1296,-4 8-1576,1 0-43,0 1-112,1-1-55,-1 1-67,1 0-75,0 0-121,-1-1-59,1 1-65,0-1-68,16-4 537,0 1 97,52 1 1626,-56 5-1788,-1-1-37,3 0 22,-1 1-94,1-1 10,0 2-95,-10-1-174,1 1-38,-1-1-42,0 1-48,3 0-97,0 1-103,0 0-116,-6-1 136,1-1-33,4 2-304,-1-1-122,2 0 176,5-1-132,-16-1 641</inkml:trace>
  <inkml:trace contextRef="#ctx0" brushRef="#br0" timeOffset="183391.31">29221 2033 6553,'0'-1'46,"0"-1"65,0 0 58,0 1 53,0-1 48,0-1 108,0 0 49,0 0 135,-1-1 350,-1-1 636,0 4-610,1 1-593,0 0-36,-1 1-41,1 1-48,-1-1 284,1 1-77,1 1-67,-1 0-61,1 1-6,0 0-61,0 1-11,1 2 40,-1 2 119,-1 43 874,-2-17-468,0-6-187,0-1-72,-1-5-155,1 0-72,0-1-84,-1-1-94,1 11 55,3 36 404,1-51-478,-1-1-64,0-15-39,0 1 0,0 0 0,0-1 0,-1 1 0,1 0 0,0-1 0,-1 1 0,1-1 0,-1 1 0,0 0 0,1-1 0,-2 2 0,-1 6 0,8 2-22,-3-24-213,1-11 129,-3-3 105,1-13 86,5 0-93,9-71-179,-9 63 147,0-2 6,12-27-98,-14 64 96,1 1 0,1-1 0,0 1 0,5-9 36,21-19-54,-30 38 56,21-19-12,1 5-36,-23 16 43,0 0-1,0-1 1,0 1 0,0 0 0,0-1-1,0 1 1,0 0 0,0 0 0,0 0 0,0 0-1,1 0 1,-1 0 0,0 0 0,0 1-1,0-1 1,0 0 0,0 1 0,0-1-1,1 1 4,0 0-3,-1 1-1,1-1 0,-1 0 0,0 1 1,1-1-1,-1 1 0,0 0 0,0-1 1,0 1-1,0 0 0,0 0 1,0 0-1,0-1 0,-1 1 0,1 1 4,2 13-258,-3 0 77,-5 6 15,-14 13-24,8-21 84,0-3-17,0 0-43,-1-2-58,0 0-68,0-1-81,-1-1-94,1-2-107,1-1-118,-8 4-1972,15-6 1851,2 0 447,1 0 33,-1-1-109,2 0 81,0-1 80,2 0 80,-1 0 96,1 0 42,1 0 27,1 0 26</inkml:trace>
  <inkml:trace contextRef="#ctx0" brushRef="#br0" timeOffset="183977.75">29702 2033 385,'3'0'60,"0"0"111,-1-1 100,-1 0 89,1 0 172,-1 0 92,0-1 216,-2-1 538,0-1 37,0 2-509,0 0-201,-1 0-69,1 1-172,0-1-72,0 1-84,-1 0-96,0-2 1458,2 3-1248,0 0-47,0 0-46,0 1-40,0-1-40,0 0-35,1 0 117,-1 1-120,0 0-77,0 0-49,-1 3-3,1-2-10,-1 0 65,0 0 103,-8 9 893,1-2-464,1 2-73,-3 16 64,-1 18 168,0-4-106,2-15-190,-3 1 12,5-11-219,0 0-34,2 1-38,1-1-39,2 1-8,1-4-81,-2 0-51,-6 13-29,5-18-83,0 2-72,-1 0-67,1 2-60,0-2-54,1 1-48,1-2-43,2-2-36,0-7-105,0 0 34,-1-1-387,1 0 124,-1 0 112,0 0 112,0 0 84,0-1 72,0 0 60,0 0 21,0 0 47,-3-5-424,3 4 345,0 1 94,1 0-40,-2-2 123,0 0 57,-1-2 38,-1-3 37</inkml:trace>
  <inkml:trace contextRef="#ctx0" brushRef="#br0" timeOffset="184344.8">29547 2284 385,'3'-7'10,"1"0"101,1 1 110,0 0 98,-1 1 16,1 0 51,0 0 45,0 1 38,5-4 530,17-7 1459,-18 12-1752,0 0-59,0 1-68,0 0-104,-5 2-284,1-1-34,-1 1-36,1 0-40,1 0 208,0-1-43,0 0-39,0 0-37,7-3 75,1 0-107,2-3-77,23-17-130,-26 13 109,0-4 54,13-24 61,-18 27-78,-1-1 35,-1 2 14,0 1 39,1-1 45,-1 1 51,-2 2 16,0-1 58,-1-2 50,1 1 41,3-14 584,-6 21-808,0 0 0,1-1 0,-1 1-1,1 0 1,0 0 0,-1 0 0,1 1-1,2-3-201,0 1 274,-1 0 32,4-7 387,-1 1-6,1-11 994,-7 19-1224,0 2-104,1-1-92,0 1-77,1 0-45,-1 1-66,3 0-6,-3 0 6,0-1 98,1 3 184,-1 2-99,-1 2-78,0 0-56,1 10 80,3 5-106,-1 1 36,5 50 354,-5-39-294,1-2-70,-3-5-52,-3 1-44,-3 1-47,-2 0-54,-2 1-57,-2-2-64,1 0-67,-1-2-73,1-2-65,7-17 168,0 0-82,2-4 116,-1 0-34,0 0-38,0 0-43,0 1-180,-1 0-95,0 0-106,-1 0-116,1-2 377,1 1 49,-1 0-28,-2 2-154</inkml:trace>
  <inkml:trace contextRef="#ctx0" brushRef="#br0" timeOffset="185010.91">30496 2193 4497,'2'-3'-85,"1"2"50,-1-1 48,0 0 48,1 1 45,-1 0 45,0 0 44,1 0 41,-1 1 41,0-1 39,1 1 38,-1 0 36,1-1 35,-1 1 34,3 0 555,-5 0-356,0 1-71,1-1-69,-1 1-63,0 0-58,0 0-54,1 0-50,-1 0-44,0 1-4,0-1-49,0 1-43,0 0-34,0 1 36,0 5 136,0-6-79,0-1-64,0 0 37,0 2-105,0 6 297,0 2 108,0-3-13,-1 1 42,-1 20 1281,0-16-1067,-1-1-71,2-5-376,-1-2-38,-1 22 557,3-14-485,1-4-80,-1-7 0,0-2-112,1 0-55,9-2-2,0-21 20,-5 9 0,3-3 34,-1-1-37,7-17-15,0-1-108,-1 1-79,35-90-498,-36 100 527,1 0 42,7-9-51,2 1 50,3-1 49,2 1-1,1 1 0,9-5 1,-25 26-12,4 2 85,0 0 66,0 3 47,-15 6-173,-1 0 1,0-1 0,1 1-1,-1 0 1,0 0 0,1 0-1,-1 0 1,1 0 0,-1 0-1,0 0 1,1 0 0,-1 0-1,0 0 1,1 1 0,-1-1-1,0 0 1,1 0 0,-1 0-1,0 0 1,1 0 0,-1 1-1,0-1 1,1 0 0,-1 0-1,0 1 1,0-1 0,1 0-1,-1 0 1,0 1 0,0-1-1,1 0 1,-1 1 0,0-1-1,0 1-13,5 18 381,-4 7-109,-1-12-182,-1-2-37,0 4-50,1 24 45,0 1 100,0 95 592,0-106-614,0-1-39,0 1-52,0 0-66,0 0-81,0 0-94,0-23-158,-3-1-57,0-1-54,-1-1-51,-2-2-50,0 0-46,-1-1-44,0-1-42,-1-1-40,0 0-37,-7-3-886,1-1-119,2-1-101,8 3 1475,-1 0 39,-2-1-82,0 0 75,0 0 73,0 0 73,0 1 61,-1-1 69,-1 1 46,-5-2 45</inkml:trace>
  <inkml:trace contextRef="#ctx0" brushRef="#br0" timeOffset="185263.25">30561 2126 1285,'-2'-1'-101,"0"0"48,-1 0 47,1-1 43,0 1 42,0 0 38,0-1 37,0 0 35,-2-1 282,0 0 108,1-1 91,1 1 72,0-1 215,4-6 1389,1 6-1529,1 1-42,2 0-61,1 0-78,-1 1-57,0 1-51,1 1-47,0 0-41,6 0 226,2-2-83,20-2 53,2 2-120,-1 2-112,1 1-102,0 2-95,1 1-85,-1 2-78,0 0-69,-31-5-51,0-1-34,6 1-198,2-1-188,-3 0 61,0 0-34,8 0-400,-4 0 289,8 0-146</inkml:trace>
  <inkml:trace contextRef="#ctx0" brushRef="#br0" timeOffset="185651.56">31186 1954 4883,'0'0'890,"0"0"-551,0 0 38,0 0 43,0 0 37,0 0 1043,0 0-860,0 0-72,0 0-65,0 0-62,0 0-58,0 0-53,0 1-49,0-1-45,0 0 101,0 1-114,0 0-102,0 0-44,0 2 75,0-1-32,0 0 105,0-1-60,0 0 45,0 16 62,0 2 80,0 0 69,0 1 57,0 3 113,0 0 44,0 53 1562,0-45-1290,0-14-403,0-1-38,0 6 156,0-12-361,0-1-39,0 0-42,0-2-47,0-1-50,0-1-55,7-76 20,-3 35-59,-1-1-90,-2-18-93,1 24-107,2-1 0,6-26 301,-1 21-122,3-1 76,8-6 10,-15 37 18,-1 0-1,2 0 1,-1 1 0,1-1 0,-1 1 0,2 0-1,-1 1 1,1 0 18,-4 2-10,0 1 0,0 0 0,0 0 0,1 1 0,-1-1 1,0 1-1,1 0 0,-1 0 0,1 0 0,0 0 0,-1 0 0,1 1 0,0 0 0,-1-1 0,1 2 0,0-1 0,1 0 10,-1 1-6,0 0-1,-1 1 1,1-1-1,-1 1 1,1-1 0,-1 1-1,1 0 1,-1 1-1,0-1 1,0 0-1,0 1 1,2 2 6,5 9-79,-5 3-48,-4 5-75,-10 13-165,5-24 207,-1 0-1,0-1 0,0 0 0,-3 3 161,-12 14-338,12-18 213,0 0 36,-23 15-105,18-14 82,-2-1-71,1 0-104,7-5 111,0 0-34,1 0-35,-1 0-40,1 0-44,-1 1-45,1-1-51,0 1-54,-7 3-583,-7 4-783,12-8 1089,2-1 29,4-2 376,0-1 37,1 1-499</inkml:trace>
  <inkml:trace contextRef="#ctx0" brushRef="#br0" timeOffset="185913.87">31629 1887 5140,'3'-7'14,"1"0"45,0 0 55,1-1 66,0 1 78,-1 0 89,1-1 100,0 1 112,-1 2-119,-1 1 58,1-1 61,-1 1 64,0 0 68,1 0 72,-1 1 73,0-1 79,-2 3-324,0 1-43,0-1-42,0 1-41,0 0-38,0 0-37,0 0-35,0 1-34,1 0 228,0 1-114,0 1-100,0-1-87,0 2-46,0 0-82,0 3-46,1 2-35,-1-5 4,-1-1 83,-1-1-22,1-1 36,2 8 63,-1 1 1,1-1-1,-1 1 1,-1 0 0,0 0-1,0 8-203,-1 8 373,0 1-35,0-1-43,0-15-93,-1 0-40,-1 8 61,-1-1-108,-1 0-75,-1 12-54,1-14-66,-1 0-58,-3 5-84,-4 8-182,3-7 49,7-17 190,-1 0-51,1 0-45,-1 0-38,0 0-101,-1 0-37,-6 9-974,5-7 670,1-2 281,0 0-10,1 0 53,0 1-31,-2 3-166</inkml:trace>
  <inkml:trace contextRef="#ctx0" brushRef="#br0" timeOffset="186112.12">31434 2325 385,'-2'0'-180,"0"0"40,0 0 43,0 1 37,0-1 37,0 1 36,1-1 35,-1 1 31,0 0 174,-1 1 114,1 0 100,1 0 89,0 0-54,1-1 42,0 3 649,2-1-33,7 5 1654,-6-6-2272,1 0-53,-1 0-46,0 1-43,2 0 112,0 0-58,1 1 34,5-1 189,4 0-474,0 0 44,15 1 353,0-1 86,41 0 1037,-49-3-1229,0 0-45,4 0 3,-1 0-115,-5 0-169,0 0-109,-10 0-102,-1 0-81,1 0-70,-1-1-61,4 0-184,-1-1-72,26-11-1320,-22 3 1138,-12 7 207,0-1 88,-2-1 89,0-1 88,-1 1 106,0-2 46,-1-2 29,0-5 29</inkml:trace>
  <inkml:trace contextRef="#ctx0" brushRef="#br0" timeOffset="186340.93">31525 1702 9637,'-5'-4'-144,"1"-1"55,0 1 54,1-1 55,0 0 52,1 1 53,0 0 53,1-1 51,1 1 51,0 0 51,2 0 50,1 0 49,0 1 49,2-1 49,1 1 48,1-1 47,8-2 162,2 1-103,-1 1-95,1 0-88,0 1-80,0 0-73,0 1-66,1 1-58,10 0 32,1 0-99,4 1-55,17 2-17,-7-1 51,-15-1 53,-5 1-125,-9 0-60,-3 0-37,0 1-43,-3-1-29,0 1-41,0 0-48,0-1-54,8 5-1047,-15-4 1007,0 0 41,-3 0 52,-1 0 67,-4 0 13,-8-2 84</inkml:trace>
  <inkml:trace contextRef="#ctx0" brushRef="#br0" timeOffset="188261.04">27060 1451 12464,'1'0'93,"0"0"-1,-1 1 0,1-1 0,0 0 1,-1 0-1,1 0 0,-1 1 0,1-1 1,-1 0-1,1 1 0,0-1 0,-1 0 1,1 1-1,-1-1 0,1 1 0,-1-1 1,0 1-1,1-1 0,-1 1 0,0-1 1,1 1-1,-1-1 0,0 1 0,1 0 1,-1-1-1,0 1 0,0 0 0,0-1 1,1 1-1,-1 0 0,0-1 0,0 1 1,0 0-93,1 6 714,-1 2-44,0-1-57,0 1-69,-1 0-83,1-1-95,1-1-107,0-1-120,2 7 358,0 2-57,-1-1-54,1 2-52,-1-1-50,0 0-46,0 0-46,-1 0-42,1-1-44,0-1-35,4 71 554,-8 43 155,0-30-236,0-42 441,-7 46-985,6-67 180,4 17-25,-1 0-40,-2-17-8,-2-7 60,0-1-34,0 5-9,-3 16 20,-3 26 77,3-26-3,5 7 89,0-15-122,-12 62 177,-2 0-71,0-2-90,-3-3-113,14-73-23,-2-6-33,5-12-31,0 0 1,0 1-1,1-1 0,-1 0 0,1 1 0,0-1 0,1 1 0,-1-1 1,1 2-2,-1 7-6,-4 5 80,-2 14 93,8 0-151,-2 39-8,0-61-14,0 0 0,0 0 0,-1 0 0,-4 10 6,5-17-5,-2 5 17,3 1 58,2 38 3,-2-2-68,0-17-31,-2-13-65,-2-5 91,-1 2 79,3 4 61,4-12-90,7 1 70,2 0-33,-5 0-65,-1-5-22,-1 0 0,1 0 0,-1 0 0,1-1 0,0 1 0,-1-1 0,1-1 0,0 1 0,2-1 0,7 0 0,62-6 0,-62 4 0,0 1 0,0 1 0,0 0 0,1 1 0,-1 1 0,8 1 0,17 5 0,-16-1 0,1-2 0,-1-1 0,1-1 0,0-2 0,18-1 0,151-5 0,1 0 0,-144 4 0,1 3 0,-1 1 0,43 9 0,-45-7 0,0-3 0,0-2 0,1-2 0,-2-2 0,29-8 0,53-5 0,-88 14 10,2-2 29,-1 3 1,1 1-1,33 4-39,-44 2 0,-17-1 0,0-2 0,-1 0 0,1 0 0,11-2 0,77-8-12,-32 7-83,15-5 68,10 0 33,82-5-6,-165 12 0,185-2 4,-69-7-30,-91 7-108,36 2 134,-39 1-51,-1-1 1,20-4 50,-10-1 7,1-1-33,100-6-158,-82 11 130,-20 1-28,0 0-41,155 0-622,-138 0 591,-1 0 101,-27-2 38,9-3-53,1-1 12,-10 5 67,67-2-378,0-5-39,0-3-44,0-1-45,-80 9 392,7 1-149,-9 2-7,-2 0-56,-8 0 114,-1 0-35,2 0-125,0 0-71,4-1-975,-11 0 844,-1-1 238,-2 0 36,-5-6-446</inkml:trace>
  <inkml:trace contextRef="#ctx0" brushRef="#br0" timeOffset="192827.3">27047 1477 4883,'1'-15'129,"0"12"-33,0 1-9,1 1 33,-1-1 40,1 0 48,-1 1 12,1-1 45,0-3 462,-2-1 81,3-6 891,10-3 471,-1 2-548,-4 4-572,-1 2-213,1 0-50,-1 2-178,-1 1-51,1 1-58,0 0-67,3 1 126,-1-1-66,0-1-59,0 1-52,4-2 99,0 0-76,3 1 16,9 1 152,-2 2-121,-1-2-60,2-1-53,0-1-47,-1 0-43,0 1-34,21 0 138,34-2 125,-40 1-166,2 3 76,-36 2-367,23 0 150,48 2 404,-43 0-364,-3 1-82,0 1-80,10-2-82,-1 1-62,25 9-47,-10-2 66,0-1 34,0-4 36,1-7 36,-37 1 1,63-7 38,116-11-39,-131 13 54,59-1-55,-5 9-110,-5 0-81,58-2 42,227 0-44,-254 0 41,-101-2 128,3-3-110,-2 1-87,-5 2-73,22-1 145,49-8 120,-33 2-19,-1 5 51,-15 1-14,43-7-18,-26 1-68,0 5-96,142 4 40,107 0 77,-278 2-26,22 3 40,53 2 10,-50-7 9,98 0 50,-106 6-31,-7 0-32,138-6-55,-69 0 57,41 13 25,-157-13 0,-4 0 0,-18 0 0,2 0 59,6 0-84,1 0-45,3 0-58,2 0-72,-4 0-45,-1 0 89,1 0 72,-1 0 55,3-1 114,-1 1-104,-2 0-43,1 0-52,0 0-63,0 0-74,0 1-24,-1-1-66,1 0-73,0 0-80,0 1-87,-1-1-92,1 1-100,0 0-107,-1-1 880,2 2-726,0 0 122,0 2 124,0-1 127,0 0 161,-2-1 67,1 2 45,-1 0 49,0 3 59,0 1 82,-1 11 232,-1-16-265,-3 0-33,10-3-24,-2 33 725,-3-21-596,0-8-125,0-3-42,-14 96 1774,14-73-1464,0 1-60,0-1-52,0 1-45,0 21 24,0-7-90,0 52 39,0-36 45,7-2 199,0-14-120,-10 4-67,-1-19-87,1 2 40,-1 28 200,2-18-90,1-28-184,0-1 0,1 0 0,0 0 0,0 1 0,0-1 0,1 0 0,0 1-44,4 29 145,-6 64 322,0-72-364,0-2-47,1-4 7,-5 28 18,-1-31-22,0 0 41,-3 2 68,5-10-83,-1 0-33,-5 13-31,-4 12-126,-9 22-194,14-36 202,-2 15 26,-4 6-29,6-15-34,5 15-9,4-37 116,0 0 1,0 0 0,-1 0-1,0 0 1,-1 0 0,1 0-1,-1 0 1,0 0 0,-2 2 26,-11 27-374,2 6 66,5 1 89,4-5 113,4-12-24,0-1 70,0-3 49,0 37 66,0-34-59,0-19-8,0-1-33,-2 6-132,-2 1-158,0-3 20,1-1-36,-6 17-735,7-17 774,1 0 54,1-5 95,-2-1 48,0 0 63,-5 5-3,3 1 106,7-3 77,14-2 214,-12-2-232,-3 0-35,-2-1-66,0 1-1,0-1 1,0 1-1,0-1 0,0 0 1,0 1-1,0-1 1,1 1-1,-1-1 0,0 0 1,0 1-1,0-1 1,0 1-1,1-1 0,-1 0 1,0 1-1,0-1 1,1 0-1,-1 1 0,0-1 1,0 0-1,1 1 1,-1-1-1,0 0 1,1 0-1,-1 1 0,1-1 1,-1 0-9,3 2 46,-1 0-33,0 3-46,-2 1-57,0 0 50,0 1-37,0 26-271,0-15 235,0 2 76,0-10 60,0 1 33,0-5-3,0 23-37,0-17 57,0-1 106,0-7-39,0 0 42,0-4-85,-3 0-64,-4 0-29,4-1 27,1 0 39,2 0-69,0 0 0,-1 0 0,1 1-1,-1-1 1,1 0 0,-1 1 0,1-1-1,-1 0 1,1 1 0,-1-1 0,0 0 0,1 1-1,-1-1 1,0 1 0,1 0 0,-1-1-1,0 1 1,0-1 0,0 1 0,1 0-1,-1 0 1,0-1 0,0 1 0,0 0 0,0 0-1,1 0 1,-1 0 0,0 0 0,0 0-1,0 0 1,0 1-1,-4 0-2,-31-1-22,0 0-43,-36 0-168,7 0-56,-88 0-455,90 0 502,22 1-274,-55 11-546,61-7 624,1-1-91,18-2 221,-1-1-36,1 0-40,-1 0-45,6-1-19,0 0-46,-2 0-142,-5 0-369</inkml:trace>
  <inkml:trace contextRef="#ctx0" brushRef="#br0" timeOffset="201244.27">15777 5806 2955,'-9'-1'302,"6"-2"-30,2 0 34,3-1 99,-1 3-82,0 0-51,0 0-46,0 1-37,-1-1 82,0 2 271,-1-1-237,0 0 17,0 0 115,1-1-166,0 1 40,-1 0 44,1-1 49,-1 0 50,1 0 57,0 0 59,-1-1 63,1 1 67,0-1 71,0 0 75,0-1 79,0 1-262,1-1-44,1 1-42,1 1-42,-1 0-40,2 0-37,0 0-38,0 0-35,6 1 285,0-1-125,0 2-111,1-1-101,-1 1-82,-1-1-83,37 0 519,2 0-55,1 0-59,0 0-65,-12 0-177,-1 0-40,0 0-44,-1 0-46,50-6 218,-12 0-83,-23 8-170,-18 1-34,-4 0-63,1 1-36,23 9-53,-23-4-120,2-4 78,7-3 60,19-3 73,-17 0-24,12 1-5,-2 0 43,113 0 319,-92 0-259,-29 0-91,1 0-34,-26 1-9,-1 1 0,1 0 0,0 2 0,0 0-11,-3 0 15,0-1 0,1-1 0,-1 0 0,0 0 0,1-2 0,-1 0 1,10-1-16,63-7 107,0 3-1,36 6-106,-44-1 22,38-13-150,-28 12 256,58-9-128,-98 7 0,40 3 0,-34 0 0,78 14 0,255-14 0,-289-7 38,-5 0 31,-44 7-58,0-2 0,36-7-11,-52 6-3,0 2-1,0 1 1,6 2 3,32 0 17,3-6 83,-45 0-82,67-7 264,58 2-282,-111 7 74,-5-2-48,49-3 2,78 7 169,-80 0-148,1 0-38,-7-7 86,-28 2-36,-17 3 17,43-4 109,-40 1-125,2 3-33,169-10 464,-100 6-222,-63 0-178,32 4-72,-1 0 0,-36-3 64,54-1-19,-62 6 19,167 0-30,1 0 38,451 0 316,-372 0-267,-113 0-89,1 0-34,1-14-19,677 14 0,-754 7 80,-69-5-99,-1 1-44,0-2-60,-1 0-73,-12-1 9,1 0-57,-1 0-48,0 0-45,1 0-84,-1 1-38,7-1-374,20 3-1201,-25-2 1447,0 0 43,-1 0 106,1 0 58,0 1 67,0-1 79,36 3 10,2-2 109,11-2 78,29-2 80,-27 0-24,-24 2-48,-3 0-193,-1 0 72,0 0 64,1 0 57,22 0 85,0 0 99,128 0 583,-145 0-621,0 0-42,0 0-57,0 0-71,1 0-87,-1 0-98,-4 0-70,0 0-100,0 0-110,1 0-119,-19 0 271,0 0-34,0 0-35,0 0-36,0 0-36,0 0-40,1 0-38,-1 0-42,-6 0 268,-1 1 37,0-1 34,0 1 34,11 1-164,-1 1 109,2-1 87,0 0 85,1 0 67,2-1 50,308 11 149,-302-11-166,0 2 1,28 7 36,6 0-40,-24-7 46,28-3 93,85 6-63,-102-1 64,-43-4 20,-1 0-50,1 0-49,0-1-44,-1 1-43,1-1-39,0 1-36,-1-1-33,5 1-121,0-1-52,-1 0-44,1 0-35,4 0-172,32 0-1179,-28-1 1040,-3 1 129,1-1 68,-6 1 188,1 0 63,-1-1 72,1 1 83,0 0 91,-1-1 102,1 1 111,-1 0 121,73 0-209,0 0 58,200 0 500,-164 0-400,2 0-92,-63 0-129,0 0-46,-12 4-121,-3 5 74,-26-5 70,1 0-1,-1-1 1,16-1 4,-4-2-17,0 0 64,18 0 113,1 0 71,57 0 289,-72 0-390,-1 0-45,3-2 30,1-2 97,48-2 361,-75 6-477,47 0 257,35-6 100,-54 1-220,36-2-134,1 9-56,-14 0-35,0-2-60,111 0-336,-102 0 292,-71 0 43,-2 0-65,0 0-88,0 0-80,0 0-400,0 0 447,0 0-79</inkml:trace>
  <inkml:trace contextRef="#ctx0" brushRef="#br0" timeOffset="202648.25">29326 3582 2570,'0'0'138,"-1"0"-34,1-1 20,0-1-78,0-3-31,0 4 18,0 0 35,1-1 52,-1 2 66,1-1 79,-1 1 92,7-2 663,-4 0-298,-2-2-47,-2-2 99,1 6-743,0 0-1,0 1 0,0-1 0,0 0 0,0 0 1,0 0-1,1 0 0,-1 0 0,0 0 0,0 1 1,0-1-1,0 0 0,0 0 0,0 0 0,0 0 1,0 0-1,0 0 0,0 0 0,0 1 0,0-1 1,1 0-1,-1 0 0,0 0 0,0 0 0,0 0 1,0 0-1,0 0 0,0 0 0,0 0 0,1 0 1,-1 0-1,0 0 0,0 0 0,0 0 0,0 0 1,0 0-1,0 0 0,1 0 0,-1 0 0,0 0 1,0 0-1,0 0 0,0 0 0,0 0 0,0 0 1,1 0-1,-1 0 0,0 0 0,0 0 0,0 0 1,0 0-31,4-4 968,-1 1-403,-1 0-40,0 1-48,-2 1-55,3-1 358,0 0-48,1 1-49,-1 1-49,0 0-49,0 2-48,0-1-49,0 1-48,-1 1-49,1-1-47,-1 1-50,0 0-47,-1 1-49,0-1-47,0 0-49,-1 0-48,7 22 1155,-3-12-671,-2 2-100,-2 5 210,0 0-59,0 1-57,0-1-52,0 1-51,0 0-47,0-1-42,0 1-41,0 3 13,0 1-47,0 0-42,0-1-35,0 35 154,0 28 26,1-66-242,0-1-32,4 16 18,1 35-37,-6-2 64,3 125 504,0-152-559,2-1-51,-1-8 48,-3 2 36,-2 72 326,0-35-185,1-14 26,0-2-90,0 9-48,0 37-20,-6-46-117,-1-20 60,4-24-18,-9 23 107,10-31-133,0 0 0,1 0 0,-1 0 1,1 0-1,0 1 0,0-1 0,0 1 1,1-1-1,-1 4-25,1 45 168,0-2-79,0-47-89,0 1 0,-1-1 0,0 1 0,1-1 0,-2 0 0,1 1 0,-1 1 0,-4 25 0,6 181 0,13-161-21,-14-44-70,-5 0 54,1 0-5,4-2-45,1-2-56,-1-1 55,-1 0 36,-2-1 35,1 1 0,1 0-34,1 0-37,1 2-56,0-6 204,0 1-63,0-1-33,0-1-130,0-1-111,0-1-94,0 0-47,1 0-56,0-4-412,5-12-1307,-3 15 1576,1 0 66,0 1 117,1 0 49,1-1-28,3-4-154</inkml:trace>
  <inkml:trace contextRef="#ctx0" brushRef="#br0" timeOffset="203776.78">29260 3728 2056,'2'-3'75,"1"1"-55,0 0-36,7-4-132,-7 5 159,0-1 63,1 0 88,-1 0 107,0 0-18,-1 0 64,1-1 71,-1 1 78,2-1-191,0-1 87,2 0 82,0 1 75,2-3 273,0 0 108,0 0 98,0-1 82,-6 4-803,1 0 76,0-1 123,1 0 58,12-11 1355,-9 10-1139,-4 3-410,1 1-38,-1 0-48,0 0-55,0 1 126,-1-1-49,0 0-43,0 0-39,-1-2-2,1 1-36,1-6 194,-2 3-89,1 3-24,3-2 123,-4 4-336,-1 0 1,0-1-1,1 1 0,-1 0 1,0 0-1,0 0 0,1-1 0,-1 1 1,0 0-1,1 0 0,-1-1 1,0 1-1,0 0 0,0 0 1,1-1-1,-1 1 0,0 0 1,0-1-1,0 1 0,0 0 1,0-1-1,0 1 0,1 0 0,-1-1 1,0 1-1,0 0 0,0-1 1,0 1-1,0-1 0,0 1 1,0-1-23,0-1 642,0 2-404,0 0-35,0-1 108,0 0-110,0 1-90,0-1-73,0 0-51,0-1-160,-1 1 148,1 0 48,0 0 33,0 1 40,0 0 46,-1-1 57,1 1 62,0 0 69,0-1 76,0 1 82,0 0 91,-1 0 96,1 0 105,-11 14-624,0 1-41,-7 18 20,-5 9-91,8-18-16,3-1 49,-2 6 64,-4 15 131,-14 27 182,20-47-343,-2-1-38,1 1 81,10-18-121,1-1 1,-1 1 0,0-1 0,-1 0 0,1 0 0,-1 0 0,0-1 0,0 1 0,-1-1 0,-1 2-34,1-3 3,-8 6 31,-3 1 43,1-5 51,2-9 58,13 4-182,0 0 0,0-1 0,0 1-1,0 0 1,-1-1 0,1 1 0,0 0 0,0-1-1,0 1 1,0 0 0,0-1 0,0 1 0,0 0 0,0-1-1,0 1 1,0-1 0,0 1 0,0 0 0,0-1 0,0 1-1,0 0 1,0-1 0,0 1 0,1 0 0,-1-1-1,0 1 1,0 0 0,0-1-4,13-27 124,-6 12-102,1-1-35,2 0-36,5 0-35,10-10-67,15-18 53,-2 1 40,-15 19-20,48-43-133,-20 28 165,-30 30 57,8 5-44,0 8-54,-27-3 73,0 1 1,0-1-1,0 1 1,0 0-1,0 0 1,0 0-1,-1 0 1,1 0 0,0 1-1,0-1 1,0 1 13,27 32-108,-2 4 66,-4 2 55,-3 2 43,6 27 98,4 34 137,-22-77-276,13 26 88,-11-29-80,-1 0-57,-3-1-89,-4-15 45,0 1-34,0-1-46,2 1-57,-3-2 79,0 2-27</inkml:trace>
  <inkml:trace contextRef="#ctx0" brushRef="#br0" timeOffset="-193274.53">1395 7527 12207,'0'0'481,"0"0"-105,0 0-48,0 0 500,0 0-382,0 0-104,0 1-91,0-1-76,0 1-53,0 0-60,0 3-45,-1-1 22,0-1 26,1-1 44,-4 5 105,2-2 91,-2 8 832,3-6-893,1 2-49,0 3-66,0 4-83,5-22 29,-5 6-68,1 1 1,-1 0-1,1-1 0,-1 1 1,1 0-1,-1-1 0,1 1 0,-1-1 1,1 1-1,-1-1 0,0 1 1,1-1-1,-1 1 0,0-1 0,1 1 1,-1-1-1,0 0 0,0 1 1,0-1-1,0 0 0,1 1 0,-1-1 1,0 1-1,0-1 0,0 0-7,1-11 93,5-4-33,-1 2-17,-4 4 18,-1 6-16,0-6 41,0 8-76,0 1-1,0 0 0,-1 0 1,1-1-1,0 1 1,0 0-1,-1 0 1,1-1-1,-1 1 1,1 0-1,-1 0 0,1 0 1,-1 0-1,0 0 1,0-1-10,-7-7 91,-5 1-22,13 8-65,-1 0 0,1 0 0,-1 0 0,1 0 0,-1 1 1,0-1-1,1 0 0,-1 0 0,1 0 0,-1 1 0,1-1 0,0 0 0,-1 0 0,1 1 1,-1-1-1,1 0 0,-1 1 0,1-1 0,0 0 0,-1 1 0,1-1 0,0 1 0,-1-1 1,1 1-1,0 0-4,-8 3 140,2 0-51,1 1-45,0-1-38,-2 5-62,-3 14-188,6-14 202,-1 1 62,5-8-34,-1 1-8,1 0-1,-1 0 1,1 1 0,0-1 0,0 0-1,0 0 1,1 1 0,-1-1 0,1 3 22,8-7-43,4-10 121,-2-2 106,-6 3 89,-7 9-264,-6 0 134,5 0-132,-1 1-44,0 0-76,1 1-98,1-1 60,1 1-34,0-1-35,0 1-39,1-1 40,0 0 35,0 0-81,0 1 116,0-1 97,-1 0 88,1 1 72,-2 1 451,2-1-389,-1 0-134,0 0-66,1-1-65,-1 1-74,1-1-86,-1 1-96,0-1-143,1 1 195,0-1-36,-1 0-37,1 0-39,0 1-40,-1-1-42,1 0-44,-1 0-46,1 0-46,0 0-49,-1 0-50,1 0-52,-1 0-53,1 0-56,-2 0 138,0 0 87,-1 0-9,-1 0-253</inkml:trace>
  <inkml:trace contextRef="#ctx0" brushRef="#br0" timeOffset="-191909.93">2085 7196 2955,'2'0'-39,"-1"0"34,2-1 94,0-1 119,0 0 107,-1-1 184,1 0 111,-1-2 236,1-3 574,-1-1 64,-1 3-527,-1 1-211,1 0-73,-1 1-184,0 0-79,0 0-93,0 1-105,-1 2 602,-2 0-60,-1 1-66,-2 0-71,1 0-77,-1 0-84,0 0-88,1 0-96,2 0-127,0 0-66,-8 1 258,0 2-62,1 2-57,-1 1-48,1 2-44,0 1-37,-9 12 3,7-5-81,1 0 1,1 1-1,0 1-11,3-5 40,0 0 35,3-5-31,1 1 0,0 0 0,0 0 1,0 0-1,0 5-44,-2 23 222,3-19-78,-1 1 40,2-11-98,0 0 0,0 0 0,1 0-1,0 0 1,0 0 0,1 4-86,1-4 81,0 1 0,0 0 1,1 0-1,0-1 0,4 8-81,3-2 83,5-5-53,5-4-49,9-8-75,-19-3 60,-5 0-18,-3 5-11,-1-1 0,0 0 0,0 0 0,1 0 0,-1 0-1,0 0 1,-1 0 0,1 0 0,0-1 0,-1 1-1,1 0 1,-1 0 0,1-1 0,-1 1 0,0 0 0,0-1-1,0 1 1,0 0 0,-1-1 0,1 1 0,-1-2 63,0-17-460,2 10 281,3 0 46,0 5 56,1-3-48,-3-2-59,-2 5 110,3-5 17,6 1 7,3-2-37,-11 11 77,4-4-42,3-1-51,2 4-19,7 2-94,-8 1 35,-2 2 56,-2 3 53,-2 0 46,-1 2 40,-1 1 36,-1 9 135,1 10 270,9 34-19,-9-41-333,-1 0-64,1-17-74,-1 1-63,1 0-52,0-1-43,1 1-80,5 8-587,-4-10 520,0-1-52,4-2-94</inkml:trace>
  <inkml:trace contextRef="#ctx0" brushRef="#br0" timeOffset="-187213.48">2346 7210 3726,'0'-1'356,"0"1"-119,0 0-98,0-1-81,0 0-71,0-2-225,0 1 212,0 2 59,0-1 36,0 0 43,0 0 49,0 0 61,0 1 65,0-1 71,0 0 79,0 1 86,0-1 91,0 0 100,0 1 105,0-2 172,0 0-63,0 0-62,0 0-59,0 1-58,0 0-54,0-1-54,0 1-50,0 0-50,0 0-46,0 1-45,0-1-42,0 0-42,0 1-38,0 0-36,0-1-34,1 1 87,-1 0-73,0 1-66,1-1-57,-1 1-34,1 0-54,0 1-41,0 1-43,1 1 12,-1-1 49,0-1 41,1 1 58,-1 1-57,0 0 1,-1 1-1,1-1 1,0 0 0,-1 0-1,0 1 1,0-1-1,0 0 1,-1 0-1,0 3-80,0 2 125,0-3-49,-4 21 137,-1 47 621,6-42-553,-3-6-36,-2-1-42,2-8-93,0 0-36,3 1-44,3 1-49,1-6 19,3 13 0,-7-23 0,1-1 0,-1 1 0,1 0 0,0-1 0,0 1 0,0-1 0,1 1 0,-1-1 0,1 0 0,-1 0 0,1 1 0,-1-1 0,2 1 0,-2-2 0,0 0 0,1 1 0,-1-1 0,0 0 0,0 0 0,0 0 0,1 0 0,-1 0 0,0 0 0,1 0 0,-1-1 0,1 1 0,-1 0 0,1-1 0,-1 1 0,1-1 0,0 0 0,-1 0 0,1 1 0,-1-1 0,1 0 0,0 0 0,-1 0 0,1-1 0,9-2-22,2 0-37,1 1-53,0-1-67,-2 1-30,0 0-65,0-1-72,0 1-83,-1-1-89,-1-1-98,0 0-108,-2-2-114,-4 4 524,0-1 50,0 0-2,0 0 82,-2 2 100,1 0 33,5 1 14</inkml:trace>
  <inkml:trace contextRef="#ctx0" brushRef="#br0" timeOffset="-186744.98">2618 7342 4497,'8'-9'331,"-7"7"-188,1-1 35,-1 0 6,0 0 39,-1 0 46,0-1 52,1 0 188,0 0 56,1 2 173,1-1 446,2-2 628,-4-1-687,-1 7-437,0-1-91,0 1-84,-1-1-76,0 1 7,1 1-89,-1-1-75,-1 1-61,0 1 37,-2 4 209,3-4-242,-1 0 106,2-2-117,-1 0 38,-4 14 158,0-1-101,-2 4-27,-6 26 266,9-28-287,2 2 112,1-8-137,1-1 38,1 15 151,-1-22-373,0 0 0,1 1-1,-1-1 1,1 0 0,-1 1 0,1-1-1,0 0 1,0 0 0,0 0 0,1 1-50,-1-1 29,0-1 1,0 0 0,0 0-1,0 0 1,0 0-1,1 0 1,-1 0 0,0 0-1,1 0 1,-1-1-1,0 1 1,1 0 0,-1-1-1,1 1 1,0-1-30,23 3 327,1-6-173,0-5-64,-3-5-58,-2-4-49,-4-5-43,-6-2-37,-9 19 74,-1 1 1,0 0-1,-1-1 0,1 1 0,-1-1 0,0 1 1,0-1-1,0 1 0,-1-1 0,1 1 1,-1 0-1,0-1 23,-9-23-365,5 17 172,-1 0 0,0 1-1,-1 0 1,-4-5 193,-3-4-315,-1 0-65,0-1-79,14 19 269,0-1 82,-1 0 55,-5-4 12,5 4-10,-1 1-39,1-1-55,0 1-72,0 1-86,1-1-99,-1 1-115,2 0 210,-1 1-33,1-1-37,0 1-37,0-1-99,0 1 52,-1-1-173,1 1 114,0-1 100,0 1 88,0 0 113,0-1 46,0 1-65,0 0 139,0 2-101,0-2 84,0 0-36,0 0-68,1 0-95,-1 0-112,1-1 164,-1 1-36,0-1-38,1 1-43,0 0 251,2 1 53,-1 1 36,3 1 28</inkml:trace>
  <inkml:trace contextRef="#ctx0" brushRef="#br0" timeOffset="-186054.95">3022 7262 385,'-2'-2'150,"0"0"-320,0 0 103,0 1 98,-1-1 96,1 1 93,-1 0 88,1 1 86,-1-1 82,0 1 79,0-1 75,0 1 73,0 0 67,-1 0 66,1 0 62,0 0 59,-1 0 54,1 0-123,1 0-439,0 0-35,-1 1 318,1 1-114,0 1-98,0 1-5,1 0-92,0 2 2,0 2 141,1-3-229,-1-1 46,1-1-86,-1-1 42,-3 12 266,-3 23 873,5-23-1015,0-1-78,-1-1-103,1-6-189,0 0-37,2-3-8,-1 3 67,1 3 82,-1 4 141,1-8-75,0-7-183,0-3-50,2-15 104,7 1 147,-2 5-135,-1-4-86,-2 0-68,-4 13-1,1-1 1,0 1 0,0 0 0,1 0 0,0-1-1,0 1 1,0 0 0,0 0 0,1 1 0,-1-1-1,1 0 1,3-3 8,12-12-46,-12 13 0,0 0-1,0 0 1,0 1-1,1 0 1,7-4 46,18-3-205,1 8-83,-26 8 171,-3 5-81,0 20-324,-4-6 149,-1-8 176,0-5 87,-1-3 64,-11 18-360,4-8 41,6-7 208,-1 0-39,-3 9-260,4-6 190,3-1 113,4-1 96,3 5 90,4 10 99,-1-1 12,-3-9-89,-6-14-55,-1 0-1,1 0 1,-1 1 0,1-1 0,-1 0 0,0 0-1,1 1 1,-1-1 0,0 0 0,0 0-1,0 1 1,0-1 0,0 0 0,0 0 0,-1 1 0,1 0 7,-1 0 0,0 0 1,0 0-1,0 0 1,0 0-1,0 0 1,0-1-1,0 1 0,0-1 1,-1 1-1,1-1 1,-1 1-1,1-1 0,-2 1-7,-27 14 117,9-12-99,17-4-97,-3 0 3,-6 0-48,3 0-51,2 0-84,5 0 77,-1 0-41,1 0 2,-1 0-35,1 0-38,0 0-41,0 0-43,1 0-46,-1 0-50,0 0-52,3 0 33,0 0 56,1 0 52,-1-1 50,0 1 46,0 0 43,1-1 39,-1 1 36,1-1-66,0 0 97,0 0 81,0 1 40,2-3 60,-1 2-57,-1 0-78,0 1 6,-1 0-35,4-1 19,1 0 40,1 1 28,3 0 26</inkml:trace>
  <inkml:trace contextRef="#ctx0" brushRef="#br0" timeOffset="-185611.22">3244 7435 5525,'2'0'-157,"0"0"66,1 1 63,-1-1 60,0 1 57,0 0 52,0-1 50,0 1 45,1 1 256,0 1 105,0-1 86,-1 1 73,1 1 312,2 8 2118,-5-6-1877,0-1-244,0-2-584,-1 0-41,0-1-40,0 1-55,0 0-60,0 0-68,-1-1-72,0 1-78,0 0-85,0 0-91,-3 1 142,1-1 112,0-1 133,-1-3 242,2-4-36,2 0-271,0-2-147,1 4-81,0-1-38,0-18 190,1-1-67,1 1-56,1 0-48,5-18-116,-4 28 61,-1 0 1,2 0 0,-1 1 0,2-1-1,0 1 1,3-5 88,-2 5-54,15-21-15,-10 17 87,2 3 48,0 6 56,2 6 66,0 9 74,0 10 83,-2 7-121,-3 2-83,-2 8-46,1 18-17,-3-17 5,-3 29-61,-3-62-22,0 0 0,0 0 0,-1 0 0,0 0 0,1 0 0,-1 0 0,0 0 0,-1 0 0,1-1 0,-1 1 0,0 0 0,0 2 0,0-1-101,0 0 60,1 12 74,1-10-42,-1-1-82,-1-2-38,0-1-72,0-1 33,0 0-36,0-1-41,-1 1-44,1-1-47,-2-1-50,1 1-55,-1-1-57,-3 0-267,-6-1-1124,8 0 1267,0-1 64,1 0 58,-1-1-44,-1-2-210</inkml:trace>
  <inkml:trace contextRef="#ctx0" brushRef="#br0" timeOffset="-185361.63">3295 7435 4112,'-3'-3'14,"0"1"82,0-1 75,0 1 68,1 0-7,0 0 35,-2-1 356,2 0 96,1 1 69,12-2 1543,1 3-1386,-6 1-598,1 0-59,-2-1-54,1 0-50,-1 0-44,1 0-38,4-1 8,-1-1-89,17-1-88,-13 4 78,6 0-122,-7 0-15,-6 0 18,0 0-41,2 0-131,1 0-110,-2 0-34,0 0-105,0 0-115,-3 0 275,0 0-34,1 0 285,3 0 86</inkml:trace>
  <inkml:trace contextRef="#ctx0" brushRef="#br0" timeOffset="-178397.77">3673 7315 385,'-1'0'2,"1"0"0,-1 0 0,1 0 0,-1 0 0,1 0 0,-1 0 0,1 0 0,-1 0 0,1 0 0,-1 0 0,0 0-1,1 0 1,-1 0 0,1 0 0,-1-1 0,1 1 0,-1 0 0,1-1 0,-1 1 0,1 0 0,0 0 0,-1-1-1,1 1 1,-1-1 0,1 1 0,0 0 0,-1-1 0,1 0-2,0-2 91,1 2 64,-1-1 17,0 2 127,0 0-43,0 0-55,1 0-48,-1 0-39,2 0 34,4-1 14,-4-1-18,-2 2-196,1-1 56,-1 0 52,1 1 49,-1-1 46,0 1 42,1-1 39,-1 1 35,0-1 68,0 1 36,-1-1 454,1 0 61,-2-1 1266,1 2-1523,0 0-38,0-1 44,0 1-97,0 0-204,0 0-81,1-1-90,-1 1-100,0 0-110,1 0-122,0 0 36,-1 0-34,1 0-35,0 0-36,-2 0 1094,2 0-582,0 0-36,-1 0 137,1 0-117,-1 0-98,0 0-80,0 0-56,-2 0-120,2 0 86,-1 0 94,2 0 10,-1 0 45,1 0 53,-1 0 61,1 0 66,0 0 74,0 0 80,0 0 88,0 0 96,1 0 101,4-1-526,-2-1 45,0-2 387,-3 5 128,0 19 198,0 3-642,-1-1 92,-8 48 1223,7-54-1339,-2 1-36,-3 35 273,5-14-280,1-6-159,1-16-113,-1 0-40,1-15 35,0 1 0,0 0 0,1 0 1,-1 0-1,0 0 0,0 0 0,1-1 0,-1 1 0,1 0 0,0 0 1,0-1-1,-1 1 0,1 0 0,0-1 0,0 1 0,0-1 0,1 1 0,0 0-4,-1-1-1,1 1 0,0-1 0,0 0 0,0 0 0,0 0 0,0 0 0,0 0 0,0-1 0,0 1 0,0 0 0,1-1 0,-1 0 0,1 1 1,36-3-79,-1-6-46,-15 4 11,-17 3-98,0 0 51,5 0-30,6 0-44,-10 1 110,0 0-49,0 0-69,0 0-48,-1 1-87,0-1-103,0 0-118,-2 0 147,0 0-58,0 0-62,0 0-67,0 0-71,-1 1-75,1-1-78,0 0-82,-3 0 377,0 0 61,-1 0-41,0 0-207</inkml:trace>
  <inkml:trace contextRef="#ctx0" brushRef="#br0" timeOffset="-177111.67">3959 7369 385,'0'-1'-164,"0"0"38,0-1 99,0 1 90,0-1 87,0 1 78,0-1 73,0 1 68,0-1 30,0 1 48,0-1 43,0 0 38,0 0 430,0-1 71,0-5 2526,0 5-2085,0 2-765,0-1-41,0 1-50,0 1-59,2 6 801,0-4-509,1 1-86,1 1-106,-1 7 16,2 4 148,2-5-167,2-1-128,-1 1-56,-1 0-65,0 0-72,1 0-76,0 0-94,0 0-105,2 0-113,-5-5-188,5 5-115,-6-7 114,-1-1 42,-1-1-65,1 0-80,-1 0-91,1 0-7,-1 0-81,1-1-89,0 1-97,0-1-104,1 1-112,-1-1-120,-1 0 478,1 0-34,-2 0 470,1 0 54,1 0 35,1 0 34</inkml:trace>
  <inkml:trace contextRef="#ctx0" brushRef="#br0" timeOffset="-176902.35">4142 7355 2955,'0'-1'153,"0"-3"107,0 1-59,0-3 219,0 1 41,1 3-183,-1-1 38,1 0 135,0 0 72,-1 0 76,2 1 86,-1 0 91,1 0 99,0 1 107,0 1 112,-2 0 205,0 4-49,0 2-479,-1-1-63,1 0-60,-1 0-57,1 1-54,-1-1-51,0 0-48,0 1-45,0-1-42,0 0-38,-2 6 209,1 0-118,-1 0-94,-1 6 32,-2 10 100,3-15-224,-6 24 123,1-12-142,-2 6-16,5-15-132,2 0-32,3-11-25,-2 5-33,0 1-33,-1 10-160,-2 1-92,-2 0-68,6-16 268,-1 0 1,0-1-1,0 0 1,0 1 0,-1-1-1,0 0 1,1 0-1,-1 0 1,0 0 0,-2 0 123,-12 6-485,13-9 195,1 0 34,-6-1-398</inkml:trace>
  <inkml:trace contextRef="#ctx0" brushRef="#br0" timeOffset="-176196.62">4806 7408 5911,'0'-2'-97,"0"0"112,0-1 102,0 1 89,0-2 144,0 1 94,0 1-61,0 0 35,0-2 487,0 3 90,0 0 644,0 1-970,0 0-74,0 1-70,0-1-65,0 0-61,0 0-56,0 0-51,0 0-48,0 1-54,0-1-34,0 1 72,0-1-108,0 1-45,0 2 63,0-1-21,0-1-21,0 0 34,0 0 39,0 0 47,0 9 655,0 1-97,0-1-92,0 1-85,0-1-80,0 0-74,0 1-69,0-1-63,0 3-12,0 0-72,0-1-62,0 1-53,0 3-32,0-1-44,0 32-20,-1-35-141,1-7 38,-2 0-75,1 0-100,-1-2 31,1 0-59,-2-1-70,1 0-76,-1-1-85,0 0-92,-1 0-102,-1-1-109,3 0 400,-1 0 46,0 0-32,-2 0-156</inkml:trace>
  <inkml:trace contextRef="#ctx0" brushRef="#br0" timeOffset="-175844.49">4609 7342 7581,'1'-7'129,"0"-1"76,2 1 67,0 0 59,2-2 131,1 1 54,3-1 156,5-3 382,2 1-23,-4 5-403,-3 3-163,1 0-70,-2 2-131,0 0-68,-1 1-79,1 1-86,-3 0 404,1 0-37,0 1-35,0-1-33,6 2 236,0 1-112,0 0-97,1 0-83,-1 1-68,0 0-55,4 3-7,20 15 112,-25-14-127,0 2 67,-1 1 85,20 31 119,-5 5-61,-8 4-65,-11 4-66,-10-22-394,2-28 153,-1 1 1,1-1-1,-1 0 0,0 0 1,0 0-1,-1 0 1,0-1-1,0 1 0,0-1 1,-5 4 32,-9 8-155,-3-3-61,2-4-27,-1-3-70,-1-1-82,0-3-93,0-3-108,0-2-117,11 0 308,0-1-34,0-1-35,0-1-38,5 3 68,0-2 59,-16-11-693,12 7 585,4 3 159,1 0-44,-1 0-53,2 1-67,0-1-75,0 1-86,2 1-99,0-1-107,1 3 264,0 1 72,1-1 68,-1 0 62,0 0 59,1 0 54,-1 0 50,1 1 45,-1-1 15,1 0 51,0 0 44,0 0 35,0 0 29,3-1 78,-4 1-78,1 0-40,0 1-54,-1 0-68,3-3 64,-1 0 45,1 0 30,1-2 29</inkml:trace>
  <inkml:trace contextRef="#ctx0" brushRef="#br0" timeOffset="-175545.38">5065 7461 5911,'0'-7'88,"1"1"48,0 2 47,1-1 50,0 1 49,0 1 51,0 0 52,1-1 53,0 1 80,0-1 61,-1-1 61,1 0 64,-2 4-357,0-1 72,0 1 62,0-1 50,1-1 615,2-1 846,-2 3-1167,0 0-41,1 0-89,-2 1-383,0 0-36,0 1-38,0-1-42,1 1-46,-1 0-51,0 0-54,0 0-58,2 2 475,-1 0-34,3 3 331,-2 1-121,0 1-111,0 1-102,-1 0-93,0 0-82,-1 1-73,0-2-81,0 0-36,0 8-29,0 4-101,-1 9-115,0-19 132,-1-4-208,1 0 55,-5 11-517,2-12 374,2-3 119,1 1-47,-1 0-56,0 1-64,1 0-71,0 1-79,0 0-33,0 3-146</inkml:trace>
  <inkml:trace contextRef="#ctx0" brushRef="#br0" timeOffset="-175115.62">5299 7382 5911,'11'-17'189,"8"-4"34,-7 8-51,-1-1 79,-8 9 36,1 1 107,-1 0-41,0 1 41,3-2 480,6-7 1064,-9 8-1340,-1 0-60,0 0-22,0 1-45,-1 1-41,0 1-38,1-1 294,-2 2-107,-2 3 16,-15 8 640,9-7-1058,1 1-38,-8 6 35,0 5-105,7-5-79,-2 7-47,-1 13-46,10-8 108,4-4 92,0-10-6,2 1 34,15 25 51,-11-20-38,1-2 0,1 0 0,0 0 0,3 1-138,-12-12 5,0 1 0,0-1 0,0 0 0,-1 0 0,1 1 0,0-1 1,-1 1-1,0-1 0,0 1 0,0 0 0,0 0 0,0 0-5,0-1-4,-1 0-1,0 0 1,0 1-1,1-1 1,-1 0 0,-1 0-1,1 1 1,0-1-1,0 0 1,-1 0 0,1 1-1,-1-1 1,0 1 4,0-1-14,-1 1 0,1-1 1,0 1-1,-1-1 0,0 0 1,1 0-1,-1 0 0,0 0 1,0 0-1,0 0 1,-1 0 12,0 0-23,0 0 0,0 0 0,0 0 0,-1 0 0,1-1-1,-1 1 1,1-1 0,-1 0 0,0 0 24,-8 1-88,-1 1-3,4-1-62,0 0-83,5 0 68,-2-1-39,-2 0-218,-2-3-92,5 0 210,-1-1-37,0 0-44,1 0-48,0-1-53,0 0-58,1-1-64,1 0-68,0 0-74,2-1-78,1 0-84,1 1-88,3-6-368,-1 5 710,-1 1 59,-1 1 179,0 1 45,-1-1-32,0-1-157</inkml:trace>
  <inkml:trace contextRef="#ctx0" brushRef="#br0" timeOffset="-174859.69">5494 7369 7581,'11'-10'443,"0"1"49,0 1 42,1 1 34,11-3 515,34-6 1520,-36 13-1730,0 1-73,1 1-98,-11 1-397,-1-1-34,5 1 32,-1 0-76,-1 0-82,1 0-90,-6 1-70,0-1-39,0 0-41,0 0-43,1 0 77,-3 2-84,-1 1-71,-3 0-60,-2 3-265,-7 5-404,2-5 553,-2 2-94</inkml:trace>
  <inkml:trace contextRef="#ctx0" brushRef="#br0" timeOffset="-174660.54">5585 7342 4497,'0'-2'-52,"0"0"51,0 1 47,0 0 45,1 0 41,-1 0 39,0 1 274,1 0-3,0 0 61,0 2 341,0 0 68,3 1 446,-2 0-488,-1-2-489,0 0-34,0 1 254,0 1-110,1 0-95,-1 1-24,0 0-87,1 1-22,0 2 69,-1-3-23,-1-2-38,3 7 611,-1-1-119,0 0-110,-1-1-98,-1-2-198,0-1-45,0 1-42,0-1-36,-1 5 141,0 0-95,-2 31 479,2-26-767,-6 20 141,4-24-158,0-1-77,1-1-54,-1 0-81,1 0-95,0 0-108,1 0-121,0-4 230,0-1-36,1 1-37,-1 0-39,1 0-41,0 0-42,0 5-2003,0-8 1720,0 0 47,0-2-97,0 0 478,0 0 39,0 0 43,1-1 48,0 1 51,-1-1 57,2-1-55,0 1 77,1-2 52,1 0 50,-4 4 19</inkml:trace>
  <inkml:trace contextRef="#ctx0" brushRef="#br0" timeOffset="-174163.8">5768 7449 9380,'2'-2'-157,"-1"1"44,0 0 42,1 0 40,-1 0 39,0 0 35,1-1 141,0 2-16,-1-1 38,2 0 307,0 1 241,-1 0-117,0 0 36,1 2 695,0 0-512,-2 1-220,1-1-103,-1 1-189,0-1-110,0 0-164,-1-1-34,1 1-35,-1 0-39,2 4 586,0 1-75,-2 0-67,1 0-63,-1 3 73,0 1-100,-1-1-76,1 0-54,-2 17 248,0-9-378,-9 7-45,9-22-9,1 0 0,-1 0 0,1 1 0,-1-1 0,1 1 0,0-1 0,1 1 1,-1-1-1,0 1-2,-1-1 101,-7-8-74,7-2 61,1-5-41,0-2-39,1-1-38,1-1-36,0 2-37,0 2-34,0 2-34,8-31-144,-2 3-56,4-15-249,-6 37 442,5 2 60,14-11 7,-12 14 89,-10 8 6,0 1 1,0 0-1,0 0 0,1 0 0,-1 0 0,1 1 0,-1-1 0,1 0 0,-1 1 1,1 0-1,0 0 0,0 0 0,0 0 16,11 5-180,-1 12-98,-14-2-390,-11 9-412,6-13 617,3-3 40,0 4-214,-1-1 99,0 1 93,-1-1 90,1 1 89,0-1 77,0 0 74,1 0 70,1 0 65,1 0 60,2-1 57,1 0 53,2 2-14,-1-2 110,2-2 63,10 8 531,-9-11-646,2 1-39,0-1 72,0 1-45,1 0 4,0 0-43,-6-3-135,0-1 0,0 0-1,0 0 1,1 0 0,-1 0 0,0-1 0,1 1-1,-1-1 1,1 0-48,15 4 202,-11 2-190,-7-5 53,1 0-60,-1 0-55,1-1-52,0 0-48,0 0-42,0 0-40,1 0-35,0-1-287,1-1-76,0 0-37,2-3-953,-3 2 682,-2 0 432,0 0 57,-1 0-34,0-2-178</inkml:trace>
  <inkml:trace contextRef="#ctx0" brushRef="#br0" timeOffset="-173897.75">6041 7435 771,'0'-7'202,"1"1"-90,4-7 35,-3 10-77,-1 0 44,1-1 58,-1 1 73,-1 0-34,1 0 43,-1-1 49,0 0 51,3-4 1618,4-2 114,1 4 91,-2 6 69,-3 3-1405,-1 0-61,0 0-57,1 0-55,-1 1-54,-1 0-50,1 0-48,0 0-46,-1 0-43,0 0-41,1 1-39,-1 0-35,1 4 211,-1 1-115,1 2-44,-1 1-105,-1 1-55,1 20 180,-1-22-193,0-5-48,-1 8 2,0-2-34,-6 22 140,0-4-30,7-28-338,-1-1 47,0 5 39,-1 0 103,-4 10 214,4-12-237,0 1-49,-2 0-89,3-3 0,-1-1-35,0 1-40,0 0-41,0-1-47,0 0-50,0 0-53,-1 0-58,1 0-61,-1-1-65,1 0-68,-1 0-74,0-1-75,0 0-80,1 0 428,1 0 49,-1 0 47,1-1 44,0 0 40,0 1 38,-1-2-92,1 0 168,1 1 35,-1-2 2,1-7 115,0 8-58,0 0-37,0-13 57</inkml:trace>
  <inkml:trace contextRef="#ctx0" brushRef="#br0" timeOffset="-173643.39">6184 7408 7581,'1'-7'133,"1"3"36,1 2 53,2 2 68,-3 0 66,-1 0 81,1 0 193,1 0-39,-1 2-38,0-1-36,2 3 417,-1 1-121,0 1-104,0 0-88,-1 1-73,1 1-57,0 1 114,6 11 735,-1-3-896,2 29 664,-7-32-824,-1 0-43,-1-7-239,0-1 47,1 17 231,-2-13-209,-1 0-99,1-5-39,0 0-45,0 2-119,-1 0-108,1-1-122,0-2 180,0-1-37,0 0-187,-1 3-745,0-5 842,0 0 47,-1 0 41,-1-1-25,-1 0-128</inkml:trace>
  <inkml:trace contextRef="#ctx0" brushRef="#br0" timeOffset="-172827.29">6262 7355 5525,'7'-7'1139,"1"-1"-49,1 0-52,0 1-55,1-1-56,0 1-61,1 0-62,-1 1-65,1 1-69,0 2-70,-1 0-74,1 3-76,0 1-79,-1 2-81,-1 2-85,1 3-87,-5-2 137,-1 1-61,-2 0-55,-1 0-52,-2 1-45,0 0-41,-5 8-101,-4 2-149,8-16 180,0 1 0,0-1 1,0 1-1,0-1 1,-1 0-1,1 0 1,-1 0-1,1 0 0,-1 0 1,0-1-1,-3 2 69,-6 3-246,-1 4-21,-2 1-12,7-9 138,3-2 89,-1 1 128,6 2 14,16 6 110,12 2 20,-12-7-121,-2-1-89,-1 1-1,1 1 1,-1 0 0,1 0-1,6 6-9,-13-8 17,-1 1 0,0 1 1,0-1-1,0 1 0,3 4-17,-6-6 14,0 0 1,-1 0-1,1 0 1,-1 1-1,0-1 1,0 1-1,-1-1 1,1 1-1,-1 0 1,2 3-15,-3-4 0,0 0 0,0-1 0,0 1 0,0 0 0,0 0 0,0-1 0,-1 1 0,0 0 0,1-1 0,-1 1 0,0-1 0,0 1 0,0-1 0,-1 1 0,1-1 0,0 0 0,-1 1 0,0-1 0,1 0 0,-1 0 0,0 0 0,-1 1 0,-2 1 0,0 1 0,0-1 0,0 0 0,0-1 0,-1 1 0,0-1 0,1 0 0,-7 1 0,-35 10-110,18-8-40,6-3-70,11-2 67,1-1-36,-9-1-214,9 0 155,1 0-34,-1-1-38,0 0-38,0-1-42,-1 1-44,-2-4-389,9 3 498,0 0-63,1 1 2,1-1-70,0 1-82,0-1-95,2 3 85,1-1 64,0 0 61,0 1 57,0-1 53,0 1 48,1-1 46,-1 0 41,2 0-65,-1 0 105,0 0 87,1 0 42,2-2 69,-3 3-69,1-1-84,-2 1 5,0 0-37,4-1 20,1 0 45,1 1 30,3 0 29</inkml:trace>
  <inkml:trace contextRef="#ctx0" brushRef="#br0" timeOffset="-172364.16">6653 7382 8738,'2'-18'278,"0"11"-127,1 0 101,-1 4-77,0 0 40,-1 2 74,0 0 64,-1 1 65,0 0 64,0 4 303,0 0-68,0 0-67,-1 0-63,1-1-60,-1 1-56,0-1-55,0 1-50,0 0 10,-1 0-64,1 0-57,-1 0-54,0 1 14,-1 1-89,0 0-72,0-1-53,-7 16-164,6-12 157,2-3 56,1-1 52,-1 1 63,1 0 74,-3 10 28,0 5 175,3-17-325,0 1 0,0-1-1,1 0 1,0 1 0,0-1-1,0 0 1,1 1-1,-1-1 1,1 0 0,1 4-117,7 10 351,2-2-193,-8-12-103,0-1 1,1 1-1,-1-1 1,0 0 0,1 0-1,-1-1 1,1 1-1,2 1-55,8 1 113,1-5-61,1-3-82,1-6-107,-3-3-318,-1-1-112,-1-4-212,3-12-469,-10 13 644,0 0 47,-2 5 225,0 0 38,-1 2 86,0 0 36,0 0 42,0 0 45,0-1 50,0 1 65,0 0 69,1-1 77,0-23 260,-4 19-199,1 5-36,0 1 60,0 9 94,1-1-104,0 2-68,1 0-73,4 4 81,-5-3-18,1 21 582,0 7-118,0-20-524,0 1 42,3 34 472,-4-25-391,0-9-130,-1 0-36,2 16 103,1-14-124,-1 1-34,0-3-37,0 0-40,0-1-43,-2-1-50,1 2-335,1-3 33,2 3-367,0-3 260,-3-5 267,0 0 51,-2-2 51,0-1 55,-2-3 23,-5-5 84</inkml:trace>
  <inkml:trace contextRef="#ctx0" brushRef="#br0" timeOffset="-172114.2">6939 7382 7838,'10'-8'54,"0"0"101,0 1 93,1 2 81,3 0 161,0 1 89,-3 2-97,0 1 33,12-1 588,23 6 1198,-31-2-1566,1 1-44,-4-1-161,0 1-51,1 0-61,-2-1-70,-2 0-143,-1 0-47,0 0-51,0 0-54,-4-1-125,1 0 100,1 0 62,6 4 178,-9-3-219,0-1-37,0 1-61,0 0-90,-2 1-110,-1-2 78,0 0-36,-1 0-38,1 0-39,-1 1-43,-1-1-46,0 0-47,0 0-51,-1 1-52,0-1-56,-2 0-205,-9 4-1788,8-3 1762,1-1 68,0 0 194,-1 0 82,1-1 95,-2 0 111,1 0 61,-2 0 79,-1 0 51,-5 0 50</inkml:trace>
  <inkml:trace contextRef="#ctx0" brushRef="#br0" timeOffset="-171896">7005 7395 3726,'0'0'1,"1"0"115,0 0 100,1 0 87,-1 0 44,1 0 52,2 0 353,5 0 1126,-6 0-1350,-1 0-56,2 0 332,0 1-42,0 0-42,-1 1-39,0 0-39,0 1-38,0 0-35,-1 1-36,3 4 434,-2 1-125,0 1-115,-2 0-104,0-1-194,0 0-55,0 0-51,-1-1-45,-1 5 65,1-2-73,-2-1-57,1-2-38,-3 11 168,1-7-173,1 0-48,0 11 14,2-13-258,-1-1 93,0-1 61,-1 10 118,-1-7-130,2-5-74,0 0-69,0 1-85,0-1-101,0 0-117,1-2 164,0-1-35,-1 1-38,1-1-39,0 1-42,0 0-43,0 3-1660,-1-6 1439,1-1 38,0-1-81,1 0 114,-1-1 357,1 1 40,-1 0 44,1-1 47,1-1-45,0 0 64,1 0 44,1-2 42,-4 5 16</inkml:trace>
  <inkml:trace contextRef="#ctx0" brushRef="#br0" timeOffset="-171555.92">7291 7408 8224,'0'0'222,"-1"0"-44,1-1 71,0-1-104,1-3 75,0 3-118,0 1 45,-3 3 620,0 1-72,0 0-68,0 0-65,0 1-61,1 0-58,-1 1-54,0 0-50,0 0-47,0 1-44,1 0-39,-1 0-36,-1 6 78,-1 2-102,1 2-65,-3 21-22,5-25-13,-1-1 45,2-4 10,-1 0 36,1 0 45,0-1 49,5 22 497,7-7-97,6-4-82,4-5-69,19 0 185,18-7 204,-24-11-612,-23 2-209,-1 0-35,-2 0-36,0-1-38,-1 1-42,1-1-49,2 0-129,-8 3-309,-1 0 45,-2 0 40,0 0 36,-4-1-380,-2-1 85,-18-4-961,16 6 1111,0 0-50,2 1 144,1-1-44,1 1-51,1 0-59,0 0 205,0-1 53,-1-1-32,-1-2-164,5 5 593</inkml:trace>
  <inkml:trace contextRef="#ctx0" brushRef="#br0" timeOffset="-171350.55">7317 7554 2570,'6'0'241,"-1"0"53,0 0 47,1 0 41,3-1 340,0 1 75,19-3 2009,-16 1-1671,-6 1-608,0 0-48,0-1-56,0 1-68,2-1 169,0 1-34,0 0-42,0 1-50,0 0-59,0 0-65,0 0-75,1 1-83,-3-1-87,1 0-64,-1 0-67,1 0-72,-5 0 75,0 0-42,0 0-38,0-1-34,1 0-405,-2-2-470,-3-1 7,0 3 760,1 0 35,-1 0 80,0 0 34,-1 0 39,1 0 44,-3-1-15,1 1 40,-2-2 28,-3-1 26</inkml:trace>
  <inkml:trace contextRef="#ctx0" brushRef="#br0" timeOffset="-171197.05">7239 7435 5140,'-1'0'-83,"0"0"68,-1 0 62,1-1 56,-1 1 50,1-1 43,-2 0 301,1 0-26,3-4 972,2 3-871,1 0 121,-1 0-54,1 1-53,1-1-48,-1 1-47,0-1-43,1 1-42,0 0-38,1-1 27,0 1-47,1 0-42,-1-1-37,2 1 10,-1-1-39,2 1 8,5-1 70,2-1 70,6 0 62,-5 2-193,-3 1-107,0 0-86,-2 0-96,0 0-92,0 0-109,0 1-123,-7-1 138,1 0-33,-1 0-35,0 0-37,0 0-38,0 1-40,0-1-41,0 0-43,-3 0 401,1 0 33,5 0 14</inkml:trace>
  <inkml:trace contextRef="#ctx0" brushRef="#br0" timeOffset="-171032.25">7642 7342 7838,'8'1'1206,"-1"0"-76,-1 2-73,0 2-73,-1-1-72,0 2-71,-1 1-69,-1 0-69,1 0-68,-1 1-66,-1 0-65,0 0-65,0 1-62,0-1-63,0 0-62,-1 0-59,1-2-83,-1-1-36,0 0-35,0 0-35,0 0 76,0 1-55,0 0-50,-1 0-47,0 0-41,0 1-38,-2 6-246,-1-3 7,-1 0-47,3-8 319,-1-1 1,1 1-1,0 0 1,0 0-1,-1 0 1,1-1-1,-1 1 0,0-1 1,1 1-1,-1-1 1,0 1-1,-1 0 118,-2-1-99,-3 0 70,8-1 29</inkml:trace>
  <inkml:trace contextRef="#ctx0" brushRef="#br0" timeOffset="-170814.59">7655 7355 7581,'7'-6'122,"0"0"78,0 0 72,0 2 65,0 0 58,0 1 50,0 1 44,0 1 36,5 0 376,-8 2-603,-1-1-1,1 1 1,-1 0 0,0 0 0,1 0 0,-1 0 0,0 1 0,0-1 0,2 3-298,12 7 1108,-1 4-415,0 1-84,1 2-78,-1 1-73,-1 2-68,-2 0-64,-1 1-57,-1 1-53,0 15 33,-6 0-100,-6-32-137,1 0 0,-1 1 1,1-1-1,-2 0 1,1 0-1,-1 2-12,0-2-2,-1 0-1,1 0 1,-1 0 0,0 0-1,-1-1 1,1 1-1,-1-1 1,0 0 0,-1 0-1,-1 1 3,-2 2-50,0-1-1,-1 0 0,0-1 1,-3 2 50,-6 2-114,0-1-48,2-2-19,1-1-51,1-1-60,0-1-67,4-1 30,-1-2-99,1-1-86,0 0-69,1-1 11,0 0-33,-33-9-2333,39 9 2739,-7-1-415,-1-1 69,-1 0-41,-6-2-217</inkml:trace>
  <inkml:trace contextRef="#ctx0" brushRef="#br0" timeOffset="-169767.95">1421 8640 4883,'0'0'327,"0"0"-54,0 0 44,-1 0 36,0 0 35,-1-1 32,-2 1 515,-1 0 114,0 0 103,1 1 91,1 0 78,2 0 67,0 3-938,-1-1-82,-4 0 66,-2 0-92,-5 2 166,4 1-104,4-2-125,-3 2 61,-14 14 770,20-16-877,2-1-43,3-1-55,3-1-66,-3-2 145,0 0-79,0-1-49,0-2-30,-1 1-9,-1 3 14,2-2-43,9-4 93,-8 4-43,0 0-1,0 0 0,-1-1 1,1 1-1,0-1 0,-1 0 1,0 0-1,2-2-67,2-5 91,0-2-57,-7 11-34,0 1 0,0 0 0,1-1 0,-1 1 0,0-1 0,0 1 0,0 0 0,0-1 0,0 1 0,0-1 0,0 1 0,0-1 0,0 1 0,0-1 0,0 1 0,0 0 0,0-1 0,0 1 0,0-1 0,0 1 0,0-1 0,0 1 0,-1 0 0,1-1 0,0 1 0,0-1 0,-2 1 4,0-1-1,0 0 1,1 0 0,-1 1 0,0-1 0,0 1 0,0-1 0,0 1-1,0 0 1,0 0 0,0 0 0,0 0 0,0 0 0,0 0 0,0 1 0,0-1-1,1 1 1,-3 0-4,-21 7 43,14-2-48,0 1-54,4-3 27,1 1 33,0 5 89,-1 1-69,16-9-21,43-2 0,-45 0 153,-2-1-84,-1 0-76,-1 0-70,-1 0-62,-1 0-54,-1-1-47,0 1-41,-1-1-99,-1 0-34,-2-1-1028,4 2 859,-2 0 258,2-1 37,-1-5-448</inkml:trace>
  <inkml:trace contextRef="#ctx0" brushRef="#br0" timeOffset="-168736.3">2215 8521 6939,'3'-3'-47,"-1"-1"119,1 0 112,1-1 103,-1 0 94,0-1 87,-1 1 78,1-1 69,-2 1 61,1-1 54,-2 2 44,0-1 36,-3 0 540,-7 2 735,7 3-1736,0 0-34,-4 0 233,1 0-120,0 0-101,0 0-82,1 1-81,-1 0-39,-10 6 172,9-2-140,-38 23 156,35-23-214,0 0-1,1 1 0,0 1 1,-8 6-99,8-4 99,-22 24 281,15-9-217,15-21-144,0-1 0,0 0 0,0 1 0,0-1 0,1 1 0,-1-1 0,1 0 0,0 1 0,-1-1 0,1 1 0,0 2-19,1-3 30,-1 1 0,1 0 0,-1 0 0,1-1 0,0 1 0,0 0 0,0-1 0,0 1 0,2 1-30,3 4 123,0 1-1,1-2 1,0 1 0,0 0 0,4 1-123,15 16 304,-8 1-52,-8-9-150,1 6-51,-6 0-97,-8-14-156,1-7 163,0-1 0,-1 1 0,1-1 0,0 1 0,-1-1 0,1 0 0,-1 0 0,1 0 0,-1 0 0,-1 0 39,-9 2-169,0-1-44,1-1-63,2 0-80,2-1 115,-1-1 35,-9 0-134,-13 0-143,12 1 97,4 1-41,7 1 162,1 0-43,0 2-227,4-2 221,1 0-36,2-2 350,-1 1-389,0 0-38,1-1-37,0 0-33,0 0-34,0 0-36,0 0-40,0 0-44,0 0-1295,0 0 1193,0 0 223,1 0 97,0 0 95,1 0 97,1 0 116,1 0 49,1 0 32,4 0 32</inkml:trace>
  <inkml:trace contextRef="#ctx0" brushRef="#br0" timeOffset="-168332.05">2384 8653 3726,'2'-2'-55,"0"-1"38,0 0 43,0 1 44,-1-1 50,0 1 51,0-1 57,0 0 58,-1 1 62,0-1 66,1 0 69,-1 0 73,0 0 75,0 0 80,0 0 82,0 0 87,0-1 163,0 0 108,0 4-670,0 0-59,-1-1-57,1 1-52,-1 0-48,1-1-43,-1 1-41,0 0-35,0 0 40,-1 0-78,1 0-50,-3 0 1,3 0-2,-1 0 70,2 0 95,-19 3 351,1 4-114,-2 6-24,-7 15 67,6 5-59,9-9-110,5-5 1,1 0 78,4-3-122,1-14-222,1 1 0,0-1 0,0 0 0,0 1 0,0-1 1,1 1-1,-1-1 0,1 0 0,-1 1 0,1-1 0,1 2-68,9 12 377,2-7-210,-5-4-127,1-1-35,-2-1-43,0 0 43,18 7 90,-16-7-124,0 0-74,-1-1-58,0-1-85,0 0-100,0 0-116,10 1-754,-7 0 492,-5 0 403,0-1 52,-1 0 62,-1-1 74,0-1 39,-1 0 37,6-5 15</inkml:trace>
  <inkml:trace contextRef="#ctx0" brushRef="#br0" timeOffset="-167919.84">2514 8706 2056,'3'-18'1654,"1"14"-799,0 4 72,-2 1-425,1 1 34,-1 0 37,0 1 43,1 0 47,-1 1 53,0 0 58,0 1 62,1 4-53,4 4 512,-3-5-483,-1-2-301,-1-2-115,0 1-36,-1-1-94,0 0-35,0 1-40,-1-1-46,0 1 91,0 0-46,0 3 65,0-2-109,0 13 69,0-14-127,0 2 46,-1 0 11,0-3-76,-4 1-24,7-7 31,1-5 41,-1-3 52,-1 0-90,2-2-35,6-11-45,-3 7-61,-2 3-41,-2 1-80,1 1 36,3-10-56,0 4 94,17-27-26,-11 24 35,-7 12 35,-1 3 37,0-1 0,0 1 0,1 0 0,0 0 0,0 1 1,3-3 27,14-8 13,-10 8 59,-1 2 62,0 2 74,0 2 88,0 3 359,-1 5-100,-3 2-95,0 4-85,-2 0-80,-2 1-71,0-1-64,0-1-58,-2-5-58,4 19 115,-2 0-36,0-1-37,-2-1-36,0 0-39,0 0-38,-1 0-41,0 0-41,0-22 98,0 1 9,0 0-53,-1-1-50,1 1-45,-1-1-42,0 0-40,0 3-335,-2-1-204,0-1-107,-1 1-51,-5 1-1298,6-4 1581,0 0 39,-1 0-46,0 0 96,0 0 159,1-1 109,1 0 191,0 0 33,0 0 35,1 0 37,-6 0-229,1 0 107,0 0 77,-2 0 27</inkml:trace>
  <inkml:trace contextRef="#ctx0" brushRef="#br0" timeOffset="-167669.95">2554 8759 5140,'-5'-8'720,"9"-2"437,10 2-21,-1 4-450,-4 1-306,1 1-48,-1 1-58,0 0-66,-1 0-75,0 0-85,-2 1-92,-1-1-103,33 1 250,-14 0-82,-3 0-53,3 0-60,13 0-37</inkml:trace>
  <inkml:trace contextRef="#ctx0" brushRef="#br0" timeOffset="-167452.55">2943 8574 7838,'4'-5'115,"-1"1"-34,2-8 93,-4 6-64,0 3-10,0 0 35,0-1 41,0 1 51,1 0 57,0-1 65,1 1 74,0 0 80,-2 1-219,1 1 89,-1-1 75,1 1 64,0-1 38,0 1 38,8-4 2291,-7 4-2074,0 1-97,-1 0-395,0 0-38,-1 1-45,1-1-46,-1 1-54,1 0-56,0 0-63,-1 1-65,5 4 464,-2 1-56,-1 1-54,-1 1-48,-1 0-44,-1 0-39,-3 11 71,-3 5-85,-15 31-10,14-39-56,2-3 73,-21 45 110,-1 3 70,21-31-212,10 0-60,-3-30-64,-1 0 0,0 0 0,1 0 0,-1 0 0,1 0 1,-1 0-1,1-1 0,-1 1 0,1 0 0,0 0 0,-1 0 0,1-1 0,0 1 0,-1-1 0,1 1 0,0 0 0,0-1 1,0 1-1,0-1 0,-1 0 0,1 1 0,0-1 0,0 0 0,0 0 0,0 1 0,0-1 0,1 0-6,27-3 162,-24 3-124,13-3 147,12-2 37,-15 2-166,0 0-52,5-1-101,-10 2-3,0 0-39,6-2-190,-8 2 116,0 0-37,-1 0-37,1-1-40,-1 1-41,1-1-45,-2 0 318,2-4 62,-7 6 33</inkml:trace>
  <inkml:trace contextRef="#ctx0" brushRef="#br0" timeOffset="-167018.88">3282 8679 2955,'1'-7'130,"0"4"-14,0 1 37,1 1 42,0 0 43,0 1 46,1 0 50,-1 1 51,0 0 56,1 0 58,-1 1 60,0 0 63,0 0 67,0 0 69,-1 1 72,2 2 254,-1 0-123,-1 0-117,1 1-107,-1-1-100,0 0-91,-1 1-83,1-1-74,-1 0-97,0-1-47,0 1-42,-1 0-36,0 4 70,-4 15 206,1-14-196,2-2-69,1-2-44,0 1 3,1-2-53,-2 4 63,0-5-67,-3 1 38,3 4-53,2-25 205,2 0-91,-1 0-81,2 0-68,0 0-53,0 1-39,4-10-104,13-30-289,-13 39 365,0 1 52,17-19-62,5 7 58,-2 2 34,-12 12 41,0 3 56,5 1 67,18 4 123,-27 7 50,-1 3-38,7 11 189,-6 6-112,-7 2-80,-3 2-101,9 40 375,-9-58-614,1 1 41,-1 7 56,-1 26 156,-1-28-177,-1-1-45,-1 0-66,-1 0-84,-1-1-103,-1-1-120,3-6 146,-1 0-36,0 0-39,0-1-42,-1-1-43,0 1-46,0-2-48,-1 0-50,2 0 190,-1-2 42,-1 1-25,-3-1-127</inkml:trace>
  <inkml:trace contextRef="#ctx0" brushRef="#br0" timeOffset="-166768.53">3282 8772 6168,'0'0'318,"2"-2"-79,5-5-1,-1 2 78,4-1 271,1 3 91,13-1 742,-14 4-983,1 0-44,4 0-35,23 0 557,-24 0-624,-2 0-88,-1 0-47,1 0-59,0 0-71,-1 0-66,-2 0-65,1 0-71,0 0-77,0 0-84,0 0-91,-1 0-98,1 0-105,-5 0 19,10-1-1248,-9 0 1120,-1-1 197,0 0 63,1-1-37,3-1-192</inkml:trace>
  <inkml:trace contextRef="#ctx0" brushRef="#br0" timeOffset="-166299.25">3764 8653 11308,'5'1'225,"-1"0"66,-1 3 240,0 1 76,4 4 532,-3-5-677,0-3-32,-1 0-49,0 0-44,-1 0-36,2 0 307,1 5 170,-2 1-371,1 5 63,0-2-105,0 3 56,-2-7-354,-2 3-49,2-8 38,3-7 81,2-17 184,-7 10-162,1 0-32,2-14 44,2 3-82,8-32 33,-7 32-40,-5 20-79,1 1 1,0-1 0,-1 1-1,1-1 1,1 1 0,-1 0-1,0 0 1,1 0 0,-1 0-1,1 0-3,13-11 61,-7 7 13,0 2 39,0 2 49,-2 2 56,-4 1 17,-2 5-272,-1 4-57,-4 16-310,-1-13 158,-6 5-191,5-10 251,0 1 40,1 4 47,0-1 36,4-7 31,-1-1 0,1 0 0,0 1 1,0-1-1,0 1 0,1-1 0,-1 1 1,1-1-1,-1 1 0,1-1 0,0 1 1,1 1 31,9 14-70,53 36 70,-62-53 0,1 0 0,-1 0 0,1 0 0,-1 0 0,0 1 0,0-1 0,0 0 0,0 0 0,0 1 0,-1-1 0,1 1 0,-1-1 0,1 3 0,2 10 0,0-5-20,-3 2-62,-1-10 70,0 0 0,-1 0 0,1-1 0,-1 1 0,1 0-1,-1-1 1,0 0 0,1 1 0,-1-1 0,0 0 0,-1 1 12,0 0-7,-1 0 1,1 0-1,0-1 1,-1 1-1,1-1 1,-1 0 0,1 0-1,-4 0 7,-30-1-107,1-9-50,4-8-41,15-1 54,14 11 41,2 0-62,0 1-34,2 1-70,0 1-80,1 0-93,1 2-579,-2 2 607,3 0-46,3 0-108</inkml:trace>
  <inkml:trace contextRef="#ctx0" brushRef="#br0" timeOffset="-165802.46">4246 8574 10151,'3'-1'23,"-1"1"40,0-1 39,-1 0 34,2-1 222,-1-1 89,-2 3-374,0-1 0,0 1-1,0 0 1,1-1 0,-1 1-1,0 0 1,1-1 0,-1 1 0,0 0-1,1-1 1,-1 1 0,0 0 0,1-1-1,-1 1 1,1 0 0,-1 0-1,1 0 1,-1 0 0,0-1 0,1 1-1,-1 0 1,1 0 0,-1 0 0,1 0-1,-1 0 1,1 0-73,-1 0 509,0 0-58,1 1-54,-1 0-52,0 0-46,1 0-43,-1 0-40,0 0-35,0 2 67,0 0-80,0 1-25,0 5 93,0-7-79,0 0 92,-3 28 272,-20 39 560,14-45-671,0 0 55,4 0 77,3-1 101,1-12-368,0-2-44,0-1-42,0 0-38,0 3 14,0-1-63,1 0-50,3 2-39,2 4 111,1 1 33,0-10-90,4-5-48,4-4-43,-7 0-41,4 0 16,6-2-31,-6 1-65,-2-1-86,-4 2 66,-1 0-39,0 0 0,0 0-33,0 0-35,-1-1-38,1 1-42,0-1-43,-1-1-47,1 1-48,5-7-23,0 0-102,0 0-108,0 0-116,-1-1-119,-1-1-126,-4 5 492,0 1-33,0-1-34,-1 0-36,1-1 91,0 0 66,0-2-45,2-4-219</inkml:trace>
  <inkml:trace contextRef="#ctx0" brushRef="#br0" timeOffset="-164864.88">4596 8626 5525,'1'0'813,"-1"-1"-499,1 0 37,1-1-36,0 1 88,1 0 74,-1 0 63,1 1 550,5 4 1689,-6-1-1837,0 1-94,-2-2-472,1 0-38,-1 1-44,0-1-50,0 2-3,0 0-108,-1 0-122,0-2-54,0 0-36,-2 8 465,0 0-48,0 0-42,-1 0-38,1 3 8,-1-1-39,0 4 5,0 7 62,-1 17 170,5-14-82,2-5 37,0-11-162,1 0 36,1 2-112,7 20 267,-10-30-420,0 0-1,0 1 0,1-1 1,-1 0-1,1-1 1,-1 1-1,1 0 1,0 0-1,-1-1 1,1 1-1,0-1 1,0 1-1,0-1 0,1 0 1,-1 0-1,0 0 1,0 0-1,1 0 1,-1 0-1,2 0-27,36 2 396,-13-4-176,-5 1-108,8-4-68,-16 1-51,-2-1-37,-3 0-49,-1-1-64,-4-1-78,-2 2 103,1 1-89,-1 0-89,0 1-87,1-1-204,-1 0-128,-1 0-124,0-1-123,-2 2 99,1 1 103,-1-1 96,0 0 90,0 0 83,-1 1 75,0-1 70,0 1 63,0-1 15,-1 0 68,0 1 59,1-1 46,-2 0 24,-4-2-55,5 3 46,1 0-49,0 0-80,-3-1 118,0-1 42,-1 0 27,-4-1 26</inkml:trace>
  <inkml:trace contextRef="#ctx0" brushRef="#br0" timeOffset="-164687.86">4623 8759 6553,'2'0'177,"9"0"764,1 0-58,-1-1-56,1 1-56,-1 0-55,1 0-54,-1-1-54,0 1-53,0-1-51,0 0-52,0-1-50,1 1-49,-1-1-49,0 0-49,0 0-46,0-1-47,3 0 10,-2 0-29,-4 1-93,-2 0-59,1 0-62,-3 0-47,1-1-63,-1 1-71,-1-1-82,-2 3-28,-1-1 42,1 0 39,-1 0 36,1 0-143,-1 0 117,0 0 106,-1-1 68,1 1 45,-2-1 84,1 1-44,0 0-54,1 1-84,-7-2 33,-8 2 84</inkml:trace>
  <inkml:trace contextRef="#ctx0" brushRef="#br0" timeOffset="-164517.78">4609 8613 1285,'0'-3'304,"0"0"-39,-1 0 75,1 0-44,-1-1 410,2 3-427,0 0 45,1 0 168,-1 1-201,1-1 33,0 0 39,0 0 40,1 0 46,0 0 48,0 0-55,1 0 35,-1 0 39,1 0 40,1-1-9,-1 1-38,1 0-37,0-1-33,6 0 341,-1 0-117,1 1-105,0-1-89,0 1-78,0 0-63,1 0-39,-1-1-39,21-3 416,-24 4-452,0 0-48,-1 2-46,1-1-43,-1 1-39,0 1-37,6 1-95,2 0-131,-1-1-97,3-3-149,9-10-297,-19 6 701,0-3 49</inkml:trace>
  <inkml:trace contextRef="#ctx0" brushRef="#br0" timeOffset="-163386.43">1461 9950 3341,'0'0'394,"0"-1"-100,0 1-85,0-1-71,0 1-58,0-1-41,0-2-36,0 2 22,0 0 71,0-1 108,0 2-46,0-1 45,0 0 48,0 1 54,0-1 59,0 0 64,0 1 70,0-1 75,-1-3-168,1 0 53,-1-1 46,0 1 37,-2-2 502,-7-5 1495,6 8-1683,-1 2-70,-1 1-97,3 1-390,1 0-34,-2 1 28,-1 0-76,1 1-84,0 1-92,-3 4 117,-12 11 243,8-5-171,3-2-76,3-1-43,-2 9 125,3-3 127,10-13-118,10-3 72,-6-3-127,0-3-76,2-4-46,-10 7-58,0 0 1,0 0-1,0 0 0,-1-1 0,1 1 1,0-1-1,-1 1 0,0-1 1,1 1-1,-1-3-9,1-6 73,-1-8 14,0 10-47,3 5-39,-1-1 0,-10-9-1,7 13 0,-1 0-1,1 1 1,-1-1 0,1 0 0,-1 0 0,1 0-1,-1 0 1,0 0 0,0 0 0,1 1 0,-1-1-1,0 0 1,0 1 0,0-1 0,0 1 0,0-1-1,1 1 1,-1-1 0,0 1 0,0-1 0,0 1-1,0 0 1,-1 0 0,1 0 0,0-1 0,0 1 0,0 0-1,0 0 1,0 1 0,0-1 0,0 0 0,0 0-1,0 0 1,0 1 0,-14 6-66,6 0-97,5-1 93,0-1 0,1 1 0,0 0 0,0-1 0,1 1 0,-2 6 70,-7 33-522,11-41 288,0-1 60,5 8-221,-2-7 188,-1-1 66,0-1-32,0 0-40,0 0-47,0 0-93,0 0-76,1 0-87,-1-1-95,0 1-106,0 0-115,1-1-125,-2 0 429,0-1-35,1 1 20,0 1 60,0-1 30,0 1 69,0-2 70,1 1 71,-1-2 46,1 0 77,0-1 50,2-3 50,-5 5 20</inkml:trace>
  <inkml:trace contextRef="#ctx0" brushRef="#br0" timeOffset="-158649.44">2202 9765 1285,'0'-5'-19,"2"1"120,0-1 102,0 0 85,2-1 149,1-1 71,8-11 1160,-9 14-1269,-1 0-39,-1 1-51,0 0-66,1-1 107,-1 0 72,1-1 158,1-2 387,0-1 266,-1 3-468,-1 1-206,1 2-102,-2 0-57,-1 1-39,1 0-38,0 0-35,-1-1 195,0 0-110,-1 0-60,0 1-86,0 0-59,-4-1 156,3 2-61,0 0-44,0 1 65,-3 2 147,-1-1-66,1 1-60,0-1-53,0-1-66,1 1-32,-5 3 74,1-1-87,-10 13 110,-5 16-15,-8 19 61,13-22-113,-1 1 42,-6 16 110,-4 28 57,7-16-94,17-45-194,-1 2 44,1 15 239,5-30-367,-1 1-1,1-1 0,0 0 1,0 0-1,0 0 1,0 0-1,0 1 0,0-1 1,0 0-1,1 0 1,-1 0-1,0 0 0,1 0 1,-1 1-1,1-1 1,-1 0-1,1 0 0,-1 0 1,1 0-1,0 0 1,-1 0-1,1-1 0,0 1 1,0 0-1,0 0 0,0 0 1,0-1-1,-1 1 1,1 0-1,0-1 0,1 1 1,-1-1-1,0 1 1,0-1-1,0 0 0,0 0 1,0 1-1,0-1 1,0 0-1,1 0 0,-1 0 1,0 0-21,36-2 332,2-5-96,-1-4-78,0-4-63,18-17-32,-47 25-61,0 0 0,-1 0 0,0-1 1,0 0-1,-1 0 0,1-1 0,0-2-2,25-48-179,-25 36 90,-1 1-35,-3-6-96,-5 0-94,-8 3-117,2 13 165,-2 1-38,4 7-26,-1 2 34,-17 4-503,12 1 378,1 2-64,5-2 106,0-1-57,5-2 412,-18 11-1376,14-6 974,0-1 40,0 0 105,1 1 44,0 0 52,0 1 59,1-1 32,-1 0 37,-5 11 15</inkml:trace>
  <inkml:trace contextRef="#ctx0" brushRef="#br0" timeOffset="-158398.01">2072 9963 4497,'0'-6'94,"0"1"115,0-1 103,1 1 91,0-1 183,1 0 93,0 0 231,2-2 570,2 1 35,-1 4-546,0 0-217,0 1-73,-1 1-182,2 0-78,-1 0-88,1 1-100,5 1 575,0 1-96,0 2-86,-1 1-77,-2-1-183,-1 1-34,8 5 238,-2 1-95,0 0-66,3 2 75,-2 1-61,-3 0-77,-1 2-69,-1-1-63,1 3-38,1-2-58,-7-10-33,1 1-46,-1-1-51,0 0-53,0 1-58,-1-1-60,0 0-66,0 1-67,0-1-72,-1 0-76,0 0-79,0 1-82,-1-1-86,0 1-90,-1-1-94,1 0-97,-1-4 545,0 0 45,0-2-36,0 1-173</inkml:trace>
  <inkml:trace contextRef="#ctx0" brushRef="#br0" timeOffset="-153488.12">2580 9831 771,'0'-4'257,"1"2"-80,2-3 181,-1 3-141,-1 1-6,0 0 79,0 0 100,0 0 118,-1 0-204,1 0 38,-1 0 39,0-1 42,0 1 44,1-1 48,-1 1 48,0-1 52,0 4 615,0-1-78,0 1-74,0 1-73,-1-1-69,1 0-69,0 1-65,0-1-63,0 1-61,0 0-58,-1 0-57,1 0-54,0 0-51,-1 0-50,1 0-46,0 0-46,-1 1-11,1 0-51,0 0-46,-1 0-44,1 0-39,-1 1-38,0 3-11,0 1-107,0 0-80,0 1-79,-3 13-331,3-14 370,0-3 69,0 0 39,0 1 47,0-1 56,0 1 98,0 0 108,0 0 121,1-3-142,-1-1 36,-2 20-89,3 28 145,1-37-213,-1 1 37,4 6 70,6-8-47,6-7-43,2-5-41,2-4-36,0-3-33,11-10-54,-21 9-29,-1 0-46,6-8-210,-2 0-94,-9 10 231,-1 0-1,1-1 1,-1 0 0,-1 0-1,1 0 1,0-3 171,2-7-263,-1-2 58,0-10 99,-1-2 56,-1 9 65,-1 0 49,-1 4 35,1-1 46,-1 1 53,0 1 58,1 16-30,0 2-89,2 0-56,4 5 20,-6-5-25,6 12 148,-2 1-79,-1 6-42,0 10-10,-1-8 6,1 32 230,-2-16-169,0-20-141,3-2-56,-2-6-105,-4 7 12,0-12 28,0 0-95,2-3 51,-1 1-40,2-1-44,-1 2-50,0-4 13,1 2-75,-1 0-85,1 0-94,-1 0-100,1 1-108,0-2-113,-1 1-122,0-3 435,0 1-33,0 0-16,1 0 65,1-1-39,2 0-204</inkml:trace>
  <inkml:trace contextRef="#ctx0" brushRef="#br0" timeOffset="-153136.84">2983 9883 7581,'1'-1'-8,"1"-1"42,0-2 43,1 1 43,2-4 187,0 0 129,0 0 128,0 2 131,-3 3-299,1 1 33,-1 1 33,-1 1 33,1 1 33,-1 1 33,-1 1 33,0 2 34,1 4-31,-1 0-83,0-1-67,0 1-67,0 0-58,-1-1-48,0 9 127,-11 25 348,-1 5-236,8-25-325,2-8-80,0-2-39,3-11-58,-1 1 1,1 0-1,0-1 0,0 1 1,0 0-1,0-1 0,0 1 1,1 0-1,-1-1 0,1 1 1,0 0-1,0 0-11,10 19 142,0-7 29,1-6 65,-6-7-96,0-2-39,11-6 66,-7 1-61,6 2 78,1 0-37,2 0-31,-1-2-51,-1 0-56,-2-3-59,-5 1-58,-5 4 6,0 1-34,0-2-86,1 1-57,-2 0-59,0 0-61,-2 0-351,-1 1-49,-1-2-379,-6-3-1631,1 4 1462,3 2 723,-1 0 44,1 0 51,0 0 61,-1 0 67,2 0 76,-1 0 67,1 1 110,-2-1-344,0 0 81,-1 0 50,1 0 104,0-1 132,0 0 49,0-1 32,-2-2 32</inkml:trace>
  <inkml:trace contextRef="#ctx0" brushRef="#br0" timeOffset="-152952.81">3061 9990 385,'-12'0'247,"8"0"-114,0 0 8,1 0 54,-1 0 106,1 0 109,1 0-158,0 0 35,1 0 38,-1 0 40,1 0 121,1 0 38,-1 0 1143,1 0-1028,0 0-72,1 0-66,-1 0-63,0 0-59,0 0-53,0 0-51,0 0-44,1 0 94,0 0-115,-1 0-101,1 0-43,2 0 48,-1 0-9,-1 0 107,0 0-52,1 0 45,7 0 631,1 0-102,0 0-95,-1-1-90,1 1-84,-1-1-76,0 1-73,0-1-64,2 0-27,0-1-74,0 1-63,0-1-54,7-2-71,25-8-235,-28 10-313,-8 2 314,-5-1 176,0 0 39,0-3 6,-1-3 36</inkml:trace>
  <inkml:trace contextRef="#ctx0" brushRef="#br0" timeOffset="-152273">3022 9831 2570,'1'-6'504,"0"0"-34,2-4 370,3 0-122,1 2-115,2 0-104,1 2-95,1 0-86,1 1-75,-2 2-96,0 0-38,11-1 16,3 1-91,7 1-79,-27 2 292,-1 0-43,1 0-40,0 0-40,0 0-35,0 0-36,3 0-40,-1 0-84,0 0-62,0 0-53,0 0-46,1 0-71,0 0-36,24 0-1364,-19 0 1194,-4 0 209,1 0 106,-5 0 144,1 0 35,-1 0 38,1 0 41,1 0 106,0 0 98,0 0 108,0 0 117,1 0 125,-4 0-260,0 0 35,0 0 36,0 0 37,0 0 37,0 0 40,-2 0-498,-1 0 0,1 1 0,-1-1 1,1 0-1,0 0 0,-1 1 0,1-1 0,-1 0 0,1 0 0,0 1 1,-1-1-1,1 1 0,-1-1 0,0 1 0,1-1 0,-1 1 0,1-1 1,-1 1-1,0-1 0,1 1 0,-1-1 0,1 1-45,4 13 704,1 7 271,-4-10-432,0-2 46,-1-4-281,1 6 94,0 0-37,2 12 263,-2 1-118,0 0-97,-1-2-107,-1 0-49,-1-3-2,-1 0-1,0 0 0,-1 0 0,-2 4-254,2-5 339,1 0-51,0 3 11,-4-2-90,3-14-79,1-1-45,-2 0-26,0-2-55,-3-5-41,2-5 74,-3-12-52,1-1-47,0-11-98,3 0-51,1-34-238,3 22 233,1 9 151,-1 30 62,0 0 0,1 0 0,0 0 0,0 0 0,1 0-1,-1 0 1,1 0 0,0 0 0,0 1 0,1-1 0,-1 1 0,1 0-1,0-1 1,0 1 0,1 1 0,-1-1 0,1 0 0,-1 1 0,1 0 0,0 0-1,1 0 1,-1 0 0,0 1 0,1-1 0,-1 1 0,1 1 0,0-1-1,-1 0 1,1 1 0,0 0 0,0 0 0,0 1 0,0 0 0,0-1 0,0 2-1,0-1 1,0 0 0,0 1 0,0 0 0,0 0 0,4 2 3,11 8-55,-7 5-94,-8 2-72,-4 3-49,-3-10 104,0-1-1,0 0 1,-1 1 0,0-1 0,-1 2 166,-6 13-300,4-10 150,1-2 48,-4 13-225,-4 11-219,7-13 258,4-9 184,2 0 85,2 0 105,0-8 4,1 0 33,-2-6-100,0 0 1,0 1-1,0-1 0,0 0 0,0 0 0,1 0 0,-1 0 1,0 0-1,1-1 0,-1 1 0,0 0 0,1-1 0,-1 1 1,1-1-1,-1 1 0,1-1 0,-1 0 0,1 0 0,-1 1 1,1-1-1,1 0-23,19 0 230,-2-1-51,-9 1-90,13-3 4,-10 0-116,-4 0-92,-5 1 15,-1 0-33,1 0-56,0 1-50,0-1-263,-1 0-70,3-3-502,9-6-1594,-12 7 1920,0 1 79,-1-1 58,0 0 64,1-2-47,0-2-220,-3 6 703</inkml:trace>
  <inkml:trace contextRef="#ctx0" brushRef="#br0" timeOffset="-151951.97">3711 9871 5911,'0'0'163,"0"0"-26,0 0 98,1-1-73,0 0 40,1 0-46,0-1 48,-1 1 43,1 1 35,2-1 505,3 2 522,-3 1-676,-1 1-64,-1-1-243,0 0-56,0 0-96,-1 0-52,1 1-59,-1 0-65,1 1 597,0 0-84,-2 1-73,1-1-65,-1 2 1,0 0-64,0 2-1,-1 3 80,0 0 39,1-4-86,0 14 201,0 14 406,0-12-287,0-8-258,0-3-106,0-1-48,-2 3-29,-3-6-85,3-4-107,0 0-33,0 3-38,2 3-41,0-4-7,0-1-14,0-2-29,0 1-54,0-2-138,0-1-105,0 0-104,0-1-105,0 0-98,0 0 84,0 0 81,0 0 74,0 0 71,0-1 64,0 1 61,0 0 54,0-1 61,0 1 40,0-1-47,0 1 115,0-1 55,0-3 96,0 3-93,0 0-29,0 0-34,0 0-43,0 0-50,0-2 30,0 0 59,0 0 37,0-2 37</inkml:trace>
  <inkml:trace contextRef="#ctx0" brushRef="#br0" timeOffset="-151440.68">3868 10016 3341,'0'0'242,"0"0"-108,0 0-92,0 1-77,0 0-61,0-1-45,0 4-718,0-3 675,0 0 108,0 0 99,0 0 62,0-1 70,0 1 78,0-1 115,0 0 110,0 1 121,0-1-240,0 0 34,0 0 35,0 0 38,0 0 37,0 0 41,0 0 40,0-1 42,0 1 45,0 0 44,0-3-315,1 0-65,5-2 526,-2 5-429,-4 0 188,1-1-93,-1 0-83,0-1-75,1 0-16,-1 0-77,0-2 15,1 0-88,0-3 161,-1 5-175,0 1 58,4-5 110,0 0-84,1 0-71,0-1-58,3-3-6,3-8-40,14-25-144,3 8 63,6 6 77,9 4 92,-26 15-19,-13 8-102,-1 0 0,1 0 1,0 0-1,0 0 0,0 1 1,0-1-1,0 1 0,0 0 1,0 0-1,3 0-45,4 5 157,-1 10-4,-2 23 64,-6-24-80,6 56 334,-6-23-64,0-20-177,3-1-50,1 17 52,-6-31-231,0 0-21,0-4-91,-1-3-86,0-2 52,0 0-35,0 0-101,-1 0-68,0-1-78,-1-1-83,0 0-91,-1 0-100,0-1-105,-2-1-114,2 1 461,0-1 49,-2-1-35,-4-2-168</inkml:trace>
  <inkml:trace contextRef="#ctx0" brushRef="#br0" timeOffset="-151200.28">3907 10016 8224,'8'-6'831,"0"2"-85,2 1-83,-1 2-81,2 0-77,-1 1-76,1 1-72,0-1-69,4 1-16,-2 0-105,9-2-55,-12 0-89,0 1-36,1 0-48,-1 0-64,-3 1 0,-1-1-39,0 1-43,-1 1-47,1 0-79,3 0-329,-5-2 291,0-2 140,2 0 93,-1 0 54,3 2 61</inkml:trace>
  <inkml:trace contextRef="#ctx0" brushRef="#br0" timeOffset="-149988.66">3959 9937 3726,'-1'-8'282,"1"0"-65,0 3-27,0 1 10,0 0 50,1 1 4,-1 1 47,1 0 54,0 0 59,2 0 290,0 0 49,1-3 1285,-3 1-1207,-1 2 205,0 1-80,0 2-582,0-1-44,0 0-39,0 0-39,0 1 150,0 0-120,0 0-108,0 1-70,-1 0-39,0 2-69,1-3 34,0 0 60,0-1 90,-4 6 109,-2-1-77,1 2-45,-2 4 43,-4 18 186,-1-2-119,0-1-118,-2 0-120,5-9-76,0 2-47,7-16 22,0 1 45,-4 9 8,4-9-46,-1 1-58,2-1-39,-1-1-64,0 1-77,1 0-86,0-1-11,0-1-74,0 1-81,0 0-87,1-1-93,-1 1-101,1-1-105,0 0-113,0-1 414,0 0 66,0-1-49,0 0-236</inkml:trace>
  <inkml:trace contextRef="#ctx0" brushRef="#br0" timeOffset="-149371.4">4558 10056 771,'-7'-7'163,"3"3"-26,2 2 85,2 2 48,0 0 41,0 0 64,0 0 149,0 0-234,0 0-174,0 0-56,0 0-56,0 0-56,0 0-136,0-2-202,0-2 151,0-4-79</inkml:trace>
  <inkml:trace contextRef="#ctx0" brushRef="#br0" timeOffset="-148469.02">4492 9924 385,'0'0'266,"2"-2"25,-1 1-279,0 0 35,1-2 148,0 0 120,-1 0 106,1-1 156,0-1 94,0 1-52,-1 0 37,3-9 1600,-2 7-1315,-1 0-47,1 0-105,-2 1-202,1 3-344,-1 0-37,0 0-42,0 0-43,0 0-48,0 1-51,1-5 708,-1 0-50,2 1-47,-1 0-47,1 0-44,1 1-42,-1 0-41,2 0-37,-1 1-36,1-1-35,4-1 257,1 0-113,1 2-96,2-1-27,1 2-89,2 0-37,17 0 241,-22 2-271,-1 1-88,-1 1-36,3 6-5,-4 3-102,-5 3-71,-2-10 54,-1 0-1,1 0 1,-1-1-1,0 1 1,0-1-1,0 1 1,0-1-1,-1 1 1,0-1-1,1 0 1,-2 2 32,-9 10-84,-7 2 89,-41 25 106,42-33-107,2-2-39,-13 6-72,23-12 86,-5 0 113,13-1-16,0 0-73,2 0 2,6 0 33,0 0 0,0 1 0,0 0 0,0 0 0,2 2-38,13 7 41,-22-6-41,0-1 0,0 1 0,-1 0 0,0 0 0,0 0 0,0 1 0,0-1 0,-1 0 0,1 1 0,-1-1 0,0 1 0,0 0 0,-1 3 0,4 6 0,0-4-15,-3-8 10,-1-1 0,1 0 1,0 0-1,-1 1 0,1-1 0,-1 0 0,1 1 0,-1-1 0,0 1 0,1-1 1,-1 1-1,0-1 0,0 0 0,0 1 0,0-1 0,0 1 0,-1-1 0,1 1 1,-1 0 4,-6 15 5,7-14 5,-1 0 1,-1-1 0,1 1 0,0-1-1,0 1 1,-1-1 0,1 1-1,-1-1 1,0 0 0,0 0-11,-10 5 16,-18 4 49,24-8-33,0-1 0,0 0 0,-1 0-1,1 0 1,-1-1 0,0 0 0,1 0 0,-6 0-32,-15-9 44,13 1-111,5 3-44,0-1-50,0-1-45,2 0-40,0-11-351,13-7-114,-4 21 204,0 0-70,1-1-131,8-6-1414,-6 6 1246,0 1 161,0 1 95,-1-1 172,-2 2 267,-1 0 33,1 1 36,0-1 39,-1 0 40,1 1 43,2-2-156,-1 2 57,0-1 38,2 1 37</inkml:trace>
  <inkml:trace contextRef="#ctx0" brushRef="#br0" timeOffset="-144935.22">4467 9844 385,'-13'0'0,"2"-2"0,9-3 24,2 1 60,0-3 666,5-1 1164,-3 6-1298,1 1-101,-3 0-305,1 0-38,0 0-43,-1 0-47,1-1-53,-1 0-56,0 2 296,1-1-56,-1 1-49,1 0-40,2-1 43,2-1 38,-4 2-41,-1 0-479,0-1 76,1 1 74,-1-1 68,0 0 66,0 0 62,1 1 58,-1-1 54,0-1 95,0 1 67,0 0 59,0 0 53,0-1 146,0 1 55,0-1 390,1 0 64,-1-1 752,-1 2-654,1 1-269,0 0-97,0 0-365,0 1-58,0-1-64,0 1-72,0 1-79,0-1-88,0 1-93,0 1-102,0 3 420,-1-1-75,-1 0-31,0 3-4,-2 2-20,2-3-24,-1 16 224,1 0 61,2-11-163,-1 0 0,-1-1 0,1 1 1,-2-1-1,0 2-271,-7 25 722,5-12-284,0-5-148,1 0-91,-1 5-76,4-13-99,1-1-34,-1 2-46,0-1-55,-1 0-63,-2 0-72,3-8 33,1-1-66,1 0-65,0-1-65,0 0-64,1-1-63,0 0-64,0 0-63,-1-1 68,0 1-280,1-2-1285,-1-1 1527,0 0 39,0 0-118,1-1 77,1-1-50,2-2-260</inkml:trace>
  <inkml:trace contextRef="#ctx0" brushRef="#br0" timeOffset="-144355.59">4870 9871 5525,'1'0'216,"0"1"-94,0-1-66,5-1-13,-4-1 13,-1 1-437,-1 1 83,0-1 78,1 0 74,-1 1 71,1-1 67,-1 0 62,0 0 58,0 0 95,0 0 71,0-1 64,0 1 59,0 0 146,0 0 62,0-1 393,0 0 71,-2 0 766,1 1-658,1 1-270,-2 0-101,2 0-369,-1 1-59,0-1-69,0 1-74,0 1-84,0-1-90,0 1-99,0 0-106,-1 3 506,-1 1-50,1-1-45,0 0-40,-1 2 48,0 1-67,1-1-51,-1 1-35,-4 14 181,3-13-133,-1 3 103,2-7-93,1 1 39,-3 5 158,1-1-58,-4 10 201,-3 11 177,6-21-442,-1-1 37,-1 4 119,3 0-94,2 2-21,2 8 73,0-5-112,0-17-257,1 0-1,-1 0 0,1 0 1,-1 0-1,1 0 1,-1 0-1,1 0 0,-1 0 1,1 0-1,0-1 1,-1 1-1,1 0 0,0 0 1,0-1-1,0 1 1,-1 0-1,1-1 0,0 1 1,0-1-1,0 1 0,0-1 1,0 1-1,0-1 1,1 0-4,16 6 93,-9-5 1,1 0 44,55-8 105,-35 2-176,-3 0-57,0 0-71,0 2-88,1 2-111,-20 1-13,6-1-75,-8 0 175,0-1-56,-1 1-75,-1 0 92,-1 0-35,0 0-41,0-1-43,1 1-50,-1 0-52,0-1-57,1 0-63,-2 1 229,1-1 36,5-6-446,-8 8 731</inkml:trace>
  <inkml:trace contextRef="#ctx0" brushRef="#br0" timeOffset="-143983.41">5222 9924 9380,'0'0'246,"0"0"-42,0 0 166,0 0-83,0-1-71,0 0-62,-1 0-34,1 0-53,0-2-2,0 1 7,0 1 2,0 0 35,1 1 106,-1-1 95,0 1 35,1 0 91,-1 0 101,1 1 112,1 1 109,0 1-77,-1-1-72,1 1-68,-1 1-64,0-1-60,0 0-55,0 1-51,-1 0 0,1 1-60,-1 0-53,0-1-47,0 2-19,0 0-44,0 10 44,-1-4-15,1-6 44,-4 61 899,1-48-742,-1 1-47,2-7-2,0 2-44,1 1-41,2-1-36,7 11 61,-7-26-203,-1 1-1,1 0 1,-1 0-1,1 0 1,0-1-1,0 1 1,-1 0-1,1-1 1,0 1-1,0-1 1,0 1-1,0-1 1,0 1-1,0-1 1,0 0 0,-1 0-1,1 1 1,0-1-1,0 0 1,0 0-1,0 0 1,1 0-6,17-1 86,23-7 226,-28 4-229,2 1-50,21-8-96,1-5-108,-11 5-24,-18 7 64,1-1-85,0-1-91,-1-1-96,-1 0-101,-1-1-105,0 1-111,-3-2-116,-3 9 703,-1-1-1,0 1 1,0-1-1,0 0 1,1 1 0,-1-1-1,0 0 1,0 0 0,0 1-1,0-1 1,0 0 0,0 1-1,0-1 1,-1 0 0,1 1-1,0-1 1,0 0 0,0 1-1,-1-1 1,1 0 0,0 1-1,-1-1 134,-3-5-1169,-1 1 302,2 2 481,1 1 39,-1 0 43,0 0 47,1 0 52,-1 0 56,-1 0 13,0-1 54,-2 0 35,-3-2 34</inkml:trace>
  <inkml:trace contextRef="#ctx0" brushRef="#br0" timeOffset="-143752.79">5235 10016 8224,'-1'0'1016,"2"0"-37,4 0 358,3-1-112,-4 1-662,1-1-35,1 1-39,-1-1-40,1 1-43,0-1-46,1 0-48,-1 0-51,0-1-52,-1 1-56,1-1-58,-1 0-61,13-3 465,2 1-91,0 1-78,0 1-65,6-1-5,11-4 34,-35 7-145,0-1-40,0 1-37,0 0-37,2-1-65,1 1-122,-3 0 12,1 0-34,2-1-265,-2 0-104,0 0-81,-2 0-59,-1-1-37,-9-4-744,7 5 1094,0 1 38,-3-1-254,2 1 246</inkml:trace>
  <inkml:trace contextRef="#ctx0" brushRef="#br0" timeOffset="-143566.8">5235 9910 5911,'-1'0'50,"-1"0"0,1 0 0,0 0 0,-1 0 0,1 0 0,0-1 0,0 1 0,-1-1 0,1 1 0,0-1 0,0 1 0,0-1 0,0 0 0,-1 0-50,-3-4 264,4 4-36,1 0-38,1-1 96,1-1-94,4-3 148,-4 5-207,-1 0 40,-1 1-45,5-5 727,1 0-53,-1 0-52,1 1-49,0 0-48,0 0-47,0 0-44,0 0-43,0 1-41,1 0-39,-1 0-38,1 0-37,6-2 264,0 0-124,-2 2-180,0 0-65,0 0-56,0 1-50,3-1-24,-1 1-51,3-1-32,8-1-33,13-2 25,-24 4 19,-2 0 40,-4 1-135,-1 1-64,-3 0 10,1 0-37,-1 0-43,1-1-49,-1 1-56,1 0-62,-1-1-68,0 0-75,0 0-81,0 0-88,0 0-93,-1-1-101,0 0-107,-1 0-113,0 0-119,-1-1-126,0 1 1111,0 0 79,0-1 51,0-1 50</inkml:trace>
  <inkml:trace contextRef="#ctx0" brushRef="#br0" timeOffset="-141515.85">992 7038 6553,'0'0'134,"0"-1"-49,0-6 80,-2 2-35,1 2-251,0 1 81,0 0 77,0 0 70,0 0 65,0 0 58,0 0 52,1 0 46,-1-1 160,0 1 56,0-2 455,1-3 718,1 4-1006,-1 0-35,2 0-73,-1 1-144,0-1-93,1 1-109,-1 1-175,1 0-33,-2 0 493,1 0-83,0 0-76,-1-1-66,1 1-15,-1-1-71,0 1 12,0-1-82,0 2 104,-1 1-143,1 1 40,0-1 14,0 2 46,0 0 53,0 0 62,-2 20-57,-3 14-9,0 4-2,4-14 4,-2 7 46,-1-1-75,-1 0-69,3-1-57,-1 72 18,-5-36-100,7-58-56,0 0-38,0 9-161,2 2-120,-1-1-99,1-4 29,-1 0-40,-3 31-1025,-1-26 73,2-10 715,1-1 51,-1-3 253,2 0 42,-1-2 94,0 1 39,1-1 44,0 1 47,0 0-9,0 0 49,0 0 32,0 4 32</inkml:trace>
  <inkml:trace contextRef="#ctx0" brushRef="#br0" timeOffset="-141136.75">848 8163 4497,'-11'14'157,"10"-9"-22,0 1 109,1-3 266,-1-1-60,1 0-55,-1 0-48,0-1 14,0-1-49,0 1 13,-1-1 101,1 0 12,2 0-118,0 1-16,0 1 48,2 0 76,4 11 1693,-3 2-90,2 9 949,5-1-2676,-3 2 100,-1 0 56,1 38 687,-7-25-529,-2-19-364,-1 0-58,0 0-69,-1-1-82,-2 37-45,0-31-52,2-3-105,1 1-104,1 4-104,1-21 210,0 1-43,-1-1-41,0 0-41,0-1-42,0 1-42,0 0-41,0-1-41,0 1-41,-1 0-42,1-1-40,0 1-42,0 0-40,1 0-41,-1 0-40,1 1-41,0-1 179,0 0 62,0 2-46,0 3-224</inkml:trace>
  <inkml:trace contextRef="#ctx0" brushRef="#br0" timeOffset="-140772.34">614 9395 9123,'0'5'-44,"-1"1"76,1-1 69,-1 0 61,0 0 54,0-1 45,-2 5 368,-3 18 1454,6-20-1681,0 0-46,0 11 393,0-6-287,0 0-34,-1 13 333,1 0-107,-1 0-90,0-2-118,-1-1-43,0-2 22,-1 0 0,-1 0 1,-1 0-1,-1 2-425,-4 16 544,3 1-79,3-11-209,-2-1-86,3-14-306,0 1 60,0-1 50,0 0 42,-2 12 108,-5 35 340,7-42-363,0 0-57,1-5-62,0 0-50,0 0-59,0 0-67,-1 0-76,1 0-85,0 0-92,-1 0-101,1 0-110,-1 0-118,0 0-127,2-7 402,-1 1-36,1-1-34,-1 1-38,0-1-38,1 1-39,-1-1-40,0 1-41,0-1-42,1 1-43,0-4 247,0 1 67,1-1-44,0 2-221</inkml:trace>
  <inkml:trace contextRef="#ctx0" brushRef="#br0" timeOffset="-140477.48">432 10625 11308,'0'15'318,"0"1"63,0 0 54,0 0 48,0 14 515,0 54 2072,0-67-2437,0 1-34,-1-6-182,0-1-68,-1 0-64,0 0-60,-1 1-50,1-1-55,0 1-48,2 1-44,0-7-43,1-2-98,0-2-84,0-1-70,2-2-266,2-6-395,-2 0 265,0 1 268,-1 2 112,0-1 58,0 1 90,-1 0 56,0 1 64,0 0 72,2-6-141,-1 0 34,6-22 13</inkml:trace>
  <inkml:trace contextRef="#ctx0" brushRef="#br0" timeOffset="-139736.59">1330 6773 771,'0'-2'-58,"0"0"46,0 1 43,-1-1 40,1 1 36,-1 0 33,-1-1 230,0 1 46,0 0 60,-9 1 2023,8 0-2053,1 0-49,0 0 1402,2 0-22,0 0-928,0 0-48,0 0-462,0 0-38,0 0-36,0 0-35,1 0 138,-1-1-107,1 1-99,0 0-62,0 0-31,2 1-56,-2-1 20,1 1 55,-1 0 81,5 5 311,1-1-43,2-1-41,0-1-39,0 0-37,2-1-34,10 1 193,3-2-112,0-1-92,0-1-74,-1 0-58,22 0 57,96-6 121,-67 3-185,-6 2-79,-43 3-106,0-1-88,1 1-77,-2 0-65,4 1-97,0 0-51,60 6-1121,-51-4 915,-15-2 293,0 1 38,-11-2-74,0 0 37,21-1-549,-32 0 885</inkml:trace>
  <inkml:trace contextRef="#ctx0" brushRef="#br0" timeOffset="-139352.29">2749 6786 6553,'-1'-1'171,"1"1"-54,0 0-45,0-1-38,0 0-31,0-2-92,0 1 82,0 1 57,0 0 75,1 0 106,-1 0-69,0 1 36,0 0 38,1 0 41,-1-1 44,1 1 49,6-3 1879,-3 0-851,-2 0-603,0 1-80,1 0-99,1 2-114,-3 0-108,1-1-56,0 1-52,-1-1-47,1 0 42,0 0-77,0 0-60,0-1-45,3-2 94,-3 3-81,1 0 87,-1 0-59,0 1 36,7 0 359,0 0-58,1 0-55,-1 0-50,0 0-47,0 0-42,1 0-39,-1-1-36,8 0 91,-1 0-79,7-1-1,12-3 58,-20 2-132,10-2 83,0 1-1,0 2 0,18 0-227,6 2 259,-2 0-84,-1-3-113,-11 0-73,78-5 68,-65 8-66,5 4-83,-27 0 0,0 2-39,-2-1-98,-7-1 15,-3-1-35,0-1-88,-2 0-28,0 0-89,0 0-103,0-1-116,-2 0 15,0 0-97,0 0-105,0 0-112,-1 0-119,1-1-127,-5 0 559,0 0-35,0 0-35,0 0-36,-3 0 618,1 0 59,0 0 37,2 0 37</inkml:trace>
  <inkml:trace contextRef="#ctx0" brushRef="#br0" timeOffset="-139105.16">3738 6719 2570,'3'0'23,"0"0"46,0 0 41,0 0 38,3 0 251,0-1 115,2 1 287,-2-1-52,9-2 1066,-11 3-1291,1-1-36,-1 0-94,0 0-47,0 0-57,-1 0-65,8-1 505,0 1-93,0 0-86,0 0-79,0 1-70,0 1-64,0-1-57,0 1-49,3-1 4,0 1-52,3-1-10,7-2 44,97-8 557,-81 8-611,-20 2-131,0-1-40,-4 1-36,1 0-36,-1 0-42,1 0-46,0 0-48,-1 1-53,1-1-57,-1 0-61,-4 0 73,0 0-34,0 0-36,-1 0-37,1 1-37,0-1-41,0 0-40,-1 0-44,1 0 133,-1 0 46,2 0-38,6 0-172</inkml:trace>
  <inkml:trace contextRef="#ctx0" brushRef="#br0" timeOffset="-138956.68">4675 6667 385,'7'0'-67,"0"-1"106,-1 0 97,1 1 90,0-2 81,-1 1 73,1 0 65,-1 0 57,5-1 375,-1 0 86,20-1 2126,-25 3-2531,1 0-41,-1 0-40,0 0-37,0 0-37,0-1-35,5 1 270,-1-1-164,0 1-90,0 0-82,0-1-71,2 2-36,0-1-75,2 1-51,8 2-63,21 6-37,-13-4-23,-3-1-43,-1 0-70,-3-2-42,-1-2-76,-1 0-88,0-1-103,15-4-475,-7 1 168,-16 3 493,-1 0 34,21 1-398</inkml:trace>
  <inkml:trace contextRef="#ctx0" brushRef="#br0" timeOffset="-138708.79">5691 6653 8224,'20'0'520,"1"0"51,4-1 161,13 0 414,13 0 366,-17 1-614,-5-1-267,-15 2-366,0-1-39,-3 0-72,1 0-32,-1 1-36,0 0-37,1-1-40,-1 1-43,0 0-45,0 0-47,62 11 124,-46-7-44,0-1-68,0-1-96,-12-2 60,0-1-35,2 0 34,1 0-76,-1 1-67,1-1-61,12 0-356,0 0-109,-1 0-55,39-1-1241,-47 0 1499,-1-1 37,1 0 39,-1 0 67,0-1 78,0 0 94,5-2-129,-1 2 79,1 1 65,-1 0 53,19 0-90,27 1-104,-40 2 219,0-1-38,0 0-68,-1-1-64,13-6-286,-33 5 552,5 0 46,9 2 48</inkml:trace>
  <inkml:trace contextRef="#ctx0" brushRef="#br0" timeOffset="-138455.26">7043 6628 385,'9'-1'61,"2"1"46,0 1 39,0-1 45,-1 1 48,0 1 53,0 0 57,0 1 61,0 2 66,0-1-76,0 0-34,0-1-42,-1 0-51,1-1-59,0 0-69,0 0-78,1-1-85,-2 1-76,0-1-78,1 1-86,1 0-90,6 2 32,-8-1 200,-1-1 34,5 0 15,3-2 48</inkml:trace>
  <inkml:trace contextRef="#ctx0" brushRef="#br0" timeOffset="-138292.07">7565 6733 7838,'0'0'267,"1"0"-101,0 0-70,5 0 48,-2-2 19,5-3 365,0 2-38,0 1-38,0 0-39,1 1-41,-1 0-40,1 1-41,0 0-42,0 1-42,0 1-44,0-1-43,1 1-46,-1 0-44,0 0-47,1 1-46,-1-1-47,2 1-75,-1-1-63,1 1-66,-1-1-64,1 0-68,-1-1-67,0 0-69,-1-1-69,1 0 71,4 0-147</inkml:trace>
  <inkml:trace contextRef="#ctx0" brushRef="#br0" timeOffset="-137791.16">8189 7130 2056,'0'-2'-193,"0"0"38,0 0 35,0 0 35,0-2 12,-1 0 122,1 2 48,0-1 48,0 0 44,0 1 40,0-1 38,0 0 34,0-2 389,0 0 79,1 0 67,1-10 2047,0 9-1733,0 3-617,-1 1-49,1 0-58,0-1-67,1-1 1478,-3 1-702,1 1-279,-1 1-104,-1 0-345,1 1-56,0 0-60,0 1-67,-1 0-72,1 1-77,0 0-83,0 1-89,0 2 345,-1 0-37,0 3 116,-1-1-104,0 0-77,-4 17 127,5-11-95,0 20 234,-2 1-70,-1-1-60,-1 1-51,-3 23 64,2 30 28,0 29 52,1-56-255,4-30-102,0 1-39,1 10-89,0 57-19,0-64 20,0-5-49,0 0-80,0 0-101,0-1-120,0-15 208,-1 0-115,-1-1-105,1 1-100,-2-2-90,1 1-83,-1 0-76,0-1-69,1-2 158,0 0-33,-2 8-849,3-10 1071,1-1 61,-1 0-36,1 4-192</inkml:trace>
  <inkml:trace contextRef="#ctx0" brushRef="#br0" timeOffset="-137539.26">7968 8295 7838,'-1'8'59,"0"-1"105,-1-1 86,-1-1 68,0 3 154,-1 13 728,4-12-615,-1-1-41,-1 4 213,-1 0-48,-2 17 855,3-6-433,2-14-928,0 0-65,-1 0-58,1 0-53,-2 2-54,0 0-55,-1 4-120,-2 0-63,0-1-143,2-2-80,0 0-101,2-6 251,0-1-34,0 1-19,0-1-36,0 1-37,0 0-41,-1 0-41,0 0-46,0 0-47,0 1-49,-1 2 82,-1 0 107,1 1 107,0 0 112,0-2 133,1 0 59,-2 1 37,0 6 37</inkml:trace>
  <inkml:trace contextRef="#ctx0" brushRef="#br0" timeOffset="-137385.87">7811 8918 1670,'-7'14'214,"4"-5"-30,0-2 10,0 0 47,2-1 3,-1 0 46,1-1 51,-1 1 57,2-1-19,-1 1 47,0-1 50,1 1 54,-1 0 57,1 0 60,0 1 64,0 0 67,0 4-46,0 0-72,0 1-70,0-1-66,0 1-64,0 0-60,0 0-56,0 0-55,0 2-7,0 1-67,0-1-62,0 0-55,0 8-44,0-1-94,0 0-75,0-1-55,0-17 111,0 1-53,-1-1-48,1 0-46,0-1-42,-1 1-37,0 2-384,0 0-25,0-1-63,-5 10-1889,3-8 1566,1-3 693,1 0 219,-1-1 67,-1 2 43,-2 0 42</inkml:trace>
  <inkml:trace contextRef="#ctx0" brushRef="#br0" timeOffset="-137226.72">7616 9632 9380,'-1'27'0,"0"-1"0,-2 1 0,-3 10 0,4-26 36,1 1 65,0-1 56,0 1 45,1 9 246,1 28 729,0-37-920,-1 0-35,1-1-48,-1-1-56,0 6 174,-1-1-103,0 0-96,0 0-89,-1-1-82,1 1-74,-2-1-67,1-1-60,0 16-276,2-29 553</inkml:trace>
  <inkml:trace contextRef="#ctx0" brushRef="#br0" timeOffset="-137058.33">7512 10281 1285,'-4'15'84,"-2"22"-3,5-25-28,1-1 39,-1-3 6,1 1 33,0-1 38,0 1 43,0 0 94,0 1 74,0 0 82,0 0 89,-1 0 99,1 0 106,-1 0 115,-1 0 122,0 13 363,-1 0-123,2-10-666,0-1-34,1 1-35,-1-1-37,0 1-37,1 0-38,-1-1-40,1 1-42,0 0-41,0-1-43,0 0-45,0 0-44,-1 20 127,-1-11-125,0-4-77,0 0-75,0-2-69,0-1-79,0 0-92,-1 0-105,1-5-11,-6 10-557,3-8 489,-3 5-120</inkml:trace>
  <inkml:trace contextRef="#ctx0" brushRef="#br0" timeOffset="-136844.72">7239 11154 9637,'-4'9'-119,"0"0"57,1 0 54,0-1 51,0 1 47,1-1 44,0 0 42,0 0 38,1 2 89,0 0 45,1 0 40,0 1 34,3 14 700,6 16 710,-1-12-767,-3-8-434,-1-4-181,-1 1-92,-1-3-144,0 0-88,-1-1-100,-1 1-112,1 1 46,0 2-59,0 8-114,-1-18 115,0-1-1,0 1 1,-1 0 0,0 0-1,0 0 1,-1 2 98,-1-3-33,-4 1 23</inkml:trace>
  <inkml:trace contextRef="#ctx0" brushRef="#br0" timeOffset="-135874.89">458 11195 6168,'0'0'735,"0"0"-446,0 0 36,0 0 43,1 0 37,1 2 921,2 2-461,-1 1-58,1 0-58,-1 0-53,0 0-54,0 1-49,-1-1-48,1 1-46,-1 0-43,0 0-42,-1 0-40,1 0-36,0 7 235,0 0-122,-1-2-167,0 0-57,0 0-50,-1 0-40,0 9 36,-2 25 129,2-33-172,-1 0 48,1 0 64,0-1 79,-3 41 378,1-36-495,-1 0-39,0-3-69,0 0-47,-2-1-56,1 0-64,3-10 335,0-1-60,1 1-59,0-1-56,0 0-53,-1 0-50,2 0-47,-1 0-45,0-1-76,0 1-57,1 0-50,-1-1-47,1 1-244,1-1-78,-1 0-62,1 0-47,4-3-2440,-4 1 2206,0 0 98,0 0 251,-1 0 116,0 1 318,-1 0 37,1 0 40,-1 0 42,1-1-293,0-1 34,-1 0 33,1 0 35,-1 1 34,0-1 34,1 0 35,0 1 33,0-2-24,1 1 71,1-1 45,2-1 45</inkml:trace>
  <inkml:trace contextRef="#ctx0" brushRef="#br0" timeOffset="-135621.4">770 11526 7196,'5'0'22,"0"0"42,0 0 40,-1 1 36,6 0 240,-1 1 114,3 1 219,-1 0 96,23 9 1816,-22-8-1710,-5-2-501,-1 0-37,0 0-45,0 0-51,0-1-57,0 1-66,4 0 352,0 0-41,0 0-40,0-1-36,1 1-36,-1-1-35,11 1 229,-5-1-215,0 0-60,0-1-53,0 1-49,0-1-42,-1 0-37,16 0 7,-17 0 34,0 0-78,-1 0-71,1 0-66,-1 0-61,1 0-55,0 0-50,-1 0-45,11 0-327,1 0-96,-1 0-47,33 0-1088,-21 0 793,-24 0 940,1 0 46,2 0 29,9 0 29</inkml:trace>
  <inkml:trace contextRef="#ctx0" brushRef="#br0" timeOffset="-135408.9">1695 11619 10408,'0'0'207,"0"0"-64,1 0-54,-1 0-44,1 0-36,2 0-103,-2 0 87,1 0 63,-1 0 88,0 0-28,-1 0 33,1 0 37,0 0 41,-1 0 44,1 0 48,-1 0 51,1 0 56,17 0 498,0 0-107,0 0-100,0 0-97,0 0-91,0 0-86,0 0-81,0 0-76,4 0-36,0 0-94,0 0-85,0 0-76,4 0-89,1 0-83,13 0-209,0 0-101,-32 0 376,1 0-45,0 1-39,0-1-33,13 2-424,13 1-463,-16-1 495,-6-1 240,-2 0 95,-1 0 39,-1-1 76,-1 1 36,0-1 40,0 0 47,4 0-47,-1 0 37,20 0 15</inkml:trace>
  <inkml:trace contextRef="#ctx0" brushRef="#br0" timeOffset="-135155.25">2463 11631 385,'12'-1'317,"-1"0"20,1-1 71,-1 0 75,0 0 72,0 0 86,0 0 92,0 2 98,12-1 1428,0 0-106,-12 0-1127,0 0-38,1-1-43,-1 1-47,0 0-44,0 0-55,1-1-59,-1 1-65,1 1-67,-1-1-72,1 0-76,0 1-80,7 0 113,1 0-98,0 0-93,0 0-87,-1 0-83,1 0-75,-1 0-70,1 0-65,-1 0-60,1 0-54,-1 0-50,1 0-44,15 1-322,0 0-96,5 0-161,52 5-1232,-59-3 1400,-18-2 603,0-1 37,31 1 15</inkml:trace>
  <inkml:trace contextRef="#ctx0" brushRef="#br0" timeOffset="-134910.26">3660 11671 2056,'0'0'318,"2"-2"-79,1-1-188,0 0 37,1 1 35,-1-1 33,5-2 247,0 1 107,3 0 223,1 0 105,2 0 267,9 0 660,1 1-16,-8 3-671,-3-1-272,0 2-115,-3-1-222,0 1-115,-4-1-224,-2 1-35,1 0-37,0-1-38,9 2-47,0 0-52,0 0-45,0 0-41,3 0-92,0 1-46,12 1-279,41 8-878,-48-8 1058,1 1 53,-8-1-48,0-1 71,1 0 73,-1-1 73,-4-1 86,0-1 37,21 1 15,-32-1 42</inkml:trace>
  <inkml:trace contextRef="#ctx0" brushRef="#br0" timeOffset="-134653.82">4518 11711 1285,'12'0'-214,"-1"0"117,1 0 111,-1 0 104,1 0 96,-1 1 91,0-1 83,1 0 77,3 1 301,1 0 117,0 0 98,0 0 80,8 1 717,32 5 2544,-36-4-2854,-9-2-723,-1 1-37,1 0-43,-1 0-51,1 0 13,-1-1-120,-1-1-99,0 0-84,3 0 7,5 2 42,-8-1-226,0 1-36,9 1 20,-3-1-97,-1 0-43,32 7-139,-29-4 118,28 4-194,1-3-65,11-4-121,28-4-279,-4 0 14,-29 4 263,-24 0 70,-1-1-34,61-2-932,-52-1 786,-3 1-55,33 7-675,-43-2 696,1-2-108,-12-2 279,1 0-42,-1 0-47,2-2-53,-5 0 212,-1 0 33,17-5-449</inkml:trace>
  <inkml:trace contextRef="#ctx0" brushRef="#br0" timeOffset="-134652.82">5924 11738 385,'5'-3'140,"0"1"39,0-1 39,1 1 36,5-2 354,0 1 119,-4 1-240,0 0 33,8-1 607,2 1 341,10-1 870,1 1 13,-10 2-860,-2 0-337,0 0-111,-3 1-279,0-1-115,-7 0-373,0 0-34,1 1-37,-1-1-38,3 0-4,0 1-86,0-1-91,0 0-98,-1 0-102,1 0-108,0 1-115,-1-1-120,2 0 612,0 0-42,0 0-39,0 0-38,0 0-35,0 1-33,10-1-224,-1 1-68,0-1-80,1 1-66,-1-1-54,4 0-179,41-3-1572,-37 0 1388,-17 2 861,1-1 50,1-1 33,7-2 31</inkml:trace>
  <inkml:trace contextRef="#ctx0" brushRef="#br0" timeOffset="-134380.44">6718 11685 771,'11'-8'1549,"-6"6"-1002,0 1 0,-1-1 0,1 1 0,0 0 0,0 1 0,0-1 0,0 1-547,12-1 1294,-9 1-686,0 0-35,0 1-39,0-1-46,0 1-51,0-1-58,-1 1-37,0-1-82,0 0-89,-2 0-98,23 0 1074,-9 0-410,-3 0-159,-1 0-46,-2 0-132,0 0-48,0 0-55,-1 0-62,-1 0-91,-1 0-53,0 0-57,1 0-60,-1 0-65,0 0-69,0 0-73,-1 0-78,-1 0-55,-4 0 93,0 0 10,0-1-44,-1 0 8,0 0-46,0 0-53,0 0-60,0 0 26,0 0-51,-1 0-53,1-1-59,0 0-62,0 1-66,0-1-70,0-1-74,1 0 309,0-1 58,2-2-44,3-3-210</inkml:trace>
  <inkml:trace contextRef="#ctx0" brushRef="#br0" timeOffset="-133522.03">1395 10996 4883,'0'0'228,"0"0"-38,0 0 91,0-1-117,0 1-93,0-1-85,0-2-266,0 1 244,0 1 71,0 0 42,0 1 49,0-1 57,0 0 70,0 0 75,0 1 82,0-1 92,0 0 98,0 1 106,0-1 116,0 0 122,-1-4 194,-1 2-114,-1 1-123,0 1-499,1 1-34,0 0 275,2 0-129,0 0-190,0 0 80,-1 0-89,1 0-67,-1 0-58,0 0-51,-1 0-30,1 1-40,-6 0 108,7-1-11,-7 5 188,2 4 300,-2-1 63,0-3-300,6-4-382,0 0 0,0 0 0,0 0 0,1 0 0,-1-1 0,0 1 0,0 0 0,0 1 0,1-1 0,-1 0 0,1 0 0,-1 0 0,0 0 0,1 0 0,0 1-35,1 4 198,9-7-86,-1-3 19,0 1-36,0-1-18,0-1-35,20-16-23,-5-6 3,-24 26-19,1 1 1,-1-1 0,0 1-1,0-1 1,0 1 0,0-1 0,0 1-1,1-1 1,-1 1 0,0-1 0,0 1-1,0-1 1,0 1 0,0-1-1,-1 0 1,1 1 0,0-1 0,0 1-1,0-1 1,0 1 0,0-1 0,-1 1-1,1-1-3,-6-6 42,-1 2-49,-4 2-50,-7 4-85,-1 4-7,7 0 79,4-2 47,0 1 44,7-4-40,-6 3-5,4 4-26,1 6-71,2-12 120,0-1 0,0 1 1,0-1-1,0 1 1,0-1-1,0 1 0,0-1 1,0 1-1,0-1 1,0 1-1,0-1 0,1 1 1,-1-1-1,0 1 1,0-1-1,0 1 0,1-1 1,-1 0-1,0 1 1,1-1-1,-1 1 0,0-1 1,1 0-1,-1 1 1,0-1-1,1 0 1,-1 0-1,1 1 0,-1-1 1,1 0 0,8 2 40,4-3 53,7 1 91,-18 0-267,-1 0-112,-2-1-126,-1-1-129,-6-7-664,6 8 739,1 0-106</inkml:trace>
  <inkml:trace contextRef="#ctx0" brushRef="#br0" timeOffset="-132727.92">2033 10837 7581,'3'-3'10,"-1"0"38,3-2 118,-1 0 96,1 0 85,0-1 75,0-1 166,0 0 72,1-2 201,0-4 502,-2 0-14,-4 5-510,-1 1-206,-1 0-80,-2 2-167,0 0-80,-2 1-90,-2-1-101,5 4 229,-1-1-42,0 2-39,0-1-37,-4 1 130,0 0-107,0 2-98,0-1-48,-14 8 112,14-5-68,-6 3 109,1 1-35,-14 10 134,4 1-104,17-13-176,1 0 0,-1 0-1,1 1 1,0-1 0,0 1-1,1 0 1,0 1-75,-5 7 71,-5 12-7,13-26-64,1-1 1,0 1-1,0 0 1,0 0-1,0-1 1,0 1-1,0 0 0,0 0 1,0-1-1,0 1 1,0 0-1,0 0 1,0-1-1,0 1 0,1 0 1,-1-1-1,0 1 1,0 0-1,1-1 1,-1 1-1,1 0 0,-1-1 1,0 1-1,1-1 1,-1 1-1,1-1 1,0 1-1,-1-1 1,1 1-1,-1-1 0,1 1 1,0-1-1,-1 0 1,1 1-1,15 1 0,-13-2 0,1-1 0,0 0 0,-1 0 0,1 0 0,0 0 0,-1 0 0,1-1 0,-1 0 0,3-1 0,16-8 0,-16 9-1,0 0 1,0-1-1,-1 0 1,1 0-1,-1-1 1,0 0-1,0 0 1,0 0-1,1-2 1,20-25 26,-25 29-10,1 1 0,-1-1 1,1 1-1,0-1 0,-1 1 0,1-1 0,0 1 1,0 0-1,0 0 0,-1 0 0,2 0-16,-2 0 12,0 1-1,0 0 1,0-1 0,0 1-1,0-1 1,-1 1-1,1-1 1,0 0-1,0 1 1,0-1 0,-1 0-1,1 1 1,0-1-1,-1 0 1,1 0 0,0 0-1,-1 0 1,1 0-1,-1 1 1,0-1-1,1 0 1,-1 0 0,0 0-1,1 0 1,-1 0-1,0 0 1,0 0 0,0 0-1,0-1-11,1-2 114,0 1-38,1 0-8,6 4 13,-7 2-17,-1 1 47,0 9 154,0 5 33,0 0-44,0-1-40,0 0-33,-3 24 150,-7 20 32,6-41-218,1 0 0,1 1 1,0 9-146,2-9 57,-1-1-36,1-15-24,0-1 1,-1 0-1,1 0 0,-1 0 1,0 0-1,-1 0 0,1 0 0,-1 0 1,1 0-1,-3 2 3,2-2-12,0 0-1,1-1 1,-1 1 0,1 0 0,0 0-1,0 0 1,0 0 0,0 0-1,1 0 1,-1 3 12,1 0-3,-1-2-38,0 0-41,-1 0-46,0-1-52,0-1-55,0 1-61,-1-1-65,0 1-69,1 0-75,-1 0-79,0 1-83,2-2 353,0-1 43,0 1-69,0-2 108,-1-2 138,0 0 37,-5-6 16</inkml:trace>
  <inkml:trace contextRef="#ctx0" brushRef="#br0" timeOffset="-132107.97">2463 10850 5911,'5'-5'68,"-1"0"82,1 0 75,-1 0 69,2-3 258,-1 1 112,-2-1 90,-1 1 64,-1 6-667,-1 0 1,0-1 0,0 1-1,0 0 1,0 0 0,0-1 0,0 1-1,0 0 1,-1 0 0,1 0-1,0-1 1,-1 1 0,1 0 0,-1 0-1,1 0 1,-1 0 0,1 0-1,-1 0 1,0 0-152,-4-5 686,-1 1-42,-2-1-55,-2 1-70,-8 1 422,-1 8-83,1 5-93,0 5-103,1 3-113,1 1-122,9-8-263,1-1-34,0-1-36,0 0-37,0 3 102,0 2-78,-7 27-36,12-24 34,1-15-78,0-1 0,0 1 0,0 0 0,0-1 0,0 1 0,0 0 0,0-1 0,0 1 0,0 0 0,0-1 0,1 1 0,-1 0 0,0-1-1,0 1 1,1-1 0,-1 1 0,0 0 0,1-1 0,-1 1 0,1-1 0,-1 1 0,1-1 0,-1 1 0,1-1 0,-1 0 0,1 1 0,-1-1-1,2 1-1,-1-1 1,0 0 0,0 0 0,1 0-1,-1 0 1,0 0 0,0 0 0,1 0 0,-1-1-1,0 1 1,0 0 0,0-1 0,1 1-1,-1 0 1,0-1 0,1 0 0,2-1 0,0 0 0,1 0 0,-1-1 0,0 1 0,0-1 0,0 0 0,0-1 0,-1 1 0,1-1 0,-1 1 0,0-1 0,2-4 0,30-53 0,-31 51 22,-2 1 33,-2 8-41,0 0 0,0-1 0,0 1 0,1 0-1,-1-1 1,1 1 0,-1 0 0,1 0 0,-1-1-1,1 1 1,0 0 0,0 0 0,0-1-14,1 0 150,-2 2 85,0 15 212,0 0-67,0 0-41,1 0-62,-2 0-55,1-1-46,0 13 53,-1-5-102,-4 30 113,3-35-137,-1 0 34,1 6-103,1 29 118,1-23-136,-1-15-55,0 1-45,-2 4-112,-2 0-115,4-17 90,0 7-311,0-6 279,1 0-18,0 0-63,0 0-136,0-2 188,0 1-35,0-1-40,1 1-42,-1-1-46,0 0-50,0 0 69,0 0-35,0 0-37,0 0-36,0 0-41,0 0-40,0 0-43,0 0-44,0-3 535,0 1 65,0-2 44,0-1 42</inkml:trace>
  <inkml:trace contextRef="#ctx0" brushRef="#br0" timeOffset="-131708.05">2671 11022 7196,'1'-8'282,"5"3"190,-1 0-61,-4-1-184,-1 5-62,0 1 42,0-1 44,0 1 47,10 0 2030,-11 0-1190,-2 0-70,-2 0-110,3 0-533,-1 0-43,1 1-47,0-1-53,0 1-57,1-1-63,-2 5 345,1-1-77,-2 3 111,-2-1-92,2-4-322,1 0 68,0 1 239,0 2 388,3-2-497,-1 1-50,1 0-86,0 0-114,1-3 67,1-2-49,4-7-122,-1 1 42,-6 2-3,0 4-55,1 0-47,1-1-58,2-1-71,1-2-84,-2 3 11,-2 1 48,-1 0-64,-1 0-75,-1 1-88,1 0-782,2 0 754,0 0 148,0-1 64,0 1 64,0-1 64,0-1 77,0 0 34,0-6 13</inkml:trace>
  <inkml:trace contextRef="#ctx0" brushRef="#br0" timeOffset="-131120.08">3178 10837 5525,'0'-5'-57,"1"1"63,0 0 58,1 0 53,0 0 48,0 0 43,3-4 315,1-1 255,-5 7-594,0 0 1,0 1 0,-1-1-1,1 0 1,0 0-1,-1 0 1,1 0-1,-1 0 1,1 0-1,-1 0 1,0-1-185,0-1 440,-2 0 67,-2-5 349,-2 1 74,-11-4 970,11 11-1305,0 2-41,2 0-410,1 0 44,-2 1 84,0-1 38,-21 12 1288,17-5-1133,-20 17 442,9-9-368,10-7-308,1 1-36,-2 4-3,1 2-93,4-2-27,-5 7-1,6 0-51,9-2-53,-3-17 25,0-1 0,0 1 0,1-1 0,-1 1 0,0-1 1,1 0-1,-1 1 0,1-1 0,0 0 0,-1 0 0,2 0 8,10 4-47,1-3-118,3-5-150,9-7-305,-2-5-38,-9 4 274,-4 1 136,-1 1 94,-1-5 82,-1-4 84,-2 0 68,-3 4 50,-3 12-176,0 0 47,1 1 41,-1-1 38,1 1 59,0 0 39,1-1 150,-1 2 48,3 0 420,-2 2-314,-1 1-159,-1 1-110,0 6 215,-1 1-66,0-1-58,0 1-51,-1 2-9,0 0-51,-1 2-14,-2 8 24,-1 8 80,3-12-12,-3 16 126,-1-3-97,-1 10-10,2 23-13,5-55-336,1-1 56,-5 22 143,2-18-130,1-6-52,0 1-49,0-1-75,-1 1-82,0-1-99,-1 0-111,4-6 264,0 0 56,-1 3-147,0-3 131,1 0 24,0 0-42,0-1-70,0 1-73,0 0-85,0-1-97,0-1 413,0-1 34,0-6 13</inkml:trace>
  <inkml:trace contextRef="#ctx0" brushRef="#br0" timeOffset="-130574.5">3543 10837 4883,'10'-1'94,"8"-6"50,-9 4 25,-5 1 376,0 0-38,6-8 1040,-7 5-861,0-2 215,-1 3-362,-2 0 51,1 0 59,-1 0 69,0 1-104,-2 1-69,0 0-62,0 0-55,-2 0-48,1 1-43,-6 0 240,2 0-161,-10 2 499,13 0-603,1 0 35,-23 10 417,1 3-117,1 4-112,2 2-107,1 2-102,3 1-99,2 1-93,2 1-90,13-12-71,2-11 20,0-1-1,0 1 0,-1-1 0,1 0 0,0 1 0,0-1 1,0 0-1,0 0 0,1 0 0,-1 0 0,0 0 1,0 0-1,1 0 8,21 8-102,-9-11 75,-8-1 19,8-4-54,19-17-247,-22 10 217,13-15 159,-22 20 84,-2 7-133,0 0 239,0 4 128,1 16 122,-1-1-91,0-4-156,0 0-40,0 14 126,-1 3-70,-6 37 226,1-45-266,0 3-57,1-1-60,1-1-46,1 0-36,-3 18-17,3-7-28,1-17-64,2-8-20,-2-1-53,0 2-150,0-5 96,0-1-39,0 0-313,2-3-419</inkml:trace>
  <inkml:trace contextRef="#ctx0" brushRef="#br0" timeOffset="-130044.81">4284 10798 4883,'0'-2'18,"1"0"34,0-1 149,1-2 118,1 1 103,0-1 202,1-1 107,0 1 255,2-2 630,-4 6-489,-2 0-49,0 1-39,0 0-64,0 3-433,0 0-42,0 1-41,0-2-39,-1 1-37,1 0-35,-1 3 249,0-2-227,0-1-59,0 1-55,0 0-47,-1 0-40,1-1-36,-2 5 57,-3 8 78,4-9-113,1-2-35,0-1 34,0 1 39,0 0 48,-2 13 330,-1 1-37,-1-1-37,-1 1-40,0 0-41,-1-1-41,0 1-43,0 0-45,-3 5 19,1 1-81,1-1-83,0 1-87,3-8 35,-2 0-1,0-1 0,-7 12-89,-2 5 85,3 1-52,10-26-61,0-2-53,0-1-48,0-1-44,-2 2-158,-1-2-72,0-1-55,0 0-42,4-1 268,-1-1-262,1-1-58,1 0-61,-2-1-62,2 0 465,-3-1-416,-9-6-1264,7 4 1130,-1-2 165,4 3 338,0 0 33,-2-2 88,1 1 54,-2-2 35,-4-4 34</inkml:trace>
  <inkml:trace contextRef="#ctx0" brushRef="#br0" timeOffset="-129674.23">4036 10798 8738,'-2'0'624,"-1"0"-51,1 1-47,0-1-47,0 1-42,0 0-41,0 0-38,1 1-35,-1 0 21,1 0-43,-1 0-37,1 0-35,0 1 7,0 0-34,-1 1 5,0 2 59,-1 3 103,1-3-73,0-1 14,-1 0 82,-3 3-154,0 1 71,-14 22 975,16-23-987,2 1-23,1 1-64,1-8-38,0-2 42,0 0-66,1 0-60,0 1-44,10-4 40,-3-3-20,-1-2-54,-1-2-67,0-1-79,-1 0-91,-1 0-103,-1 1-114,-3 5 174,0 2-32,-1 1-147,-2 1 110,-1 1 77,-6 1-292,7 0 347,1-1-42,1 1-175,-6 11-1926,4-6 1364,2-4 543,-1 0 45,1-1 37,0 0 41,1-1-25,0 0-128</inkml:trace>
  <inkml:trace contextRef="#ctx0" brushRef="#br0" timeOffset="-129183.83">4388 11195 7196,'-4'-4'79,"-1"-1"117,0 1 124,2 2-111,0-1 34,0 1 35,1 1 36,-1-1 36,1 1 38,0 0 39,0 1 40,1 0 40,0 0 41,-3 5 247,-2 1 70,0 1 160,-9 15 1438,11-14-1615,1-1-228,1-1-33,1 1-41,0 0-50,1-5-110,6-4-99,-1 0-109,1 0-57,4-5-43,5-11 119,-6 8-116,-7-1 5,-2 9-219,0 1 38,0-1 0,-1 0 96,0 0 54,-2-1 284,2 2-229,-1 1-95,1-1-61,-1 1-43,1 0-33,0 0-45,0 0-49,0 0-55,0 0-58,0 0-64,-1 0-69,1 0-72,0 0-186,-1 0-113,0 0-120,1 0-127,1 0 518,0 0 98,0-1 101,0 0 103,0-1 124,0 0 53,0 0 36,0-3 34</inkml:trace>
  <inkml:trace contextRef="#ctx0" brushRef="#br0" timeOffset="-128340.64">5235 10850 9894,'1'0'-61,"1"0"35,0 0 73,0-1 116,0 0 100,-1 0 58,0-1 57,0 0 350,0-3 555,-1 3-757,0-1-38,0 1-74,0-1-100,0 1-119,0 1 202,-2 0-81,0 1-69,0-1-56,-3 1 55,-5 0 54,7 0-143,0 0 15,2 0 51,-14 1 226,-1 1-69,-11 3 146,-18 10 219,27-5-397,1 1 65,2 1 88,8-3-220,2 0-42,1 0-36,2 1-34,2 10 85,5 1-89,2-1-61,16 25 79,-15-31-88,-6-12-74,2 5 33,7 12 45,1 3-37,-1 2-38,-4 0-39,-6-1-41,-7-2-42,-9-5-44,-13-4-43,24-11 153,-1-1 0,1 1 0,-1-1 0,0 0 0,1 0 0,-1-1 1,0 1-1,1-1 0,-1 0 0,1 0 32,-7-2-100,0 0-37,2 0-23,-1 1-45,4-1 58,-1 0 0,0 0 0,1-1 0,0 1 0,0-2 0,0 1 0,0 0 0,0-2 147,-5-3-297,2 0-51,2 0 86,4 2 27,2 1-33,-1 0-92,1 0-27,1 1-95,0 0-109,0-1-122,0 6 139,0 0 67,0-1 62,0 1 58,1 0 53,-1-1 49,1 1 43,0 0 40,0 0-76,0 0 85,1 0 47,2 0-116,-3 0 126,0 0-116,-1 0 80,1 0-39,21-1-2147,-13 0 1375,-2 0 326,0 0 54,1 0 16,0-1 107,-4 1 286,0 1 35,1-1 38,-1 0 39,-4 1 74,7-1-96,0 0 40,2 1 28,5 0 26</inkml:trace>
  <inkml:trace contextRef="#ctx0" brushRef="#br0" timeOffset="-127884.99">5443 10811 32639,'0'0'-1174,"0"0"738,0 0-79,0 0-78,0 0-79,1-1-80,-1 1-81,1-1-82,0 0-121,1 0 58,-1 0 54,0 0 55,0 0 53,0 1 51,0-1 51,0 1 48,0 0 48,0 0 47,0 0 44,0 0 44,0 1 43,0-1 41,-1 1 40,1-1 38,0 1 38,-1 0 35,1 0 35,-1 0 34,2 1-85,-1 1 117,-1 0 108,1 1 97,0-1 87,-1 1 76,1-1 15,-1 0 41,1 4 372,-1-2-174,0 14 1517,0-14-1508,0 0-53,0-1-64,0 1-92,0-1-108,0-2-130,0 0-35,-1 0-90,1 0-5,0-1-35,0 0-35,0 0-38,0 0-40,0 0-41,0 15 663,-3-2-44,0 0-39,-2-1-36,-6 12 166,-2-1-105,-2 5-39,8-16-184,5-7-59,0-1 1,-1 0-1,1-1 1,-1 1-1,0 0 0,-1-1 1,1 0-1,-1 0 1,0 0-1,-3 3-41,2-3 20,-12 9 89,1 2 1,0 0 0,-7 9-110,0 11 58,23-34-58,0-1 0,0 1 0,-1-1 0,1 1 0,0 0 0,0-1 0,0 1 0,0-1 0,0 1 0,0 0 0,0-1 0,0 1 0,0-1 0,0 1 0,0 0 0,0-1 0,0 1 0,0-1 0,1 1 0,-1 0 0,0 0 0,1 0 3,0 0 0,1 0 0,-1 0-1,0 0 1,0 0 0,1 0 0,-1 0 0,0 0-1,1 0 1,-1 0 0,1-1 0,-1 1 0,1-1-1,0 1 1,-1-1 0,1 0 0,-1 1-1,1-1 1,0 0 0,-1 0 0,2-1-3,40-2 176,-40 3-154,70-14 247,-39 8-185,-3 0-51,-24 5-65,1-1-61,-1 0-57,0 0-51,1-1-48,0 1-42,-1-1-38,1-1-34,1 0-111,1 0-33,5-4-400,18-10-1286,-25 12 1555,1 1 40,-6 3 18,-1 0-33,4-5-1474,-5 4 1227,1-1 54,-1 0 108,0 1 315,0-1 71,1 0 124,0-1 74,1-1 48,1-4 48</inkml:trace>
  <inkml:trace contextRef="#ctx0" brushRef="#br0" timeOffset="-127358.25">5795 10944 8224,'0'0'565,"0"-1"-115,0 1-99,1 0-85,0 0-50,0 0-64,2 1 150,-1-1-130,-1 1-21,-1 0 51,5 4 865,-1 2-110,-1 0-103,-1 1-95,0 1-88,0 0-80,-2 1-73,0-1-64,0-1-133,0 0-33,-2 7 206,-2 2-10,-5 3 132,5-12-448,0 1 86,-5 13 396,5-16-460,-1-3-39,-1 1 29,-3 0 37,5-4-90,8-21 13,1 7-83,-1 0-35,6-14-58,1 2-74,19-37-221,-20 43 264,2 0 40,26-37-58,-7 21 87,-3 8 63,1 5 81,-17 16 43,-2 5 96,-2 2 28,15 10 487,-21-9-738,18 14 83,-3 3 69,-2 9 107,0 18 220,-7 4-34,-6-17-245,-1-6-119,-1-2-91,-2-8-89,-1 1-64,-6 9-145,-1-8-77,6-15 40,1 0-118,0-1-101,0 0-85,0 0-155,0-1-66,-7 0-2033,6-2 1664,2 0 524,-1 0 52,2 0 184,-1 0 43,0 0 49,0 0 54,0 0 60,1 0 66,-1 0 71,0 0 78,-2-2-546,1 0 62,0 0-36,-2-2-191,5 5 703</inkml:trace>
  <inkml:trace contextRef="#ctx0" brushRef="#br0" timeOffset="-127186.38">5833 10944 10151,'1'-1'327,"2"-1"-54,16-6 617,1 2-100,2 2-102,2 1-104,0 1-105,-1 1-107,1 1-108,-1 0-112,-4 0-166,5 0-142,8-3-209,-19 0 228,3-5-26</inkml:trace>
  <inkml:trace contextRef="#ctx0" brushRef="#br0" timeOffset="-126236.38">7786 9500 2056,'-1'-9'206,"-3"6"49,1 3-44,0 0 42,-1 0 8,1 0 43,0-1 48,0-2 55,1 2-308,1-1 80,-1 1 78,1 0 73,0 0 69,0 0 65,-1 0 62,1 0 59,0 1 53,-1-1 51,0 1 46,1-1 43,-1 1 39,-1 0 36,-2 0 942,9 0-1222,-1 0-34,4 0 438,-1 0-125,1 0-114,0 1-106,-1-1-96,1 1-87,-1-1-77,0 0-95,-1 1-48,1-1-41,0 1-34,5 0 77,16 3 196,-19-3-251,0 0 56,12 1 10,0-3-34,21-4 134,-4 0-85,-6 2-73,50-4 575,15 3-759,-50 2 599,40-6-599,-43 2 159,-3-3-39,-37 8-201,0 0 34,4 0 37,-1 1 76,6-1 260,-8 1-234,-3 0-86,0 0-74,-1 1-96,-1-1-115,0 0 90,0 0-36,-1 0-39,0 1-42,0-1-43,0 0-46,-1 0-50,-1 0-50,6 0 124,1 0-47,-1 1-41,0-1-36,3 2-504,10 4-2015,-9-2 1778,-2-3 592,-1 1 53,1 0 67,-1 0 78,1-1 90,-1 0 102,1 1 115,-3-2 116,1 1 33,3 0-167,0-1 62,2 1 41,2-1 39</inkml:trace>
  <inkml:trace contextRef="#ctx0" brushRef="#br0" timeOffset="-125866.88">8905 9447 9380,'0'0'327,"0"0"-54,0 0 108,0 0-88,0-1-78,0 1-65,0-1-46,0 0-49,0-3-28,1 2 16,-1 1 21,1 0 39,3-1 559,11 0 941,-9 2-1152,0 0-43,0 0-47,0 0-77,-1 0-91,-1 0-107,7-3 165,0 1 33,29-3 736,-21 4-608,4 0-2,3 0-45,17-4 317,0-1 3,-16 5-318,20-1 472,-29 0-521,-7 0-175,-2 1-34,1-1-40,-1 1-48,12-2-10,-1 1 67,48 1 345,-39 3-314,-14-2-103,-1 1-48,0-1-57,0 1-66,-12-1 210,-1 0-37,3 0-93,-1 0-122,0 0-108,-1 0-23,1 0-56,-1 0-49,1 0-40,1 0-544,3 0-736,-4 0 1036,0 0 36,0 0 75,0 0 90,-2 0 309,1 0 36,-1 0 39,1 0 41,-1 0 45,1 0 48,0 0-117,1 0 49,0 0 32,2 0 32</inkml:trace>
  <inkml:trace contextRef="#ctx0" brushRef="#br0" timeOffset="-125603.77">9737 9407 4497,'9'-2'536,"-7"-1"-81,-1 2-206,1 0 36,-1-1 42,2 1 49,0 0-58,0 0 84,1 0 70,0 1 60,4-1 537,12 2 1649,-13-1-1860,1 1-73,-1-1-105,-4 0-389,0-1-37,2 1 18,-1 0-83,0-1-93,0 0-102,6-1 341,-1 0-82,0 0-60,10-1 189,-6 2-88,-6 0-97,1 1 44,0 0 54,2 0 64,31-3 661,-22 0-623,-3 0-99,1 1-74,0 0-97,1 2-116,-15 0 149,0 0-115,0 1-106,0 0-96,0-1-86,0 2-76,0-1-67,0 0-56,0 0-206,1 1-57,10 2-1734,-7-4 1466,3 0-601,-6-1 831,0 0 36,0 0 43,0 0 47,0 0 54,0 0 59,1 0 25,0-1 86,0 1 92,0 0 100,2 0-8,0 0 82,2 1 55,5 0 52</inkml:trace>
  <inkml:trace contextRef="#ctx0" brushRef="#br0" timeOffset="-107361.42">0 4339 4883,'3'0'-94,"-1"0"45,2 0 51,-1 0 76,2 1 173,1 1 280,-4 0-339,-1 1-62,-1 0-100,1-2 373,0 0-71,2-1-61,-1 0-49,4 1 91,6-2 303,-11 1-353,4 0 109,0 1-46,0-1-42,-1 1-38,5 0 153,-1 1-96,12 2 287,-12-4-305,21-4 486,7 8-21,-15-4-390,38 2 693,-25 2-620,1-2-75,73-4 525,-68 1-532,-1 0 66,20 1-12,5-1 549,-1 3 0,57 8-954,-111-8 56,0-1 1,0 0-1,0 0 1,0-1-1,0 0 1,0-1 0,8-1-57,-3-3 124,-1 0 41,-3 1 52,6 3 206,-7 2-69,-8 3-84,-6 3-491,5-5 81,5-1-56,-3-1-40,-1 0 74,-1 0-40,0 2-330,0 0 59,0-1 55,0 0 50,0 0 47,0 0 42,1 0 39,-1 0 33,1 0-92,0 0 73,5 0-306,-2 0 251,-2-1 187,1 0 37,5 0 15</inkml:trace>
  <inkml:trace contextRef="#ctx0" brushRef="#br0" timeOffset="-106133.6">1693 4467 1670,'0'0'150,"0"0"-29,0 0 80,0 0 210,0 0-95,1 0-81,0 0-68,-1 1-55,1-1-37,3 0 74,-2 0-47,-1-1 80,0 1-49,-1 0 34,1 0 84,-1-1 64,1 1 72,-1-1 80,0-1-107,1 1 60,1-1 51,0 1 45,2 0 149,0-1 37,12 1 1492,-7 0-1135,1 1-88,-4 0-396,0 0-73,-1 1-151,-1-1-68,0 0-78,0 0-84,0 0-93,-1 0-92,-1 0-97,0 0-106,15 0 665,-1-2-82,-1 0-66,-1 0-48,42-5 409,-12 6-369,-1-3 0,13-4-242,14-1 204,-35 6-143,1 2-39,-11 0-24,0-1 1,0-2-1,2-1 2,-2 0 9,0 2 0,1 0 0,2 1-9,-25 2 10,0 0 1,0 0-1,0 0 0,0-1 1,0 0-1,0 0 1,0 1-1,-1-1 1,1-1-11,10-2 13,9 1-13,-19 3-4,3 1-55,-6-1-48,-3 3-96,12 4 40,-6-5 120,0-1-39,0-1-36,1 1-34,3-1-247,0-1-111,-1 1 32,1-1-53,2 1 139,6 0-94</inkml:trace>
  <inkml:trace contextRef="#ctx0" brushRef="#br0" timeOffset="-105644.05">3061 4403 6553,'0'0'151,"0"0"-45,-2 0 1,1 0-95,-4 0-60,4 0 86,0 0 57,0 0 79,0 0 98,1 0 117,1 0-145,-1 0 37,12 0 808,0 0-114,0 0-108,-1 0-101,1 0-94,0 0-89,-1 0-81,1 0-75,4-1 57,0 1-116,0 0-99,0-1-81,5 0-34,38-2 46,-34 0-60,-2 1 96,-12 1-64,1-1 45,88-7 192,-67 8-317,-1 0-57,162-12 93,-194 13-128,63 0-25,29 0-57,-78 2 27,1 4-158,7-1-161,-13-4 211,-1 0-61,21 6-1098,-23-5 1060,1 0-79,2-1-67</inkml:trace>
  <inkml:trace contextRef="#ctx0" brushRef="#br0" timeOffset="-105230.64">4405 4352 5140,'0'0'173,"1"0"-105,4 0-97,-3 0 64,-1 0 44,1 0 61,0 0 75,0 0 89,0 0 103,12 0 545,1 0-94,-1 0-90,1 0-81,0 0-77,1 0-68,-1 0-64,1 0-56,-2 0-85,0 0-35,14 0 213,3 0-38,42 0 516,-48 0-582,26-4 190,0-4-66,0-1-53,1 6-44,-26 0-357,-2-2-35,16-1-23,-30 6-49,0 0-49,0 0-45,0 0-43,0 0-39,0 0-35,10 0-328,-7 0 142,-1 0-35,9 0-367,29 0-1177,-35 0 1421,0 0 40,-1 0 103,-1 0 50,1 0 63,0 0 70,-8 0-218,1 0 81,-1 0 85,1-2 87,-2 1 105,0-1 45,2-1 30,2-2 29</inkml:trace>
  <inkml:trace contextRef="#ctx0" brushRef="#br0" timeOffset="-104895.27">5632 4314 7838,'0'0'233,"0"0"-61,1 0-54,-1 0-43,2 0-21,2 0-57,-3 0 66,1 0 74,-1 0 105,0 0-75,0 0 37,-1 0 38,1 0 43,0 0 45,-1 0 50,10 0 337,-1 0-57,1 0-54,-1-1-52,1 1-49,-1-1-48,1 0-43,-1 0-42,1 1-40,-1-1-35,10-2 196,-1 1-115,1 0-95,-3 0-99,1 0-43,60-6 353,-53 7-263,1 0 104,11 0-41,1-1-62,8-2-15,22-4 38,2 0 10,-21 4-94,63-3 344,-77 6-387,-1 0-41,4 0-57,0 1-92,0 0-113,-18-1 39,-1 1-36,-11 0 229,1 0-50,-1 0-49,0 0-45,0 0-39,0 0-37,7 0-266,-1 0-120,1 0-99,-1 1-61,0-1-56,30 3-1877,-25-1 1564,-9-1 567,0 0 36,0 1 43,0-1 50,-3 0 257,0 0 49,0-1 32,4 1 32</inkml:trace>
  <inkml:trace contextRef="#ctx0" brushRef="#br0" timeOffset="-104621.93">6975 4288 2056,'17'0'1421,"-1"0"-95,0 0-93,0 0-89,0 0-87,0 0-85,1 0-82,-1 0-80,0 0-77,0 0-76,1 0-72,-1 0-70,0 0-68,0 0-65,0 0-62,1 0-61,2 0-25,1 0-78,-1 0-75,0 0-71,1 0-65,-1 0-63,1 0-58,-1 0-54,4 0-110,0 0-64,1 0-56,-1 0-50,4 0-156,1 0-47,5 0-189,17 0-496,-42 0 1304,-1 0 37,16 0 15</inkml:trace>
  <inkml:trace contextRef="#ctx0" brushRef="#br0" timeOffset="-104380.57">7957 4288 2056,'4'0'-28,"0"0"37,0 0 34,0 0 35,4-1 168,-1 0 113,2-1 199,1 0 116,1 0 255,-3 0-170,0 0 32,8-2 827,-5 2-576,-1 0-231,-1 0-80,-1 1-199,-1 0-87,1 1-100,0 0-114,2 0 228,-1 0-54,1 1-49,-1-1-43,-1 1-41,1 0-34,8 1 151,4 1-32,29 0 366,-15-3-430,1 0-91,-1 0-100,1 0-107,0 0-116,-1 0-123,-17 0 73,0 0-33,0 0-36,-1 0-36,1 1-182,20 5-472,-28-4 638,0 0-33,1-1-46,0 0-60,-4-1 104,1 0-36,0-1-40,0 0-44,11-2-606,-2-1 165,-8 3 491,0 0 47,3 0-28,-5 0 234,0 1 34,2 0 6,1 0 40,2 0 28,6 0 26</inkml:trace>
  <inkml:trace contextRef="#ctx0" brushRef="#br0" timeOffset="-104198.71">9145 4275 7581,'8'0'115,"0"-2"104,0 1 96,0-2 84,0 1 79,-1 0 66,2 1 57,-1 1 48,1 0 7,0-1-45,0 1-42,0 0-42,0 0-40,-1 0-37,1 0-37,0 0-36,4 0 98,0-1-63,-1 1-58,1 0-54,0 0-51,0 0-45,-1 0-41,1 0-38,10 1 21,0 0-83,-2 0-57,37 5-85,-33-2 82,8 2-200,-1-1-83,0-1-116,-15-2 145,-1-1-41,6 1-166,-1 0-89,1-1-97,0 0-107,-4 0 37,0-1-86,0 1-90,0-1-98,0 0-101,1 0-107,-1 0-113,0 0-118,-10 0 1280,0 0 59,1 0 37,5 0 37</inkml:trace>
  <inkml:trace contextRef="#ctx0" brushRef="#br0" timeOffset="-103963.77">10269 4314 385,'18'0'1725,"-1"0"-330,1 0-94,0 0-88,1 0 14,0 0-99,0 0-96,0 0-91,0 0-87,0 0-84,1 0-79,-1 1-77,-1-1-71,1 1-68,0 0-64,0 0-60,0 1-57,0-1-52,-1 1-49,1 0-44,17 1 220,51-3 582,-60-1-695,0 1-60,0 1-79,-1 0-100,46 6-43,-25-4-87,-15 0-43,0-1-84,-1 1-98,1 0-117,-21-2 233,0 0-78,-1 0-65,1-1-54,7 0-433,24 0-1277,-32 0 1667,0 0 41,1-1 51,-1 1 63,-2 0 182,0 0 49,1 0 32,4 0 32</inkml:trace>
  <inkml:trace contextRef="#ctx0" brushRef="#br0" timeOffset="-103714.99">12012 4365 15291,'100'5'-26,"-75"-3"-3,5 0-56,0 0-78,-1 0-104,-14-2 88,0 0-35,-1 0-133,-2 0 42,33 0-935,-32 0 794,1 0-92,-4 0 76,2 0-78,1 0-92,2 0-105,-1 0 295,1 0 80,0 0 81,1 0 81,-3 0 95,0 0 42,3 0 26,7 0 27</inkml:trace>
  <inkml:trace contextRef="#ctx0" brushRef="#br0" timeOffset="-103526.38">12968 4339 2056,'14'0'267,"17"-3"295,-14 1-152,-9 1-188,0-1 33,0 1 40,1 0 46,0 1 53,0-1 58,1 1 66,1 0 71,0 0 34,0-1-33,12 1 491,-6 0-368,0 0-65,0 0-61,1 0-58,-1 0-56,0 1-52,1-1-49,0 0-47,3 0 8,0 1-57,0 0-53,1 0-48,10 1 11,-1 0-79,1 1-61,-1 0-44,-11 0-91,0-1-106,0 0-67,26 1-436,-17-2 348,-12-1 217,0 0 82,8 0-16,14 0 48</inkml:trace>
  <inkml:trace contextRef="#ctx0" brushRef="#br0" timeOffset="-103344.63">14169 4339 3726,'5'-2'38,"-1"0"45,1 1 43,0-1 41,1 1 37,-1 0 34,5-1 331,2 0 190,1 1 97,-1 0 46,17 1 1272,-10 1-925,-9-1-581,1 1-79,-4-1-280,-1 0-39,0 1-44,1-1-49,-1 0-53,0 0-56,1 0-61,-1 1-65,14-1 518,1 0-52,-1 0-50,1 0-47,0 1-45,-1 0-43,1-1-39,-1 1-38,5 0-18,-1 1-46,1-1-43,0 1-38,11 1-63,1 0-63,-1 0-50,0 1-35,-22-2 48,0-1-52,-2-1-64,1 0-76,-1 1-88,0-2-100,0 1-112,1 0-124,-2 0 22,0 0-101,0-1-111,1 1-115,-3 0 489,1 0 62,2 0-47,6 0-222</inkml:trace>
  <inkml:trace contextRef="#ctx0" brushRef="#br0" timeOffset="-103097.02">15499 4365 6168,'39'-3'1284,"-24"0"-696,-3 0-80,-1 1 56,1 1 73,1 0 87,-7 1-223,0 0-37,0 1-36,1-1-34,5 1 299,0-1-117,0 1-104,-1 1-92,1-1-78,-1 0-68,2 0-29,1 1-52,28 1 221,-23-3-153,29 1 5,0 1-82,-17 0-117,1 1-71,-6-1-58,0 0-67,0 1-75,1-1-83,3 1-170,-14-1 199,-1-1-36,1 1-37,-1-1-39,1 0-40,-1 0-42,7 2 6,0-1 98,-7 0 164,-1-1 58,-1 0 61,-2 0 42,3-1 27,5 0 26</inkml:trace>
  <inkml:trace contextRef="#ctx0" brushRef="#br0" timeOffset="-102929.08">16817 4416 2570,'14'0'251,"0"1"47,1-1 39,0 0 33,14 1 426,38 4 1175,-47-3-1408,-2 0-52,24 0 1742,-33-1-1756,1-1-50,1 0-67,1 2-81,10 0 47,-1 1-65,2 0-60,-1-1-58,1 1-51,1 0-55,0 0-52,1 0-48,-1 0-45,1 1-41,0-1-38,1 0-34,71 8-763,-59-9 640,17-2-80</inkml:trace>
  <inkml:trace contextRef="#ctx0" brushRef="#br0" timeOffset="-102763.31">18200 4467 6553,'11'-2'-40,"1"0"49,0 1 47,-1-1 42,1 1 39,0 0 35,12 0 267,-2 0 42,0 0 61,49 1 1406,-41 0-1156,-2 0-134,-14 0-381,-1 0-42,47 2 324,-1 3-116,0 1-97,-1 1-84,20 2-8,-2-2-83,-31-4-63,-8-1-56,0 0-52,0 2-76,1 0-94,-26-2 158,0 0-43,0-1-41,1 1-39,-1-1-39,1 0-38,-1 1-36,1-1-35,-1 0-34,1 0-33,12 2-444,0-1-117,0 0-108,-1-1-23,-2 1-77,-6-1 540,-1 0 67,4-1-40,9 1-204</inkml:trace>
  <inkml:trace contextRef="#ctx0" brushRef="#br0" timeOffset="-102596.14">20046 4533 6553,'25'0'-123,"0"0"120,-1 0 108,0 0 96,-4 0 33,1 0 52,-1 0 44,0 0 37,19 0 430,52 0 1192,-64 0-1425,1 0-58,1 0-68,-1 0-103,-14 0-211,0 0-35,1 0-35,-1 0-40,-1 0-36,0 0-35,0 0-36,-1 0-40,1 0-40,0 0-44,0 0-43,0 0-47,0 0-49,1 0-50,-1 0-52,0 0-54,0 0-56,0 0-58,1 0-60,-1 0-61,-1 0 241,0 0 57,3 0-33,8 0-180</inkml:trace>
  <inkml:trace contextRef="#ctx0" brushRef="#br0" timeOffset="-102344.73">21428 4493 7838,'13'0'105,"1"0"77,-1 0 70,1-1 61,2 0 130,0 0 60,4 0 160,10-1 400,0 0 10,-10 0-398,-4 2-159,1-1-59,-3 0-131,0 1-61,-1-1-67,1 1-79,21 0 137,-4 0-88,1 0-46,1 0-40,0 1-33,46 1-33,35 6-109,-92-6-21,-1 0-77,-1-1-70,1 0-62,3-1-137,0 0-65,12-1-360,1 0-76,21 0-581,-18 0 551,-26 1 755,0 0-53,1 0-48,1 0-41,2 0-118,1 0-37,34 0-1160,-39 0 1295,0 0 45,2 0-26,7 0-141</inkml:trace>
  <inkml:trace contextRef="#ctx0" brushRef="#br0" timeOffset="-102090.93">22862 4493 1670,'15'0'395,"0"0"38,15 0 527,-5 0-72,0 0 55,57 0 2297,-47 0-1887,1 0-70,-18 0-694,0 0-44,-2 0-101,0 0-45,0 0-50,0 0-54,0 0-59,0 0-64,0 0-69,0 0-72,9 1 235,1 0-59,0 1-54,0 1-47,0-1-41,0 0-33,25 0-48,-17-1-15,-2 1-107,-9 1-23,0-1-40,24 5-289,32 3-402,-42-7 535,-15-1 135,-7-1 26,0 0-35,16 2-314,7-1-217,18-1-473,-37-1 895,-1 0 32,36 0-500</inkml:trace>
  <inkml:trace contextRef="#ctx0" brushRef="#br0" timeOffset="-101847.32">24734 4506 7581,'42'-7'427,"-15"5"-62,-5 0 19,1 2 97,-7-1-44,1 1 77,-1-1 84,1-1 94,4 0 321,0 0-82,1 0-78,-1 1-75,0 0-72,0 0-68,1 1-66,-1-1-62,0 1-59,1 0-55,-1 1-52,0-1-49,1 1-46,-1 0-42,0 0-39,1 1-36,3-1-17,1 1-41,25 3-26,6 1-109,75 9-198,-85-9 243,-4-1 86,-1 0 111,-16-1-178,0-1-57,0 1-55,0 0-50,-1 0-47,1 0-45,0 1-40,-1-1-38,16 3-268,0 0-74,21 3-446,1-2-92,-44-5 888,8 0-218,1 0-85,0 0-71,0 0-58,6 1-206,58 2-1859,-53-6 1646,-9 0 350,0 1 112,-1 0 103,0 0 95,-1 0 85,1 1 75,0 0 68,2 1 58,1-1 141,3-4 117,-1-1 94,1-1 74,10-2 148,-20 3-62,0-1 85,0 0 69,0-1 47,50-9 1086,-43 11-940,-5 0-29,0 1-72,1-1-72,-2 0-77,7 0-24,0 0-122,-17 1-167,1 1-32,-1-1-34,1 1-33,-1 0-36,1 0-35,0 0-36,0 0-36,0 0-38,0 1-38,0-1-39,1 1-39,0 0 105,1 0 40,0 0 41,1 0 39,11 0 18,15 0 59</inkml:trace>
  <inkml:trace contextRef="#ctx0" brushRef="#br0" timeOffset="-101594.8">28210 4519 2056,'22'-7'988,"1"1"-78,0 0-75,0 0-74,0 1-73,0 1-72,0 0-68,1 1-69,-1 0-67,1 1-64,-1 0-64,1 1-62,0 0-61,1 0-58,-1 0-58,1 1-56,-12 0-66,0 0-58,1 0-51,-1 0-47,8 0-193,1 0-76,1 0-58,0 0-41,-8 0 312,0 0 32,31 0-397</inkml:trace>
  <inkml:trace contextRef="#ctx0" brushRef="#br0" timeOffset="-101347.93">29540 4533 5140,'13'0'-59,"0"0"57,1 0 47,-1 0 39,12 0 164,34 2 453,-41-2-543,0 1-65,0 1-90,1-1-115,-10 0 5,1 0-38,-1-1-40,1 1-45,9 1-409,29-1-1033,-29-2 1163,-4 1 187,0 0 102,-3 0 116,0 0 40,3 0 28,8 0 26</inkml:trace>
  <inkml:trace contextRef="#ctx0" brushRef="#br0" timeOffset="-101166.41">30535 4493 7838,'13'0'162,"0"-1"60,0 0 55,0-1 49,3 0 121,-1-1 51,9-1 324,0-1 58,13-3 543,-13 3-510,-4 2-208,0 1-77,11 0 151,-1 1-114,1 0-110,0 1-105,0 0-102,0 0-96,0 1-92,0 1-89,0 0-83,0 0-80,0 0-75,-1 1-71,1 1-66,-1-1-62,0 1-58,-1 0-53,-13-1 146,0-1-80,0 0-68,0-1-57,16 2-633,21 0-874,-31-3 1198,1 0 49,0-1 99,-11 0 389,-1 0 40,1 0 42,-1-1 48,1 1 52,-1-1 55,0 0 62,0-1 64,-6 2-32,-1 0-39,0 1-35,0-1-34,4-1-177,0 1-106,1-1-151,0 0-83,-1 1-44,11-4-931,-8 1 671,-4 2 426,-1-1 63,-1 1 130,1-1 63,-1 0 73,0 0 83,0-1 90,0 0 100,0 0 109,-1-1 119,-2 3-290,0 0 56,0 0 52,0 0 48,-1 1 44,1-1 40,1-2 403,0 0 3,-1 1 64,1 0 27,4-4 1120,-3 3-787,0 2-503,-1 0-48,1 0-26,0 0-83,0 1-99,1 0-113,4-1 399,0 2-67,1-1-59,-1 1-53,1 0-64,-1 0-35,10-2 299,15-2-210,0 0-1,5 2-467,-4 2 284,1 1-35,-7 0-78,1 2-40,-1-1-46,0 1-56,-18-2-63,0 1-64,0-2-57,0 1-47,4 0-147,0-1-58,35-2-1062,-28-1 907,-13 2 236,1-1 38,20-6-448</inkml:trace>
  <inkml:trace contextRef="#ctx0" brushRef="#br0" timeOffset="-72284.74">25149 115 385,'0'-7'14,"0"4"37,1 1 161,1 2 40,2 0 49,1 0 55,-1 0 79,1 0 74,-3-1 83,0 0 92,-2 0-872,0 0 73,0 0 67,-1 1 62,1-1 57,0 0 52,0 1 47,0-1 42,0 0 307,0 0 104,-3-1 1680,2 2-1842,1-1-41,-1 1-46,-1 0-70,1 0-82,0 0-98,-1 0 1418,2 1-965,0 0-92,1 1-83,-1-1-75,1 0-65,0 0-56,0 1-48,0-1-39,0 1 15,3 3 84,-3-3-102,-1 1 71,1 0 92,-2 11 366,1 1-89,0-1-79,-1 0-67,0 3 11,0 0-58,-5 33 577,4-32-654,3 9-4,-1 7 2,-3-10-22,-1-11-38,-2 9 115,5-6-174,-1 1 15,2-16-154,0 1 0,-1-1 0,1 1 0,-1-1 0,1 0 0,-1 1 0,0-1 0,0 0 0,1 1 0,-1-1 0,0 0 0,-1 1-26,0 1 150,2-58-58,5-70 235,-1 87-258,2 0-43,-5 30-29,1 1-1,0 0 1,1 0 0,0-1-1,0 1 1,3-5 3,0 2-12,0 1 1,1 0-1,0 0 0,0 1 1,1 0-1,0 0 0,4-2 12,-3 2-12,1 1 0,1 0 0,-1 0 0,1 1 0,0 1-1,0 0 1,1 0 0,0 1 0,0 1 0,0 0 0,1 0 12,-6 2-12,0 1 1,-1 0-1,1 0 1,0 1-1,0-1 1,0 2-1,-1-1 1,3 1 11,5 2-37,-11-4 22,0 1-1,0-1 0,-1 1 1,1 0-1,0 0 1,-1 1-1,1-1 1,-1 0-1,1 1 1,-1 0-1,0-1 1,0 1-1,2 1 16,-2 0-26,-1-1 1,1 0-1,-1 0 0,0 1 0,1-1 1,-1 1-1,0-1 0,0 1 1,-1-1-1,1 1 0,0 0 0,-1-1 1,0 1-1,1 0 0,-1 0 0,0-1 1,-1 1-1,1 2 26,-1 1-56,0-1 1,0 0-1,-1 1 1,0-1-1,0 0 0,0 0 1,0 0-1,-1 0 0,-3 4 56,3-5-45,0 0 1,0 0-1,0 0 0,-1-1 0,1 1 0,-5 1 45,-34 20-408,10-10 49,4-5-28,0-2-104,5-1-17,0-2-102,2-1-117,11-3 316,0 1-35,-4-1-201,8-1 276,-1 1-35,1-1-39,-1 0-42,1 0-44,0 0-50,0 0-66,0 0-57,1 0 199,2-1 84,0 1 88,1-1 93,1-1 114,0 0 50,1 0 33,0-2 31</inkml:trace>
  <inkml:trace contextRef="#ctx0" brushRef="#br0" timeOffset="-71552">25523 154 4112,'0'0'890,"0"0"-551,0 0 38,0 0 43,0 0 33,0 0 987,0 0-911,-1 0-60,1 0-57,0 0-52,0 0-49,0 0-45,0 1-42,0-1-38,0 1 72,0-1-96,0 1-83,0 0-36,1 2 13,-1-1 15,1 0 90,-1-1-35,1 0 37,3 9 788,-1 1-55,0 2-58,-2-1-65,0 2-69,-1-1-74,0 1-78,-1-1-83,1 1-67,0 0-106,-7 19 232,1-5 15,5-21-407,-1 1 28,-3-1-19,0-4-76,4-2-67,1-1 0,0 0 1,-1 0-1,1 0 0,0 1 1,-1-1-1,1 0 0,0 0 1,-1 0-1,1 0 0,0 0 0,-1 0 1,1 0-1,0 0 0,-1 0 1,1 0-1,-1 0 0,1 0 0,0 0 1,-1 0-1,1 0 0,0 0 1,-1-1-1,1 1 0,0 0 1,-1 0-1,1 0 0,0-1-2,-1 0 18,0 0-1,1-1 1,-1 1 0,1-1 0,-1 0-1,1 1 1,-1-1 0,1 1-1,0-1 1,0 0 0,0 1-1,0-1 1,0 0 0,1 1-1,-1-1 1,1-1-18,7-31 173,-6 24-115,6-35 108,-2 9-94,1 1-46,1 0-44,2 2-41,4 2-38,3 2-36,-13 22 81,1 1 0,0 0 0,1 0 0,0 0 0,-1 1 0,2 0 0,2-2 52,1 2-86,1 3 45,-8 2 41,0 0 1,-1 0-1,1 0 0,0 1 1,-1-1-1,1 1 0,0-1 1,-1 1-1,1 0 0,-1 0 1,1 0-1,1 2 0,6 6-27,8 12-76,0 0-40,-5 1-75,-12-20 191,-1 0 0,1 0 0,-1-1 0,1 1 0,-1 0 0,0 0 0,0 0 0,0 0 0,0-1 1,0 1-1,0 0 0,-1 1 27,-4 10-209,-5 0-37,1-4 164,-1 1-78,0 0-38,-22 15-447,18-17 402,1-1-27,0 1 38,0 2 39,2 1 42,3 1 43,5 1 44,5 0 46,8 0 48,-2-5-66,2-2 73,26 13 266,-20-12-249,-7-4-80,-2 1-50,1-1-60,-1 1-70,-3-2 60,0 0-52,0 0-47,0 1-41,4 1-387,0 0-100,14 9-1679,-17-10 1970,0-1 40,-2 0 317,-1-2 49,2 1 32,0-1 32</inkml:trace>
  <inkml:trace contextRef="#ctx0" brushRef="#br0" timeOffset="-71084.38">25924 179 5525,'0'0'304,"0"-1"-75,0 1-63,0-1-52,0 0-4,0-4-47,0 4 18,0 0 78,0 1 116,0-1-87,0 1 40,0 0 43,0 0 47,0 0 51,0 1 55,0 2 385,-1 0-115,0 1-104,0-1-92,0 1-80,-1 0-69,1 0-56,-1 0-45,0 2 73,-2 8 363,0-2-188,0-1-79,-1 0-62,0-1-42,-7 17 432,8-14-396,2 1 104,0 3 102,2 1-19,-2 6-50,4-1-98,5-8-129,-7-14-242,1 0-1,0-1 0,0 1 1,0 0-1,0 0 1,0-1-1,-1 1 0,1 0 1,0-1-1,0 1 1,0-1-1,1 0 0,-1 1 1,0-1-1,0 0 1,0 1-1,0-1 0,0 0 1,0 0-1,0 0 1,1 0-17,44-5 210,-1-9-101,-2-8-91,-6-8-83,-8-5-76,-8-7-68,-11-3-59,-9 37 205,-1 1-1,-1-1 0,1 0 0,-1 1 1,-1-4 63,-3-5-151,-4 2 47,-25-20-82,21 22 91,2 4-50,1 3 46,-21 2-94,19 4 95,8-1 130,1 1-76,0 1-71,1 0-64,-1 2-196,1 1-108,2 1-87,0 0-65,8 20-2120,-4-18 1923,-2-5 460,1 0 39,1 1 218,1 0 46,1 2 29,3 3 29</inkml:trace>
  <inkml:trace contextRef="#ctx0" brushRef="#br0" timeOffset="-70366.49">26388 141 5911,'0'-1'-85,"0"-1"58,0 1 55,0 0 48,0 0 32,0-1 33,0 0 227,0 0 12,0 0 46,-1-3 1082,1 3-910,-1 0-89,1 1-307,0 1-44,-1-1 339,0 0 80,0 1 49,1-2 903,0 1-655,1 0-247,-1 0-363,1 0-39,0 1-46,0-2-50,0 1-56,1 0-62,6-2 391,4 2-78,3 1-72,-1 1-68,0 0-39,-4-1-30,12 0 91,0-1-81,2-1-53,12-6-55,-33 7 15,0 0 1,1 0-1,-1 1 0,0-1 1,0 1-1,0 0 0,1 0 0,-1 0 1,0 0-1,2 1-32,9 0 191,-3-5 38,-11 1-29,1 2-8,1 3 44,2 2-86,-2-1 92,1 1-38,1 7 105,-2-2-152,1 2-50,1 10 3,-1 1-61,2 18 38,-6 61 321,0-71-318,1-1-54,0-26-39,0 0 0,0 0 0,-1-1 1,1 1-1,0 0 0,-1 0 0,0 0 0,0 0 1,0 0-1,0-1 0,0 1 0,0 0 0,-1-1 1,1 1-1,-1-1 0,0 1 0,0-1 0,0 0 1,0 0-1,0 0 0,0 0 0,-1 0 0,-1 1 3,-1 0-5,-1-1-1,0 1 0,0-1 0,0 0 0,0-1 0,0 0 1,-1 0-1,1 0 0,0 0 0,-1-1 0,-2 0 6,-23-3 1,-3-3-92,17 3 1,0-2-36,2 1-41,1 0-45,3-1-71,0-1-69,0-2-78,1 0-88,1-1-96,1-1-106,2 1-115,1 0-125,5 5 612,0 1-64,2 0-81,0 0-96,0 0 42,1 1-58,1-2-177,2 0-453</inkml:trace>
  <inkml:trace contextRef="#ctx0" brushRef="#br0" timeOffset="-69969.96">26931 179 8224,'1'-8'111,"3"-1"-51,-3 7 52,-1 1-7,0 0 43,0 0 52,-1-1 57,0 1 66,-1-1 74,0-1 457,1 1 546,1 2-196,0 0-774,0 1-42,-1 0-51,0 0-61,-1 0-72,0 1-80,0-1-91,-2 1-100,-7 9 787,4 6-93,2 3-88,3-1-87,-1-1-49,1-10-184,-3 16 376,1 1-48,-1-1-67,2 0-86,1-9-188,0 1-53,1-1-58,1 0-64,0-11 12,0 0 0,1-1 1,-1 1-1,1-1 0,0 1 0,0-1 0,0 1 0,1-1 0,-1 1 1,1-1-1,1 2-43,7 10 132,-7-9-118,-2-5-2,0 0-1,0 0 1,0 0-1,0 1 1,1-1-1,-1 0 0,0-1 1,0 1-1,1 0 1,-1 0-1,0 0 1,1-1-1,-1 1 1,1-1-1,1 1-11,2 0 27,1 0-1,-1-1 1,0 1 0,1-1-1,-1-1 1,3 1-27,5-1 54,22-4-1,-13-2-78,-4-1-56,-2-3-70,-4 1-40,-1-1-68,-1-1-78,-2-1-86,-1 0-9,-2 4 147,-2 2 59,0 2-3,-1-1-47,0 2 1,0-1-48,-1 0-54,0 0-62,0-1-204,-1 0-120,0 3 333,0 0-34,-1 0-36,1 0-38,-1 0-40,-1 0-40,1 1-43,-1-1-44,0 0-46,0 0-48,-1 0-48,1 1-51,1 1 795,-1-1 17,0 1 34,-4-5 14</inkml:trace>
  <inkml:trace contextRef="#ctx0" brushRef="#br0" timeOffset="-69716.51">26931 269 1670,'-5'-7'692,"4"1"77,3 1 61,3 1 41,20-4 1632,-12 6-1474,-5 1-418,-1-1-36,0 0-45,-1 1-52,15-6 523,-10 4-553,1 1-38,0-1-43,0 1-45,1 0-49,-1 0-53,-2 1-67,1-1-49,8 0 108,-5 1-106,-3 0-50,0 1-40,-2-1-41,1 1-41,-1 0-47,0-1-54,0 0-57,0-1-65,0 0-69,-1 0-75,-1 0 92,1 2-67</inkml:trace>
  <inkml:trace contextRef="#ctx0" brushRef="#br0" timeOffset="-69534.75">26905 64 7196,'5'0'33,"0"-1"64,0 1 55,0-1 51,0 0 97,1 0 51,0 0 124,4-1 304,5-1 511,-10 2-894,0 0-33,-1 0-95,1 1-36,0 0-43,-1 0-49,20 0 405,-1 2-57,1 0-67,0 1-76,-2-1-103,-1 0-81,-1-1-89,-1 0-97,-8-1 8,0 0-46,0 1-44,-1 0-41,-1 0-37,1 0-35,8 2-312,-6-1 85,1-1-44,2 1-143,9-1-377,-13-1 582,0 0 74,-1 0 76,1 0 79,-1 0 95,-1 0 42,3 0 26,6 0 27</inkml:trace>
  <inkml:trace contextRef="#ctx0" brushRef="#br0" timeOffset="-69166.19">27564 218 4883,'0'-10'175,"5"-2"166,-2 8-186,0 2-34,-2 0 45,-1 1 96,0-1 82,0 0 68,0 0 42,-1-1 38,-3-4 1208,1 5-1013,-1 0-68,2 2-353,0 0-35,-8 0 278,0 1-43,-1 0-40,1 1-37,-11 2 290,0 2-110,3 2-132,0 0-51,11-3-200,-1-1 1,1 1-1,0 0 1,1 1-1,-1-1 1,-1 3-187,-8 13 524,2 1 50,1 1-81,0 4 28,-4 16 204,11-17-377,8-3-76,9-3-107,-2-10-132,3-1-37,-4-5 32,0 0 0,0-1 0,0 0 0,0 0 0,0 0 0,1-1 0,-1 0 0,10 0-28,25 1 88,2-4-60,-11 1-69,-12-1-71,0-2-105,0-2-115,-2-2-125,-10 3 178,0 0-35,0 0-37,0-1-38,0 0-39,0 0-40,-1-1-43,1 1-42,-2 0 180,-1-1 60,-1-1 65,-1-1 68,-1 2 86,-1-1 37,5-16 15</inkml:trace>
  <inkml:trace contextRef="#ctx0" brushRef="#br0" timeOffset="-68870.54">27731 167 5525,'2'-5'989,"9"-3"1391,-4 6-1557,0 1-39,1-1-55,-1 0-72,1 1-129,-1-1-87,0 1-99,-1-1-112,17-5 211,1 4-81,6 0-6,16 3 78,18-2 187,-58 1-572,63-5 572,-40 4-389,-13 1-139,0 0-37,-1 1-44,-1 0-54,-4 0-21,-2 1-38,-1 0-39,0 0-37,-1 1-39,-1-1-37,0 1-38,-1 1-37,-3-3-341,0 1 104,-1 0 92,0 0 83,0 0 73,-1 0 63,0 0 54,0 0 43,0 0-36,-3 2-148,3-2 200,0-1-46,1 1-31,0-1-61,-3 1-326,1 0 63,-1 0 59,1 0 57,0 0 51,0 0 49,-1-1 45,1 1 42,0 0 0,0-1 48,0 1 41,-1-1 36,-2 1-57,-2 0 35,3-1 56,1 1-50,0-1 4,0 1-43,-4 0 25,-1-1 57,-1 1 38,-5-1 37</inkml:trace>
  <inkml:trace contextRef="#ctx0" brushRef="#br0" timeOffset="-68656.11">27925 154 6553,'3'-3'23,"0"0"45,0 1 42,0 0 39,0 1 38,0 0 36,3 1 319,-3 0-160,0 1 36,3 1 515,1 4 318,1 5 781,-1 3 24,-4-3-762,-1-2-309,-1-5-535,-1 1-34,1 2 193,-1-4-349,0 0-33,-1 1-35,1-1-37,0 0-40,-1 0-42,-3 14 470,0 2-119,1 0-98,0 0-78,0 3-36,-2 7 27,3-19-134,1 0-45,1 0-50,-1-1-58,1 1-63,0-1-70,1 1-76,-1-1-83,0-3 18,1 1-57,-1-1-58,0 1-62,0-1 22,0 3-95</inkml:trace>
  <inkml:trace contextRef="#ctx0" brushRef="#br0" timeOffset="-68372.72">28326 179 6168,'0'-2'-172,"0"0"46,1 0 45,-1 1 43,1-1 40,-1 1 38,1-1 36,0 0 35,1 0 204,0-1 112,1 1 95,-1 0 79,0 1 34,1 1 43,3 3 1653,-5 1-1368,0-1-424,-1 1-38,0 9 225,0-1-81,0-3-237,0 0-34,0 9 281,0 0-108,0-1-88,-1-1-107,0 0-44,-8 56 958,5-48-1042,3-11-110,1-4-60,-2 1-51,0 1-65,-2 3-78,3-11 30,1 0-47,-1 1-44,1 0-38,0 1-92,0 0-39,0 1-114,0 2-292,0-2-111,0-4 510,0 0 37,0-1-550</inkml:trace>
  <inkml:trace contextRef="#ctx0" brushRef="#br0" timeOffset="-67969.04">28623 205 11822,'37'-25'396,"-31"19"-265,-1 1 49,-4 3-65,0 0 36,2-1 244,0-1 210,-1 2-85,0 0 34,2 0 570,-1 2-427,0 1-191,0 0-98,-6-2-7,1 2-72,-1 2-64,0 0-60,1 1-52,0 0-46,-1 0-41,1 0-33,1-1-28,-11 16 270,-8 3 22,-2 3 68,16-14-199,1 2 37,-8 20 479,0-1-153,3 2-112,7-18-258,1 1-36,3-1-40,3 0-41,-3-14-15,0 1 1,0 0 0,0 0 0,1-1 0,-1 1-1,1-1 1,0 1 0,0-1 0,0 0-1,0 0 1,0 0 0,1 1-28,2 0 35,-1 1 1,1-2-1,0 1 0,0 0 1,0-1-1,3 1-35,34 8 89,-6-8-124,-8-8-103,-5-6-107,-3-11-142,-17 17 293,0 0 0,0 0 1,-1 0-1,0-1 0,0 1 0,0-1 0,-1-1 94,3-18-312,-3-1 43,-2 9 124,-1 1 37,0 2 51,-1 2 33,-1 0 39,0 1 42,-6-9-87,-18-23 42,17 29-54,-2 1-71,1 0-99,11 12 362,0 0-44,0 0-44,-1 0-41,1 0-39,0 0-38,0 0-36,-1 1-34,0-2-222,-1 1-114,0-1-101,1 2-87,0-1 78,1 1-40,-1 0-361,0 1-47,2 4-1058,2 0 742,0-2 674,0 0 119,2 0 122,0 1 120,0-2 144,1 1 62,1 0 40,3 2 40</inkml:trace>
  <inkml:trace contextRef="#ctx0" brushRef="#br0" timeOffset="-67724.3">28998 192 4497,'1'-9'302,"2"6"-29,0 2 33,1 1 98,-3 0-90,0 0 52,-1 0 57,0 0 59,0-1 93,0 1-64,-1 0-60,1 0-57,0 0-52,-1 0-48,1 0-45,-1 0-41,0 1 85,0-1-102,0 0-92,0 1-40,-3 0 42,3 0-8,0 0 93,1-1-44,0 0 39,-4 4 236,0 0-37,-3 6 280,1 1-118,0 1-101,-1 4-21,1-1-90,1 0-86,-6 19 259,6-19-232,0-1 61,2-5-304,0 1 64,-1 2 79,-1 6 140,1-3-91,1-6-107,0-1-52,1 0-37,0-1-39,-1-1-37,1 1-41,0-1-47,0-1-15,0 0-38,0 0-40,0 0-44,0 0-46,0 0-49,-1-1-52,1 1-53,-1-1-1,-5 4-94</inkml:trace>
  <inkml:trace contextRef="#ctx0" brushRef="#br0" timeOffset="-67456.4">29024 205 4883,'0'-1'22,"0"0"43,0 0 39,1-1 36,0-1 229,1-1 98,0 2 181,-2 1-609,1 1 1,-1 0-1,0 0 0,0 0 1,1 0-1,-1 0 0,0 0 0,0 0 1,1 0-1,-1 0 0,0 0 1,0 0-1,1 1 0,-1-1 1,0 0-1,0 0 0,1 0 1,-1 0-1,0 0 0,0 0 0,1 1 1,-1-1-1,0 0 0,0 0 1,0 0-1,0 0 0,1 1 1,-1-1-1,0 0 0,0 0 0,0 1 1,0-1-1,0 0 0,0 0 1,1 0-1,-1 1 0,0-1 1,0 0-1,0 1 0,0-1 1,0 0-40,3 9 945,2 8 554,-3-8-845,1-1-36,1 4 116,0-2-230,-2-5-298,1 0-34,47 70 1730,-26-45-1151,-9-14-382,1 0-46,1-1-56,1-1-67,-13-10-216,1 1 68,8 6 87,-4-4-124,-2-2-117,-4-2-4,1-1-44,0-1-108,0 0-90,0 0-99,0-2-112,0-1-122,-3 1 290,0-1-34,0 0-36,0 0-38,0-1-39,-1 0-41,0 1 0,0 0 46,-1 1 44,1-1 41,-1 0 39,0 0 37,1-1-270,-1-1 121,-1 0 102,1 1 83,0-1 67,0 0 17,-1-1-68,1-1 152,0 1 67,0-1 43,0-3 42</inkml:trace>
  <inkml:trace contextRef="#ctx0" brushRef="#br0" timeOffset="-67194.91">29281 179 1670,'0'-3'34,"0"1"65,0-1 58,0 1 54,0 0 15,0-1 33,0-1 345,0 0 238,1-3 549,1 2 1,0 3-549,1 1-236,-2 1-346,1 0-33,-1 0 518,-1 0-82,0 1-77,1-1-73,-1 1-66,0 0-61,0 1-55,0-1-50,1 1 119,-1 1-110,0 0-91,0 4 226,-1-4-199,1-1 97,0-1-111,0 0 41,1 14 525,-1 0-79,0 1-72,1 0-65,0 0-92,-1-1-44,1 1-40,-1-1-34,-1 22 388,-4 17 228,3-41-827,-2 1-47,0 1-41,0 0-37,-3 8-55,2-3-61,4-14-26,-1 0 60,0 0 42,-3 7 29,2-8-31,-1 2-92,2-4 7,0 1-42,-1 0-153,-1 0-120,2-1 160,0-1-37,0 0-40,0 0-42,0 0-220,-1 0-65,0 1-198,-2 2-505,5-5 1372</inkml:trace>
  <inkml:trace contextRef="#ctx0" brushRef="#br0" timeOffset="-66834.19">29734 256 8738,'22'-17'220,"-13"10"-101,1 0 87,-6 4-57,1-1 35,-1 0 42,0 1 46,0-1 51,0 0 55,-1-1 60,-1 1 66,1 0 70,-2 0 75,0-1 79,0 1 84,-3-5-49,-4 4-61,-2 2-72,-1 2-86,-2 1-96,1 2-110,1 0-120,5-1-159,1 0-34,-14 5 330,0 1-43,-13 9 208,-1 8-28,25-18-386,1 0-1,0 0 1,0 1-1,0-1 1,1 1 0,-3 6-106,1 3 166,5 0-34,1-14-113,1 1-1,-1-1 0,1 1 1,0-1-1,0 1 1,0-1-1,0 0 0,0 1 1,0-1-1,1 1-18,4 4 33,0 0 0,0 0-1,1 0 1,0-1 0,0 0 0,1 0-33,17 15 101,-12-6-3,-9-11-96,-1 0 1,1 1-1,-2 0 1,1-1-1,0 1 1,-1 0 0,0 1-1,1 2-2,-3 4-42,-3-1-45,-7-1-58,-5 0-72,-2-3 73,-1-1 49,-40 5-64,28-9 42,15-2 23,0 0-32,-6 0-106,1 0-89,3 0-31,0 0-86,12 0 281,-1-1-65,0 1-61,0 0-60,0-1-58,0 0-55,0 0-53,0-1-51,0 1-49,0-1-47,0-1-45,1 1-42,0-1-40,1-1-39,0 1-36,1-1-34,1 0 242,1-1 73,0 0-43,1-4-231</inkml:trace>
  <inkml:trace contextRef="#ctx0" brushRef="#br0" timeOffset="-26158.35">10462 8398 385,'0'-1'10,"0"1"0,0-1 0,0 1 0,0-1-1,0 1 1,1-1 0,-1 0 0,0 1-1,0-1 1,0 1 0,0-1 0,1 1-1,-1-1 1,0 1 0,1-1 0,-1 1-1,0-1 1,1 1 0,-1-1 0,0 1-1,1 0 1,-1-1 0,1 1 0,-1 0-1,1-1 1,0 1-10,-1 0 9,0-1 1,1 1-1,-1 0 0,0 0 0,1-1 0,-1 1 0,0 0 1,1-1-1,-1 1 0,0 0 0,1-1 0,-1 1 1,0 0-1,0-1 0,0 1 0,1 0 0,-1-1 1,0 1-1,0-1 0,0 1 0,0 0 0,0-1 1,0 1-1,0-1 0,0 1 0,0-1-9,0 0 100,0 0 36,0 1 228,3-2 535,-2 2-744,6-6 139,-5 0-95,-2 2-51,1-2 41,-1 4-60,0 2 106,-1 0-192,1-1 37,0-3 179,0-1 118,0-2 97,-1 0 21,1 1 48,4-17 2219,-2 21-2595,-1-1 60,1 1 50,-1-1 39,9-9 1703,-6 11-1640,0 0-59,-4 2 36,0 0-77,0 2-66,0 0-54,-1 4 31,-1 8 112,-15 59-28,-14 51 138,9-64-257,-9-5-53,26-48-164,-1 1 40,-4 8 67,-13 18 182,15-24-191,0 1-59,1-3-56,-1 0-69,0 0-81,0 0-94,5-6 142,1-1-50,0-1-45,1 0-38,-1-1-406,3-2-82,2-3-399,0 0 431,0 1 184,1 0 77,-1 1 383,1 1 50,2-1 33,3-2 31</inkml:trace>
  <inkml:trace contextRef="#ctx0" brushRef="#br0" timeOffset="-25860.22">10489 8245 771,'0'0'995,"0"0"-92,0 0-66,0 1-65,0 0-63,0 0-59,0 1-57,0 0-54,0 0-53,0 0-49,0 1-47,0-1-45,0 1-41,0 0-40,0 0-36,0 1-35,0 0-3,0 0-41,0 5 41,0-1-118,0 0-60,-1 19-128,1-17 121,-1-5 38,1 0 37,0-1 45,-1 0 53,-19 120 1076,-1-39-454,-1-17-174,-3-4-51,15-41-393,-1 0-42,0-1-39,-1 0-35,-15 19-20,-5-3-88,21-26-37,1 0-110,1 0-97,0 1-81,1-4 33,5-7 179,0 0-65,0-1-32,1 0-79,-1-1-93,1 0-109,1 0 44,0-1-999,1 0 895,0-1 160,0 0 50,0 0-30,0-3-154,0 5 564</inkml:trace>
  <inkml:trace contextRef="#ctx0" brushRef="#br0" timeOffset="-25507.64">10515 8385 2955,'0'-7'24,"0"4"60,0 3 226,0-1-67,0 1-60,1 0-49,0-1-32,0 1-38,2 0 41,-2 0-29,1 0 109,-1 1 60,-1-1-79,1 0 34,-1 0 36,0 1 40,0-1 44,0 0 47,0 6 117,0 1-52,0-1-47,0 0-45,-1 1-43,1 0-38,-2 6 155,1 0-134,-1-1-83,-2 10 5,-2 13 2,3-20-78,0-1 76,1 0 109,-7 32 266,-3 14 947,-5 9-1524,11-51 287,0 0-1,-1 0 1,0-1 0,-2 0-1,-9 14-286,14-24 34,-74 107 628,62-92-575,0-2-56,-14 20-36,23-29-31,-1-1-51,-1 1-71,-2 0-92,7-7 78,0 1-75,1 0-78,-1 0-82,1-1-13,0 0-66,1 0-67,-1-1-70,2-2 297,0 0 38,1-1-448</inkml:trace>
  <inkml:trace contextRef="#ctx0" brushRef="#br0" timeOffset="-24124.72">10256 8795 1285,'-2'-2'-164,"1"0"72,-1 1 69,1-1 61,0 0 58,0 0 50,0 0 47,0 1 40,0-2 92,1 1 40,-1-1 314,0-6 997,1 7-1204,0-1-47,0 1 491,0 2-333,0 0 94,0 0-48,0 0 528,0 0-108,0 0-593,0 0-103,0 1-89,0-1-77,0 1-69,0-1-45,0 2-20,0 2-10,0-2 23,0 0 56,-1 18 312,0 0-32,-2 18 311,-1-11-243,-1 1-46,-5 26 325,-3 16 107,7-22-198,3-20-343,1-16-209,0 0-50,-3 13 83,1 0-55,0 5-38,0 14-38,-3 13 15,2-18 84,-5 7-35,5-28-53,2 1-1,0-1 1,0 19-19,2-32 0,0 1 0,-1-1 0,1 0 0,-1 0 0,0 0 0,0 0 0,-1 0 0,0 0 0,1-1 0,-1 1 0,-2 1 0,1 0 0,0 0 0,0 0 0,1 0 0,0 0 0,0 1 0,0 0 0,-8 28-4,8-27 8,0 0 1,0 0-1,1 1 0,0-1 0,1 0 1,-1 8-5,2 56 81,0-26-55,0-39-36,-1-1 0,0 1 0,-1-1 1,1 1-1,-1-1 0,-1 1 0,0 1 10,0-2-8,1-1-1,0 1 0,0-1 1,1 1-1,0 0 1,0-1-1,0 2 9,1-5 6,0 0 1,0 0-1,0 0 0,0 0 0,0 0 1,-1 0-1,1 0 0,-1 0 0,0 0 1,0 0-1,1 0 0,-2 1-6,-1 2-16,1 1-43,1 1-56,0 3-70,1-8 171,0 0-40,0-1-38,0 1-33,0 2-221,0 0-107,-1 0-158,1 1-81,-2 10-1788,1-9 1490,0-2 470,1 0 73,-1-2 163,0 1 59,1 0 67,-1-1 74,0 1 81,1-1 89,-1 1 96,0-1 104,-5 26-286,-1-3 0,5-21 0,0 0 0,0 0 0,0 1 0,0-1 0,1 1 0,0-1 0,0 1 0,0-1 0,0 1 0,1 0 0,0-2 0,-1-1 0,1 1 0,-1 0 0,1 0 0,-1-1 0,0 1 0,0 0 0,0-1 0,0 1 0,-1-1 0,1 1 0,-1-1 0,-9 20 0,-6 25 21,14-39 6,-2 9 170,3-10-170,2-2-53,-1-1-40,1 2-49,0 0-57,-1 9-1950,1-10 1441,-1 0 35,1-1 144,-1-1 42,0 1 48,1 0 57,-1-2 109,0 1 48,0 0 54,1 0 58,-1 0 63,0-1 67,0 1 71,0 0 75,-2 39 151,3-27-279,-1-6-101,-11 12 47,7-12 36,0-1 54,3 0 18,2-3-82,0-5-34,-3 25-14,0-19 36,-2 0 34,4-6-45,1 1 0,0 0-1,-1-1 1,1 1-1,0 0 1,-1 0-1,1-1 1,0 1-1,-1 0 1,1 0-1,0-1 1,0 1-1,0 0 1,0 0-1,0 0 1,0-1-1,0 1 1,0 0-1,0 0 1,1 0-11,-2 10 68,-2-7-59,-3 9 83,-1-2 68,2-6 33,3-10-5,6-5 10,-1 7-112,0 0-1,0 1 0,0 0 1,1-1-1,-1 1 0,1 0 0,1 0-85,7-5 168,-3 1-103,41-44-97,0-3-64,-3-2-65,-5 1-64,-29 39-151,-2 2-84,0 3-97,0 0-113,-1 1-59,0 0-119,-8 7 291,-2 2 174,0 0-112,0 0 22,-1-1 100,0 1 90,1 1 76,-2-1 45,1 0 75,-1 1 52,0 0 55,1-1-11,0 0-33,1 0-28,0 0-37,-2 4 5,2 3 60</inkml:trace>
  <inkml:trace contextRef="#ctx0" brushRef="#br0" timeOffset="-22079.7">9881 10588 771,'0'0'150,"0"0"133,0 0-87,1 0-73,-1 0-59,1 0-51,3 1-115,-3-1 118,1-1 89,-2 1-7,1 0 37,0 0 45,-1 0 48,1 0 54,-1-1 57,0 1 65,1 0 67,-1-1 75,0 1 78,0-1-853,0 0 78,0-1 72,1 2 67,-1-1 62,0 0 58,1 0 51,-1 1 48,1-1 37,0 0 35,0 1 367,1-1 179,3 0 1224,-3 1-1373,-1 0-209,1 0-60,0 0-74,-1 0-86,0 0-147,0 0-39,0 0-41,0 0-45,0 0 204,-1 0-33,1-1 58,-1-1-76,0-2-74,0 1-14,0 1 60,1 1 72,0 1 111,9 0 300,-1 0-48,1 0-43,0 0-42,0 0-40,0 0-38,0 0-34,0 0-34,2 0 20,1 0-40,-1 0-37,1 0-32,2 0 4,0 0-35,7 0 41,0 0-42,18 0 114,-14 0-69,41-6 101,34-15 240,-50 9-297,-1 2-50,-5 4-26,-4 1 63,0 2 61,3 2 61,-26 0-246,0 0-48,16-4-22,37-1-95,-61 6 22,71 2-68,-29 7 53,-38-7 23,0 0 0,0-1 0,0-1 0,1 0 0,5-2 0,18 1 0,63-12 0,-80 13-32,1 1 0,-1 1 0,0 2 0,2 0 32,-13-3 13,1-1 1,-1 0 0,1 0-1,-1-1 1,1 0-1,8-3-13,39-2 47,-37 5-25,0-1-1,0-1 1,12-4-22,-12 2 21,-1 2 0,1 0 1,12 1-22,-15 1-19,-10 1-8,0 0 1,0 0 0,0 1 0,0 0 0,0 0 26,20 2-90,18-6 73,-5 1-5,-22 1-38,1 0 41,8-1 49,0 0 47,24-3 96,-18 4-117,11 8-32,-13-2-48,-5-5-65,-1-1 60,11 0 56,41-7 107,-62 6-241,0 0 111,0 1 71,22 0 173,-26 2-206,0-1-37,2 1-69,0-1-95,-6 1 24,-1-1-38,1 0-42,-1 0-46,0 1-50,0-1-52,0 0-56,0 0-61,-3 0-92,0 0 39,0 0 38,0 0 37,-1 0 34,1 0 35,3 0-293,0-1 119,1 1 109,-1 0 99,0 0 87,-1-1 93,0 1 55,0-1 47,0 1 39,6-1 51,17-3 163,-20 3-171,0-1-60,39-4 76,5-1-50,-29 6-53,9 7 49,1 0 8,5-7-125,-4 0 73,-1-3 82,2-1 94,-8 2-13,2 1 71,-4 3 204,1 0-1,16 4-364,-6 2 262,1-2-350,53-6-180,-63 0 214,-2 0 36,20-1 86,-33 0-64,0 2 1,0-1-1,-1 2 0,10 1-4,-5 0-50,1 0 39,19-1 92,-9 0 58,0-2 53,29 0 309,27-1 361,-58 3-916,0 0-37,50 9-274,-37-4 204,1-2 78,-13-2 94,1-1 68,-16-1 7,6 0-8,0 0-41,15 0-38,44 4-80,-55-1 103,-1 1 51,16-2-47,-8 0-31,25 6-38,-41-7 19,0 0 0,0 0 0,0-1 0,1-1 0,-1 0 0,0-1 0,0 0 0,7-3 24,5 2 17,7 10 108,-11-2-50,-6-3-57,-11-2-16,49 4 103,-33 3-126,-15-5-110,1-1 38,8 1 6,0-2 93,25-3 183,-28 1-159,-3 0-187,-1 1 92,1 0 77,-1 0 64,1 0 48,-1 0 35,17-1 448,-13 1-387,-1 1-71,-5 0-116,0-1-34,0 1-39,1 0-46,-1 0-49,0 0-55,0 0-61,0 0-64,0 0-71,0 0-74,-6 0 144,-6 0-666,4 0 588,1 0 104,-1 0 34,-5 0-398</inkml:trace>
  <inkml:trace contextRef="#ctx0" brushRef="#br0" timeOffset="-19810.79">14415 10498 385,'0'0'164,"0"0"-28,-1 0 89,-1-2 64,-2-3 70,0 1 96,2 2-9,2 2 286,0 0 467,0 0-905,0 0-33,0-1 168,0 1-108,0-1-94,0 1-84,0-1-54,0-1-23,0 0-38,-1 0 10,0 1 49,0 0 72,-1-1-27,1 1 53,0 1 48,0-1 42,-1 2 381,3 0 106,5 0 1575,-1-4-1413,-4 1-720,0 1 1,1 0-1,-1 0 0,1 0 0,-1 0 1,1 0-1,-1 0 0,1 0 1,0 0-1,0 1 0,1-1-204,7 0 638,-5 3-376,1 0-47,-1 0-32,4 3 15,3 1-37,22 5 218,-25-11-250,-1 1-39,1 1-18,2 1-11,12 2 60,-13-3-35,2-2 41,73-6 624,-19 0-277,-4 7-93,-9 4-84,-1-2-110,0-1-114,2-1-116,-27-1-26,1-2 35,57-7 51,-70 7 52,1 1 0,0 0 0,13 2-69,4 0 125,2-3 57,2-3 31,7-1 43,-14 4-47,-2 3 12,1 2 58,-17-1-228,1 0-35,13 3-61,55 8-280,-64-12 304,0 0 45,125 12-24,-111-13 21,10 0 52,51 3 155,-38 5-164,-37-6-84,0 0 0,0-1 1,1 0-1,-1-2 1,3 0 19,30-1-31,-9 2 41,37 1 103,-1-4 0,23-6-113,-82 8 5,1 0-1,0 1 1,-1 1 0,1 1 0,7 1-5,48 4-24,-40-7-64,-2-2 63,5-1 51,18-3 61,50 2-66,-53-1-4,3 2 72,1 1 76,-1 1 78,-2-5-26,-16 0-97,1 7-71,-10 3-76,52 2-166,-45-5 156,26-2 70,29-4 96,5-1 17,-29 5-90,61-12-13,-98 11 25,0-3-35,29-1-27,187-4 122,-145 5-191,59 6 63,-40 1-44,9-15 23,25 8 32,-89-1 85,-58 5 93,0 1-36,-1-1-33,1 1-34,5-1-8,1 0-116,-1 0-107,1 1-96,-1-1-85,1 1-75,2 0-165,0-1-76,10 2-555,15-1-884,-22 1 1219,0-1 43,0 1 95,-4-1 249,-1 1 89,1-1 101,0 0 116,-7 0 132,0 1 34,1-1 37,-1 0 37,0 0 40,0 0 41,0 0 44,0 0 44,30 0-331,-3-2 64,-2-1 58,1-3 56,-10 5-53,-2 6 38,17 2 100,-9-6-73,15 0 29,-13-5-98,-16 0-30,7-2 0,-1 2 0,1 0 0,-1 1 0,11 0 0,88-9 22,-113 12-4,33 0 65,-2-1-63,-1-3-55,3-2-51,49-7 64,-49 5 31,-16 5-47,-1 0-1,1 2 0,0 1 39,-8-1 13,21-8 112,-26 5-127,1 0-50,-4 1-19,0 0-34,0 1-40,1-1-45,-1 1-49,1 0-56,-1 0-59,1 1-66,22-3-1315,-19 3 1160,-1 0 38,1-1 51,-1 1 68,-3 0 182,0-1 42,0 1 43,-1-1 50,5-1-21,0 0 46,0 1 42,0 0 38,9-1 99,1 1 98,-4 0 23,27-5 354,-21 4-337,0 1-85,33-5 90,-37 5-156,0 2-56,20-2-30,-5-5-30,1 3-46,26 1-476,50 4 548,-70 0-90,-2 0 55,-6-1 0,-1 0-65,0 0-60,1 0-53,6 0-114,0 0-58,19 0-278,-1 0-66,-56 0 211,1-1-752,-1 0 852,0-1 63,1 1 33,5-6-522,-6 6 758</inkml:trace>
  <inkml:trace contextRef="#ctx0" brushRef="#br0" timeOffset="-18848.57">21958 10127 385,'0'0'267,"0"-1"-102,0-1-62,1-4 49,1 4-46,-1 1-17,0 0 97,0 0 80,-1 0 62,0 1 164,1 0 300,-1 0-291,0 1-65,0-1-202,1 0-58,-1 1-83,1-1-55,0 0-63,0 0-69,-1 0-13,0 0 42,0 0 38,-1 1 36,0 0 106,0 0 113,-1 0 115,0 0 79,0 1 44,-2 1 686,1-1-502,1-2-363,1 1-41,0-1-51,0 0-61,-2 0 492,3 0-181,0 0-149,0 0-32,0 0 171,-1 0-109,1 0-92,-1 0-85,0 0-53,0 0-18,-2 0-33,2 1 0,0-1 49,-1 1 71,0 4 307,2 1-50,-2 6 247,-2-3-197,-1 0-62,1 0-52,0 1-45,0 0-5,0 0-34,-5 25 528,7-20-431,1 4 155,1-11-355,-2-1-34,-2 5 63,2-10-166,1 0 0,0 0 0,1 1 0,-1-1 0,0 1 0,1-1 0,-1 1 0,1-1 0,0 3-34,1 2 80,-3 4 59,-8 10-101,8-10-17,2-9 108,1-3 51,0-2-85,2 0-57,1-2-41,-2 4 35,0-21 4,-2 8-48,0 5-39,0 1-50,-1 2-236,-4 2 69,-1 2 59,-2 2 49,-7 3-20,-11 4 5,6-1 5,-7 0 97,-21 6 10,-2-7 49,-28-3-25,1 2-55,-80 3-137,123-7 82,-1 0 108,-75 3 158,82-1-125,0 0-50,1 1-67,0 0-86,10 0 15,0 0-51,0 0-56,1 1-61,-22 8-1392,30-7 1179,-1 3-146,9-8 716</inkml:trace>
  <inkml:trace contextRef="#ctx0" brushRef="#br0" timeOffset="-18413.45">21441 10306 385,'-11'1'56,"1"0"97,2 1 15,1 1 36,-8 2 281,-16 5 594,19-8-771,1-1-62,-8-1 193,0 0-46,-42 2 781,34 0-613,14 0-237,-1-1 33,0 1 41,0 0 46,-4 0-42,0 0-40,0 0-38,0 0-34,-17 1 194,-1-1-110,-6 0-44,0-2-99,4 1-80,-53-2 132,50 1-128,-1 0 57,-94-6 58,99 3-167,1 1 39,-2 0 50,0 2 65,26 0-163,-41 0 400,-73 4 869,87-1-1004,0 1-77,2-1-149,12-1-113,5-1-74,1 1-84,-1 0-102,10-1 74,-1 1-32,-9 1-280,6 0 155,-1-1 50,2 0 70,0 1 88,1-1 48,-4-2 48</inkml:trace>
  <inkml:trace contextRef="#ctx0" brushRef="#br0" timeOffset="-18033.19">20202 10370 3726,'-25'-1'86,"15"0"4,0 1 0,-1 0 0,1 1 0,-1 0 0,-3 1-90,2 1 118,1 0-70,2 0-55,0-1-36,-10 3-128,3-2-50,-25 1-360,31-4 531,-5 0 36</inkml:trace>
  <inkml:trace contextRef="#ctx0" brushRef="#br0" timeOffset="-17329.91">21647 10152 771,'31'0'1848,"-15"0"-1030,1 0 142,-2 0 79,-4 0-94,-2 0 89,-4 0 104,-4 0 118,-8 0-765,0 1-57,0 0-51,0 1-47,-4 2 93,0 0-76,0 0-59,0 1-41,-22 8 409,19-8-335,-18 3 232,0-2-48,7-1-156,-1 1-37,1 0-43,-1 3-45,-23 8 29,-2 0-106,21-7-121,0 0-48,1 0-52,1 1-56,26-10 96,-3 1-104,-1 0-51,0 1-57,1 0-62,0 0-69,1 0-76,0 1-81,1 0-89,2 1 73,0 3-108,1-8 648</inkml:trace>
  <inkml:trace contextRef="#ctx0" brushRef="#br0" timeOffset="-17033.47">21893 10178 5911,'0'0'240,"0"0"-52,0 0 138,0 0-66,-1 0-57,1 0-48,-1 0-27,0-1-37,-3 2 109,1 0-83,0 0 117,-6 4 460,0-1-91,2 0-225,1-1-39,-1 0-38,1 0-35,-7 4 172,0-1-105,0-1-106,1 0-52,-35 8 299,35-11-334,-105 2 567,62 1-314,1-2-81,-1-1-74,-2-1-67,-67 5 30,58-2-138,-3-2-49,-26 3-34,53 0-30,19-2-18,0 1-40,-1 0-50,1 1-59,14-3 103,-1-1-55,1 0-54,-1 0-56,0 1-76,0-1-64,-1 1-63,1 0-66,0 0-64,0 1-67,1 0-67,0 1-68,7-3 699,-1 0 46,0-1 29,-2 0 29</inkml:trace>
  <inkml:trace contextRef="#ctx0" brushRef="#br0" timeOffset="-16663.85">20202 10242 5140,'-14'0'27,"0"0"37,0 0 36,0 1 35,-14-1 232,1 2 123,0-1 112,0 1 101,0 0 90,1 1 81,11-2-403,0 1-55,0-1-51,1 0-47,0 0-42,0-1-37,-13 1 146,-8 1-21,-24 2 108,32-1-245,0 1-131,-38 8 218,45-8-266,0 1-56,-2 1-87,0 0-117,11-3 55,0 0-38,1 0-42,-1 1-45,4-2 29,1 0 40,-6 3-198,4-4 74,0 0-34,2 0 143,1-1-36,0 0 163,-3 0 73</inkml:trace>
  <inkml:trace contextRef="#ctx0" brushRef="#br0" timeOffset="-16366.28">19814 10165 7196,'-49'4'991,"15"3"-367,6 0-164,1 0-85,13-4-220,0 1-35,1-1-38,0 0-41,-40 8 436,1 0-54,19-5-186,-1 0-47,6-2-75,-1 0-44,0 0-50,-2 0-56,5-2-16,13-1 7,0 0-42,4 1-6,0-1-35,-7 2-179,8-1 101,-1 0-40,2 0 99,0 0-63,-1 0-56,0 0-49,-6 1-307,0 0-89,-33 4-1839,36-5 2030,2-1 34,-1 0 36,0-1 59,1 1 69,0-1 82,3 0 134,0 0 42,-1 0 26,-2 0 27</inkml:trace>
  <inkml:trace contextRef="#ctx0" brushRef="#br0" timeOffset="-16059.94">19245 10242 4883,'-23'0'35,"1"1"65,-1-1 58,1 2 51,-15 0 240,0 1 92,-81 13 1476,92-12-1610,0 0-34,0 0-39,-1 1-59,0 0-70,0 0-82,-1 0 113,-2-1-54,0 0-52,-1-1-45,-7 2-38,0 0-54,2 0-44,0 2-36,34-7 75,-70 16-359,26-4 47,27-7 142,0 1-38,1 0-45,0 1-53,1-2-236,6-2 99,5-2 168,1 0-49,0 1-60,1-1-70,-1 1-79,1 0-89,0 1-99,1 0-108,2-2 355,0 0 89,2-1 87,0 0 90,0 0 105,1 0 45,1 0 30,2 0 29</inkml:trace>
  <inkml:trace contextRef="#ctx0" brushRef="#br0" timeOffset="-15778.91">18677 10178 9123,'0'-1'134,"0"0"-49,-1-5 70,-2 5-36,-2 1 54,0 1 37,-5 1 297,-2 1 72,-17 7 858,20-7-1031,0 0-41,0 1-64,1-1-66,0 0-79,0-1-92,-3 2 83,0-1-38,-9 5 17,-2 0-93,-33 7-119,32-12 121,-34 9 102,3 6 94,-8 3 108,37-14-335,-1 0 41,-103 20 342,103-22-347,1 1-34,-1-1-42,1 0-53,0 1-61,0 0-71,2 1-81,0 0-89,6-3-381,6-1 194,5-2 170,0 1-61,1-1-78,0 1-91,0 0-106,0 0-121,3-1 382,0 1-35,0-1-39,1 1-38,-1-1 89,2-1 57,-1 1-33,1-1-180</inkml:trace>
  <inkml:trace contextRef="#ctx0" brushRef="#br0" timeOffset="-15449.34">18354 10165 4883,'-2'-6'53,"-2"2"96,-1 2 14,-1 1 36,-9-1 276,-15 4 569,22-1-733,1 0-49,-10 2 204,1 0-73,-1 1-66,1 0-56,-4 1-10,0 0-56,-4 1-12,-12 4 37,-12 4 99,16-6-6,-32 6 313,3 0-32,16-1-174,-18 6 49,-3-3-121,-1-1-114,-2 0-110,35-8-107,-22 4-60,25-6-26,0 0-41,-12 1-109,0-1-105,8-1-44,0-1-98,1-2-110,2 0-123,-3 1-145,16 2 233,4-1 39,0 1-82,-2 1-148,8-2 344,-1-1-40,-5 0-337,8-2 344,4 0 228,2 0 43,1-1 44,0 0 45,0-2 21,0-4 72</inkml:trace>
  <inkml:trace contextRef="#ctx0" brushRef="#br0" timeOffset="-15144.78">17256 10293 4112,'-19'0'343,"-21"3"318,27-1-359,-3 0 126,8 0-160,-1 0 43,-3 0 48,0-1-39,-13-1 226,8 0-248,-7 1 106,-10 3 140,-1 0-35,-1 0-45,0 1-54,0-1-62,0 1-72,2 0-82,1 0-90,4-1-1,1-2 42,-6 1 72,-17-1 156,-15 1 110,22 1-223,8 1-117,-1 2-90,26-4-68,-1 0-33,-1 1-38,-1 0-43,1 1-49,-1-1-52,2 1-59,0-1-64,8-3 27,-2 0-666,5-1 597,2 0 106,0 0 33,6 0-398</inkml:trace>
  <inkml:trace contextRef="#ctx0" brushRef="#br0" timeOffset="-14862.34">17023 10191 7196,'-11'-8'25,"-2"3"45,-5 3 58,-11 3 119,10 0-53,-5 0 408,0 1-1,0 1 1,-18 5-602,18-2 344,0-1-42,-5 2-12,1-1-97,-37 7 318,3 2-38,-12 5 58,30-5 224,-23 12-755,48-20 53,0 0 0,0-2-1,0 0-52,-34 7 7,24-6-57,1 1-46,-1 0-54,0 3-62,17-5 46,-1 0-72,-3 0-113,1 1-59,-30 9-973,28-10 905,-6 3-94</inkml:trace>
  <inkml:trace contextRef="#ctx0" brushRef="#br0" timeOffset="-14515.2">16327 10255 6939,'-47'2'627,"-21"6"421,40-4-624,-10 4 294,1 5-77,-6 1 13,-24 0 248,21-8-344,7-2-144,0-1-64,12-1-154,3 1 61,0 2 0,0 0 0,-11 5-257,-21 5 328,27-9-213,0-2-44,-23 0-53,-74 11 184,81-9-200,8 1-77,0-1-93,0 1-116,19-3 91,0 0-37,11-3-12,1 1 71,-16 2-196,13-2 152,3-1 29,1-1-60,1 1-15,-1-1-59,1 1-68,-1-1-76,1 1-83,0-1-93,0 0-99,0 0-108,7 0 764,1 0 32,11 0 14</inkml:trace>
  <inkml:trace contextRef="#ctx0" brushRef="#br0" timeOffset="-14232.08">15668 10267 6553,'-8'0'297,"-1"0"-59,1 1-51,-1 0-49,-3 1-7,-1 0-79,1 0-61,0 0-43,-19 3-180,16-2 208,2 1 62,-6 3 107,1 1 74,-14 7 195,-28 5 198,-39 5 152,32-8-234,49-13-327,0-1 0,-1-1-1,1 0-202,-39 5 549,16 4-158,2 1-39,-5 1-7,-4-1-41,21-7-221,0-1-43,-1-1-42,0 0-39,-6 1-59,2 0-51,3-2-266,12-1 66,10-1 160,0 0-38,0 0-45,-1-1-51,1 1-62,-1 0-68,0 0-74,0 0-83,-9-1-988,12 0 973,3-1 266,1 0 40,0-1-23,1-1-129</inkml:trace>
  <inkml:trace contextRef="#ctx0" brushRef="#br0" timeOffset="-13979.49">15113 10242 4112,'-15'7'198,"0"0"61,-1-1 50,1 0 42,-6 0 154,-38 11 1029,34-11-907,2 0-123,1-1-82,10-3-237,0 1-35,0 0-38,0 0-42,-17 4 451,1-1-79,-1 0-74,1 1-67,-12 1 24,1 1-98,1 0-80,0 1-58,25-7-63,-1 0-34,-13 1-110,-1-1-125,2 0-117,4-1-21,0 0-68,1 1-63,0 1-56,-7 2-240,14-3 157,0-1-1,1-1 0,-10 0 652,7-1-375,-7 0-107</inkml:trace>
  <inkml:trace contextRef="#ctx0" brushRef="#br0" timeOffset="-13645.41">14583 10357 5140,'-17'0'75,"-1"0"86,-3 0 143,-1 0 94,4 0-8,0 0 37,-39 3 1067,32-1-890,0 2-63,13-2-312,-1 0-33,-3 1 104,0-1-53,1 0-50,-1 0-45,1-1-42,0 1-38,-14-1-25,5 1-86,0 0-53,-51 8-324,45-3 336,0 0 94,8-2 48,0 0 34,-20 6 170,-26 6 221,40-10-306,-5 0-32,0 0-82,-30 6 46,3 3-54,0 0-49,1 2-43,4-2-30,52-15-115,0 0 51,-1 0 43,1 0 38,-4 1 42,-9 4 176,10-4-183,2 0-68,0 0-82,0 0-100,0 0-120,1 0 25,0-1-77,1 1-86,-1 0-91,1 0-99,0 0-106,-1 0-112,1 0-119,3-3 670,1-1 35,1-1-262,2-2-26</inkml:trace>
  <inkml:trace contextRef="#ctx0" brushRef="#br0" timeOffset="-13317.01">13821 10395 9380,'-36'-10'974,"-1"11"-70,0 7-92,-1 4-112,13-4-319,-1-1-61,-37 9 249,-3-1-65,21-5-222,-1 0-54,8-3-87,1 0-50,-1-1-57,2 0-63,14-3 72,1 0-33,-6 1-40,1 0-40,-28 4-169,6 0-59,-62 13-510,72-14 602,12-2 20,9-2 18,1-1-41,0 2-51,2-1-60,13-3-263,0 0 49,0 0 47,2 1 44,-1-2 42,1 1 40,1 0 36,-1 0 35,3-1-196,2 0 110,0 0 89,1 0 71,3-1-4,15-3-200,-18 4 240,-1 0-58,9-3 121,9-3 84</inkml:trace>
  <inkml:trace contextRef="#ctx0" brushRef="#br0" timeOffset="-13034.34">13510 10267 9123,'-14'-9'-32,"-2"4"63,-1 4 70,-2 3 72,0 1 77,0 3 81,1 0 85,1-1 88,2 1 121,-3 0-180,1 0-69,0 0-61,1 0-52,-4 2-5,0 0-50,-38 15 266,18-7-147,13-5-38,-1 0-92,0 1-34,-26 13 85,-42 18 65,54-25-229,-14 6-27,-2-5-69,48-17 99,0 1-41,0 0-39,-1-1-36,-10 4-130,0 0-117,8-2 49,-1 0-34,-13 4-346,1-1-66,-36 6-988,43-10 1181,0 0 37,-3-2-18,0 0 94,11-1 148,-7 0-95,12 0 119,2 0 45,0 0-42,-1 0-48,0 0-56,4 0-7,2-2 113,3-2 123,3-3 48</inkml:trace>
  <inkml:trace contextRef="#ctx0" brushRef="#br0" timeOffset="-12662.96">12594 10447 4883,'-21'0'141,"-51"0"388,1 1 48,24 1-150,0 0 44,8 1-40,0 2 40,-1 0 47,0 2 50,10-2-47,0-1-44,0 0-45,0-1-45,0 1-51,0-1-44,0 1-43,1 1-44,-1 1-44,1 1-44,-1 2-45,1 1-44,12-5 2,6-2-48,4-1-25,1 0-33,1-1-39,1 1-49,0 3-698,11-2 64,3-1 76,-3-1 85,-3-1 264,0 0 60,1-1 65,-1 0 68,0-1 86,1 0 37,10-5 15</inkml:trace>
  <inkml:trace contextRef="#ctx0" brushRef="#br0" timeOffset="-12353.92">12168 10357 4112,'-16'1'212,"-1"2"107,-2 3 165,-10 5 345,0 0-10,9-5-377,-1-1 92,0 1-53,-1 0-56,1 0-58,0 1-62,0 0-63,0 0-67,1 1-69,-37 12 181,20-9-52,6-2 8,-1-1 58,7-1-14,-1 0 51,-59 12 558,51-11-588,0-1-47,2 2-64,1 1-81,16-5-19,0 0-56,0 0-55,0 0-57,0 0-57,1 0-56,-1-1-58,0 1-59,-4 0-177,0 1-101,1 0-100,0 0-103,14-5 322,2-1-92,2 0-70,3-1-50,10-5-1297,-5 2 1170,1 0 38,-4 2 427,-1 0 39,1 0 43,-1 0 50,0 0 55,0 0 59,4-2-47,1-1 52,3 0 36,7-4 34</inkml:trace>
  <inkml:trace contextRef="#ctx0" brushRef="#br0" timeOffset="-12044.85">11935 10293 1285,'-19'1'349,"0"4"-36,0 0-43,1 1-49,5-1-81,0-1-41,-55 19 1429,27-8-359,-7-4 75,23-7-692,0 1-37,1 2-36,0 0-35,-25 11 347,1 1-123,18-7-320,1 0-38,-29 8 209,-40 9-146,32-10-192,10-3-100,0-2-80,10-3-74,-1-1-80,1-1-88,0-1-100,-3 1-360,2 3 39,2 2 45,1 1 49,9-3 161,32-11-371,1-1 76,2 0 71,1-1 68,2 0 61,0-1 59,1 0 54,1 0 49,4-2-113,0-1 97,-3 2 141,1 0 37,3-1-97,-1 0 160,1-1 45,2-1 30,6-3 29</inkml:trace>
  <inkml:trace contextRef="#ctx0" brushRef="#br0" timeOffset="-11799.55">11044 10434 3726,'-13'4'2,"-1"-1"-1,0 0 0,-11 0-1,10-1 35,-1 0 41,0 1 57,0 2 69,1-1 38,1 1 35,-8 2 193,-39 13 972,36-11-867,3 1-135,0 0-103,-4 2 72,-1-2-56,0-1-50,0-1-45,-10 4 30,0 1-66,-1 1 8,-53 14 393,59-18-444,1 0-68,17-6-160,0 0 52,-30 8 125,26-7-131,6-2-52,1 0-58,0 0-70,-1 0-85,1 0-97,0 1-111,0-1-124,5-1 251,1 0-36,-7 0-1543,9-2 1339,0 0 58,1 0 146,0-1 64,2 1 74,0-1 85,2-1 39,1 0 49,3 0 32,3-3 32</inkml:trace>
  <inkml:trace contextRef="#ctx0" brushRef="#br0" timeOffset="-11211.39">10656 10370 7581,'-13'0'169,"0"1"36,-12 2 299,-3 2 165,-38 13 1014,44-10-1144,5-1-182,0 0-63,1 0-80,0 1-93,-28 9 504,-21 1 207,-4 0 2,30-4-355,-28 9 434,30-11-503,14-1-181,4-1-100,0 1-82,5-3-79,0 0-65,0-1-75,-1 0-85,9-5 47,-4 3-294,3 1-88,7-6 248,0 0 36,1 0-211,0-1 117,1 1 100,0-1 95,0 0 60,2-1-5,5-2-66,-7 3 95,0 0-68,20-12-543,10-4-233,-11 5 301,-7 4 165,-2 1 29,-1 0-64,-8 5 373,-1 1 56,1-1 18,0-3 32,-1 4 8,-1-2-50,-1 1-74,1 0-62,-1 0-95,0 0-111,0 0 173,0 1-34,0 1-40,0 0 83,-1 0 71,0 0 61,-1 0 54,1 0 36,-1 1 30,-4 0 61,5-1-77,0 0-46,-8 3 42,0 1 33,-4 1 66,-1-1 79,-1 1 87,0-1 93,0 3 99,9-3-222,-1 1 85,-1-1 94,4-2-148,0-1 36,0 0 40,0-1 44,-1 0-116,1 2 92,-1 0 157,-2 1 354,2 0-113,1-1-275,1-1-114,0-1-47,2 0 149,0-1-98,1 0-86,0 0-71,0 0-37,0-1-61,2-2 50,-2 3-35,0 1 96,5-4 416,-1 1-100,2 0-86,0 0-71,0 0-70,-1-1-38,12-8 408,-3-2-272,0 1-66,5-1-2,17-7 73,30-10 75,3 3-58,2 5-68,0 7-75,12 3-126,-2 3-84,-2 5-82,-1 7-74,-55 0-26,0-1-38,-1 1-41,-1 0-43,0-1-44,-1 1-47,-1 0-47,0-1-49,-8 0 121,0 1-45,0 0-42,-1 0-35,14 4-714,9 4-719,-13-3 793,-7-3 395,0-1 99,0 1 66,2-1-39,9 2-205,-24-5 754</inkml:trace>
  <inkml:trace contextRef="#ctx0" brushRef="#br0" timeOffset="-10832.66">11444 10562 4883,'-11'0'125,"-14"0"-13,16 0 20,1 0 72,1 0 116,3 0-108,0 0 40,1 0 42,-1 0 47,2 0 1072,2 0-789,2 0-113,11 0-110,0-1-102,-3 0-132,0 0-38,10-2 42,25-3 74,-28 5-115,-1 1 63,25-1 430,29-5-623,14-7 397,1-2-38,20-3 61,86-21 24,-95 19-286,0 2-96,27-10-76,-22 5-31,-78 18 15,0 2-1,0 1 1,8 1 30,-24 1 16,-1 1-88,-2 0-79,-2 0-68,-2 1-57,-1-1-47,-4 4-422,-10 2-601,7-4 816,0 0 27,5-2 299,0 0 38,-7 2-339,0 0 84,-1 0 88,-1 0 93,1 0 114,-1-1 50,-2 1 33,-9 2 31</inkml:trace>
  <inkml:trace contextRef="#ctx0" brushRef="#br0" timeOffset="-10496.05">11521 10472 6168,'-3'0'22,"1"-1"43,2 1 38,1-1 34,2-1 223,4-1 88,19-2 1004,-14 4-869,3 1 15,0-1-54,0 1-50,1-1-49,0 1-43,0-1-41,0 0-37,0 0-35,3-1 19,1 1-39,19-3 177,-4 0-117,47-5 366,-33 3-425,-1 1-48,2 0-42,-1 0-40,39-4 29,0 0-82,16-4-54,49-12-42,-23 3-16,-19 4-71,-4-6-62,36-14-184,-133 35 377,1-2-36,-1 1-51,-1 0-68,-4 1-84,-5 2-98,-6 3-114,1 0 160,-3 1-35,-16 7-859,-12 5-578,12-6 612,3-1 246,1 0 83,3-2 213,-1 1 90,1-1 105,-1 0 122,7-3 163,-2 0 37,-25 5 15</inkml:trace>
  <inkml:trace contextRef="#ctx0" brushRef="#br0" timeOffset="-10239.44">12283 10472 385,'-8'8'14,"0"-2"28,5 0 36,8-2 43,14-2 53,9-3 347,3-3 68,65-14 1315,-53 9-1103,-22 5-449,-1 1-43,5-1 166,-1 0-43,0-1-40,-1 0-36,23-5 259,-2 0-107,-7 1-149,-1 1-41,82-13 532,-43 10-492,-1-1-67,0-1-63,-1-1-56,-12 5-83,1 3-37,21 1-74,-44 3-39,-1-1-40,-21 2 49,0 0-40,1 1-43,0-1-47,0 1-49,-1 0-54,1 1-56,-2-1-60,3 0-186,-1 0-105,-18 0 692,7 0-309,-2 0 56,-2 1 56,-3 0 56,-1 3 24,-6 3 84</inkml:trace>
  <inkml:trace contextRef="#ctx0" brushRef="#br0" timeOffset="-10062.1">13317 10408 2056,'-17'5'-3,"1"-2"113,0 0 119,8-2-66,0 0 32,0 0 37,1 0 36,-1 0 38,0 1 37,0-1 40,-1 1 39,1 0 43,0 1 41,7-3-493,-5 2 397,-4 2 77,-20 7 1156,22-7-1008,6-2-355,2-1-35,2 0-40,2-1-48,3-1-54,3 0-62,22-3 345,1 1-76,1 0-68,1 1-61,-1 0-57,-1 0-42,34-5-15,7-5-42,2-3-34,36-6-94,-56 13-3,-1 2-43,-34 5 73,11-1 17,-2 1-44,-10 0-46,-4 0-49,1-1-89,-4 0-33,1 0-84,-1 0-95,0-1-105,-4-1 129,0-3-96,-9 7 568</inkml:trace>
  <inkml:trace contextRef="#ctx0" brushRef="#br0" timeOffset="-9193.6">10475 9064 5525,'0'-1'0,"0"1"0,0-1 0,0 0 0,-1 1 0,1-1 0,0 1 0,0-1 0,-1 0 0,1 1 0,-1-1-1,1 1 1,-1-1 0,1 1 0,-1-1 0,1 1 0,-1-1 0,1 1 0,-1 0 0,1-1 0,-1 1 0,0 0-1,1-1 1,-1 1 0,1 0 0,-1 0 0,0 0 0,1-1 0,-1 1 0,0 0 0,0 0 0,1 0 0,-1 0-1,0 0 1,1 0 0,-6 0 44,2 0 49,3 0-77,-1 0-140,0-1 66,0 1 60,1-2 54,0 1 47,0-1 40,0-1 236,0-10 933,1 10-1063,0 0-38,0-1 2,0 2-153,0 0-36,0 0 362,0 2 64,0 0-287,0 0-48,0 0 35,-20 24 219,3 2 44,-12 13 325,5-10-299,1 1-56,0 0-50,1 0-44,-2 1-25,0 1-35,-27 32 147,28-40-289,-1 1-38,-6 6-34,3 0-37,18-21-94,-9 4 35,10-9 20,0 0-56,0 0-84,2-3 18,1 1-53,0 0-59,1 0-66,-1 0-73,0 1-80,1-1-88,0 1-95,3-3 123,0-1-825,1-1 609,0-1 331,0 0 49,0 0-35,0-3-168</inkml:trace>
  <inkml:trace contextRef="#ctx0" brushRef="#br0" timeOffset="-8925.26">10333 9269 3726,'4'-7'-5,"2"-2"85,-2 2 45,0 1 74,0 0 65,-1 1 89,0 1 101,-1 1 111,-1 0 125,-1 3-295,0 0 35,-1 0 37,0 1 39,0 0 39,-1 0 41,-2 4-22,0 0-87,0 1-77,0 1-71,-2 3 51,0 2-112,1-1-87,0 0-60,-5 11 73,6-15-88,-12 20 322,1-5-78,0-1-66,-1 0-55,-14 20 65,-27 26-160,15-24-82,14-15-60,0 1-50,1 2-61,2 1-75,20-25 173,0 0-41,-1 1-37,0-1-35,-6 9-226,0 0-105,0-2-25,0 1-50,-27 29-1378,23-28 1124,12-12 711,1-1 32,-5 5 14</inkml:trace>
  <inkml:trace contextRef="#ctx0" brushRef="#br0" timeOffset="-8664.44">10243 9627 5525,'0'0'164,"0"0"-28,0 0 89,-2 2 64,-3 2 0,0-1-44,-3 2 60,0-1-50,-5 2 137,4 0-100,-6 9 258,-4 12 361,-3 4 112,5-10-536,2 1-76,0 0-67,0 1-61,2 1-52,-1 0-46,-11 25 76,3-8-117,-33 53 123,47-82-367,-3 6 47,2-3 9,3-5-24,1-2-29,-1 0-51,2-1-21,-1-1-49,0 0-57,0 0-63,0-1 4,1 0-53,-1-1-56,0 0-60,0 0-64,0 0-68,0-1-72,0 0-75,0 0 262,-1-1 53,0 1-41,-3 2-197,9-5 699</inkml:trace>
  <inkml:trace contextRef="#ctx0" brushRef="#br0" timeOffset="-8451.96">10113 10050 8224,'-5'20'85,"-1"-10"5,-2 1 41,0-1 49,-1 0 56,1-1 63,1-2 72,-5 5 352,-1 1-96,-2 2 16,0 0-112,0 0-96,0 0-82,-2 3-13,-1 0-68,-32 40 408,44-51-717,-1 0 34,-15 16 86,12-12-60,0-1-41,3-2-29,0-1-36,2-1-19,0 0-34,0 0-37,0 0-42,1 0 0,1-1-33,-1 0-37,1 0-39,0 0-42,1 0-42,0 1-47,0-1-48,1-2-87,0 4-855,3-3 632,-1-2 345,1 1 54,1 0-32,2 2-165,-5-5 601</inkml:trace>
  <inkml:trace contextRef="#ctx0" brushRef="#br0" timeOffset="-8202.3">10049 10357 3341,'10'-9'12,"-5"3"31,-1 2 34,-1 1 48,-1 1 542,0 1-108,0 0-95,-1 0-85,0 1-72,0 0-63,0 0-49,0 1-40,0 1 295,-1-1-217,0 0-7,0-1 71,0 4 132,-1-1-42,0 1-39,-1-1-37,-2 5 209,-2-1-116,0-1-152,0 0-51,-3 3 27,-1 0-57,-7 7 112,-14 13 64,-50 34 581,51-40-613,-1 1-51,2 1-73,1 1-95,25-23-176,-1 1 43,-6 14 39,6-9-29,2-4-21,1 0-34,0 2-81,1-1-81,1-1-99,1 0-112,0-3 179,0 0-33,1 0-37,0-1-39,0 0-40,1 0-42,0 0-44,1-1-47,1 0 145,0 0 41,3 0-34,5 0-159</inkml:trace>
  <inkml:trace contextRef="#ctx0" brushRef="#br0" timeOffset="-8044.46">10204 10536 6939,'0'0'208,"-1"0"-42,0-1 57,0 1-112,-5 1 2,2 1-13,-1 1-38,2 1-52,-1 1-50,-1 3-85,-1 2-33,2-5 88,-7 3 4,7-4 72,-1 1 90,2-1 42,-1 2 73,0 0-50,-3-1-65,2-4-62,-3 0-25</inkml:trace>
  <inkml:trace contextRef="#ctx0" brushRef="#br0" timeOffset="4481.51">22332 9064 385,'0'0'410,"0"0"-186,0 0 42,0 0 247,0 0 345,0 0-311,0 0 233,0 0 505,0 0-21,0 0-108,0 0-106,0 0-443,0 0-229,0 0 16,1 0-100,-1 0-88,0 0-73,1 0-60,0 0-44,3 0-85,-2 0 111,-1 0 100,0 0-24,0 0 41,-1 0 46,1 0 52,0 0 56,-1 0 62,1 0 67,-1 0 71,13 0-434,1-1 55,-1 0 46,0 0 40,13-2 305,34-9 842,-41 7-1011,-2 0-64,-6 2-163,-1 0-34,0 0-40,0 0-45,1-2-18,6-1-31,-17 6 11,9 0-19,-6-4-32,-2-3-76,-1 5-115,0 2 75,0 0-64,0 0-94,0 0-113,0 0 180,0 0-35,0 0-35,0 0-39,0 0-110,0 0 52,0 1 49,0-1 45,0 0 43,0 1 40,0-1 36,0 1 32,0 0-89,0 0 82,0 1-4,0 1 0,0-2 79,0-1-76,0 0-110,0 1-64,0 0 38,0-1-551</inkml:trace>
  <inkml:trace contextRef="#ctx0" brushRef="#br0" timeOffset="4869.16">22811 9038 4497,'0'0'645,"0"0"-133,0 0 105,0 0 415,0 0-636,0 0-47,0 0-45,-1 0-42,1-1-38,0 1-35,0-1 95,0 1-107,0-1-76,0 0-49,0-2-1,0 2 3,0 0 20,0 1 38,1-1 47,-1 0 54,0 0 124,1 0 104,-1 1 119,0-1-230,1 1 34,4-4 25,1 0-75,2 1-63,1 0-54,8-3 58,26-3 149,-29 6-207,-2 0 87,0 1-134,15 2 337,-17 1-383,-3 1-88,1 0-88,-1 1-109,-4-2 43,0 1-35,-2-2-50,0 1 91,0-1 73,-1 0 36,2 1 33,-1-1-45,0 0-78,-1 0 15,1 0-33,-1 0-55,1 0-50,0 0-58,-1 0-62,1 0-69,0 0-74,-1 0-82,1 0-86,-1 0 270,0 0 44,0 0-26,0 0-141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8:34.789"/>
    </inkml:context>
    <inkml:brush xml:id="br0">
      <inkml:brushProperty name="width" value="0.05" units="cm"/>
      <inkml:brushProperty name="height" value="0.05" units="cm"/>
    </inkml:brush>
  </inkml:definitions>
  <inkml:trace contextRef="#ctx0" brushRef="#br0">6718 452 8481,'0'-6'-14,"-1"0"34,-2-5 118,-2 0 125,-1 2 115,-2 0 107,-2 2 97,-1 2 90,-1 1 81,4 2-311,0 1-39,0-1-37,0 1-34,-8 0 237,1 1-109,-3 1-29,0 2-99,-4 2-22,-11 6 92,26-7-292,1-1 0,0 1 0,0 0 0,0 0 0,0 0 0,1 1 0,-5 5-110,-33 40 685,24-27-362,14-17-222,0 1 0,1-1 0,0 1 1,0-1-1,0 1 0,1 0 0,0 1 0,1-1 1,-2 5-102,2-5 96,1 0 0,0 0 0,1 0 0,-1 0 0,1 0 0,0 1-96,8 32 434,9-2-63,5-10-124,4-5-68,7-5-79,4-5-91,-16-9-90,1 1 53,50 6 57,-41-8-82,-12-3-31,-1 0-54,1-1-63,-1-2-77,1 0-87,-1-1-99,1-2-111,-1 0-121,-9 2-42,0-1-79,-1 0-162,9-9-1375,-12 8 1556,-1 0 132,0 0 57,0-1-31,0-1 70,0-1-47,1-6-233</inkml:trace>
  <inkml:trace contextRef="#ctx0" brushRef="#br0" timeOffset="280.58">6919 424 1670,'0'-4'22,"0"1"41,0 0 37,0 0 36,0-3 228,0-1 103,0 2-44,0 0 38,0-18 1831,0 15-1566,0 3-390,0 1-47,0-1-55,0 1-64,-3-5 899,-2 11 22,3 2-486,0 1 69,0 2 89,1 1 110,1-1-380,0 0-54,-1-1-50,0 1-43,0-1-39,0 0-35,-2 7 188,1 0-68,-3 20 431,5-19-482,1 35 597,0-14-358,1-6-146,2 1-62,-1-5-118,2-1-63,1-1-69,1 0-79,-3-9-120,5 19 25,-6-21-36,-1-1-64,0-1-93,1 0-117,-2-5 130,1 0-39,-1 0-40,0-1-43,1 1-48,0 0-49,-1-1-52,1 0-56,0 1-58,0-1-61,-1-2-266,0 1-1381,-1-3 1646,0 0 44,0 0-124,0 0 86,0 0-51,0 0-268</inkml:trace>
  <inkml:trace contextRef="#ctx0" brushRef="#br0" timeOffset="541.79">7289 438 385,'1'-1'309,"1"-1"-179,-1 0 53,1 0 49,-1 0 46,1 1 41,-1-1 37,1 0 34,0-2 382,0 1 73,1 1 30,0-3 1228,-3 4-867,0 1-1232,-2 0 1251,-3-1-61,-3 2-68,-2 4-75,3 0-526,0 0-69,-1 0-63,0 0-59,0 1-54,-1-1-47,1 1-44,-1-1-38,-2 2-12,1 0-39,-9 4 8,-21 13 58,29-17-77,0-1 46,9-5-115,-31 18 354,19-11-181,1 0-1,0 1 1,1 1-1,-1 0-192,-3 7 273,1 2 46,8-4-78,8-3-47,0-10-175,-1-1 1,1 1-1,0-1 1,0 1-1,0-1 0,0 0 1,0 1-1,1-1 1,-1 0-1,0 0 0,0 0 1,1 0-1,-1 0 0,1 0 1,-1 0-20,10 4 97,0-1 0,0 0 0,0 0 0,1-1 0,0 0-97,-2-1 95,9 2 48,1-1-1,-1-1 1,2 0-143,37 0 181,-21 0-130,-4 0-68,46 2-14,-54-5-19,2-2-41,-18 2-104,1 0 86,1 1 57,6 0 42,-5-1-20,-3 1-33,-3 0-32,1-1-48,-1 1-21,0-1-47,-1 0-52,1 0-59,-1 0 4,-1 0-48,1 0-51,0 0-56,-1-1-58,1 0-61,0 0-66,-1 0-69,-1 0-21,0 0-49,0-1-208,3-2-555,-6 5 1558</inkml:trace>
  <inkml:trace contextRef="#ctx0" brushRef="#br0" timeOffset="-1122.05">4698 691 8224,'-2'-1'100,"-6"-5"-59,5 4 16,0 1 65,1 0 47,-1 1 76,1 1 91,0 0 104,0 1 119,2-1-230,-1 1 35,1 0 37,-1 0 38,1 0 41,0 1 42,-1 3 66,0 0-73,-1 1-63,-1 0-53,1 0-26,-1 1-36,2-5-225,0-1-1,1 1 0,-1 0 1,1 0-1,0 0 1,0 0-1,0 0 0,0 0 1,0 0-1,1 0 1,-1-1-1,1 1 0,0 2-111,3 9 285,3 24 461,-6-22-513,2-36-306,7-26 56,-1 8-39,-5 15-55,-3 18 96,3-19-149,1 0 0,0 0 0,6-10 164,-2 13-68,2 0 43,12-23 25,-17 30 0,1 1 0,1 0 0,0 0 0,1 1 0,0 0 0,10-10 0,36-21 43,-17 15 64,-19 14 22,2 2-47,2 7-52,-21 5-32,-1 0-1,1 0 1,0 1 0,-1-1 0,1 0 0,0 1-1,-1-1 1,1 1 0,0 0 0,-1 0 0,1 0-1,0 0 3,1 1-41,-1 0 0,0 0 0,1 0 0,-1 0-1,0 0 1,0 0 0,0 1 0,-1-1 0,1 1 0,1 2 41,-2-2-57,0 1 0,1-1 1,-1 1-1,-1-1 0,1 1 1,0 0-1,-1 0 0,0-1 1,0 1-1,0 0 0,0-1 0,-1 3 58,-2 9-234,-1 0 1,-1-1-1,0 0 1,-1 0-1,-1 2 233,-5 11-401,6-14 200,-1-1 44,0 0 39,-1-1 36,-1 2 28,1-1 36,-3 14 72,10-5 52,2-17-85,0-1 0,0 1 1,0-1-1,0 0 0,1 0 0,-1 0 1,1 0-1,0 0 0,0 0 1,1 2-22,13 14 245,0-1 1,2 0 0,0-1 0,8 5-246,20 12 387,-14-8-183,-29-22-192,0-1 0,-1 1-1,1-1 1,-1 1 0,0 0 0,1 0 0,0 3-12,0 10-10,-5 0-35,-8-1-40,-8-1-40,-16 1-129,17-10 27,-1-1-1,-1 0 1,-17 1 227,4-2-199,-2-1 7,-1-2 0,1-1 0,-7-2 192,22 1-101,0-2 0,0 0 1,-17-6 100,31 7 27,0 0-73,1-1-72,0 0-69,1 0-66,0 0-63,1-1-61,1 0-58,0 0-55,0 0-53,2 0-49,0 1-47,1-1-44,0 0-42,2 0-38,1 1-36,0-1 180,2 1 113,0-1 113,0 1 112,-2 0 136,1 0 56,0 0 38,4-1 36,-10 4 15</inkml:trace>
  <inkml:trace contextRef="#ctx0" brushRef="#br0" timeOffset="-739.07">5310 424 7581,'1'-2'161,"0"1"-72,1-1-59,3-3-102,-3 2 83,0 1 41,-2 0 49,1 0 28,0 1 48,-1-1 56,0 1 60,0-1 69,0 1 75,0-1 81,-1 1 88,1 1-131,0 0-38,1 0-38,-1 0-35,0 0 264,1 0-121,-1 1-197,1-1-56,0 0-49,-1 0-43,2 0 55,-1 0-104,2 1 0,-2-1-22,-1 0-4,1 0 34,-1 0 44,0 0 49,2 2 250,-1 0-67,0 0-61,1 1-52,-1 1-5,0-1-54,1 2-12,0 2 37,1 3 58,-1-5-45,3 10 159,-1 1-48,-2-1-42,0 1-42,-1 0-36,-1 0-36,-1 17 127,1-13-182,0 1-35,2 21 45,1-26-146,3 35-1,-3-37-28,-1 1-1,2-1 0,0 0 1,1 0 2,3 11-12,-8-23 9,0 0-1,1 0 1,-1 0-1,1 1 1,-1-1 0,1 0-1,0 0 1,0 0-1,0 0 1,0 0 0,0-1-1,0 1 1,0 0-1,1 0 1,-1-1 0,1 1-1,-1-1 1,1 1-1,-1-1 1,1 0-1,0 1 1,0-1 0,0 0-1,0 0 1,0 0-1,0-1 1,0 1 0,0 0 3,12 1-50,-1 0 1,1-1 0,13-1 49,-10 0-60,2-2-44,0 0-58,2 0-105,0-2-114,-11 3 141,1-1-37,-1 0-40,0 1-42,0-1-35,0 0-46,-1 1-37,12-6-694,-8 1 506,-5 2 278,0-1 41,3-1-29,4-4-144</inkml:trace>
  <inkml:trace contextRef="#ctx0" brushRef="#br0" timeOffset="-358.09">5993 523 2570,'0'-3'22,"0"-2"100,0 1 96,-1 0 88,1 0 76,0-1 163,-1 1 80,0-1 204,-2 0 516,-1 1 32,0 2-491,0 1-193,-1 1-60,0 1-163,0 0-63,0 0-73,-2 1-83,1 0 212,-1 1 54,0-1-64,0 1-55,-1 0-48,-2 1 75,0 1-58,-21 17 687,19-9-541,-23 33 699,6 3-108,18-22-601,4 0-38,4 2-40,5 2-44,7-7-191,-6-21-167,-1 0 1,1 1 0,0-1-1,0 0 1,0 0-1,0 0 1,0-1 0,2 1-24,3 3 57,1-1 0,0-1 0,0 0 0,0 0 0,8 2-57,20 0 132,1-7-45,-16 0-49,4 0-13,-1-3-103,0-3-96,-2-3-90,-2-3-84,-5-4-75,-3-4-71,-6-4-63,-4 9 162,-2 0 37,-2-16-260,-3 9 225,-1-1 50,-9-21-244,-15-17-159,15 38 398,-3-3-94,0 2-82,13 19 412,-1 0-41,1 2-40,0 1-36,-4-1-326,2 4-111,2 3 69,1 2-45,0 4-172,1 9-451,2-12 1148,0 1 84</inkml:trace>
  <inkml:trace contextRef="#ctx0" brushRef="#br0" timeOffset="-5270.71">299 917 4883,'0'-2'-116,"0"0"57,0-1 55,0 0 53,0 0 50,0 1 47,0-1 46,0 0 42,0 0 41,0 0 37,0 1 36,0-1 33,0-1 470,0 1 103,0 2-629,0 0-38,0 1 19,0 0 104,0 0 191,0 0-121,0 0-105,0 1-88,0-1-52,0 1-70,0 1-35,0 1 115,0-1-120,0 0 27,0 0 51,0 6 468,-1 1-101,1-1-93,-1 1-83,-1-1-73,1 0-65,0 1-54,-1-1-46,0 4 12,-2 21 141,4-20-128,-5 30 292,-4-5-108,2-15-199,2 2-56,-4 42-58,5-32-61,1 33 9,3-65 1,0 0 1,0 0-1,0-1 0,1 1 1,0 0-1,-1 0 1,1 0-1,0 0 0,0-1 1,1 1-1,-1 0 1,0-1-1,1 1 1,0-1-1,-1 0 0,1 1 1,0-1-1,0 0-1,2 1 7,0 0-1,0 0 1,-1-1-1,2 1 1,-1-1 0,0 0-1,0 0 1,1-1-1,-1 1 1,5 0-7,0 0 17,0 0 0,0-1 0,0-1 0,0 1 0,0-1 0,0-1 0,-1 0 0,1 0 0,0-1 0,0 0 0,5-2-17,27-7 187,-21 7-130,0 1-35,4-1-51,-1 0-74,0-3-86,-1-3-99,7 2-492,-19 6 470,0 1-52,-3 0 59,0 1-41,0-2-49,-1 1-54,0-1-61,0 0-67,-1 0-73,0-2-78,-3 2-565,-2 0 504,0 0 447,0 0 32,0-6-500</inkml:trace>
  <inkml:trace contextRef="#ctx0" brushRef="#br0" timeOffset="-5003.26">270 1171 5140,'16'-2'134,"-2"0"51,1-2 51,-2-1 52,9-2 247,1 2 121,24-2 836,-14 3-557,-12 2-434,-1-1-62,0 1-79,0-1-94,0 0-108,-11 1-125,1 1-34,0-1-34,-1 1-37,0-1-39,0 0-41,-5 1 129,-1 0-41,0 1-38,0-2-35,3 0-229,0-1-105,-1 0-23,-1-1-48,6-11-1355,-9 7 1131,-1 5 662,0 0 40,0-1 28,0-1 26</inkml:trace>
  <inkml:trace contextRef="#ctx0" brushRef="#br0" timeOffset="-4765.37">214 861 6553,'0'0'-163,"0"-2"27,1-2 2,0 0 48,2 0 43,1 1 40,5-5 94,2 1 102,-1 1 20,13-4 341,-12 7-269,12-3 217,35-3 754,-21 6-563,-11 2-296,-13 1-240,-1 0-35,-5 0 16,1 0-36,0 0-36,-1 1-33,8 0-57,0 0-108,3 1-147,0 1-103,3 0-177,11 3-382,-2-1 79,-10-2 361,-3-2 367,9 0 97,-26-1 37</inkml:trace>
  <inkml:trace contextRef="#ctx0" brushRef="#br0" timeOffset="-4400.58">882 791 5140,'-4'0'93,"1"0"39,-4 1 238,4 0-16,0 0 53,-2 2 513,3 5 448,1-4-814,1 1 3,1 1-92,-1 0-143,0-3-206,0 1-34,0 10 531,0 0-68,0 1-64,0 0-58,0 0-55,0 0-48,0 0-45,0 0-40,0 12 104,0 0-85,0-1-61,0 34 192,0-25-83,2 2-242,3-3-50,1 20-38,-4-33-75,5-4 4,-4-12 66,3 0-87,16-5 38,-19 0 27,9-1-31,0-2 52,3-2 45,5-4 68,6-2 36,1 2-116,36-9 67,-44 13-76,1 0-37,1 1-63,0-1-77,1 1-95,-1 0-110,-5 3-168,-10 1 268,1-1-71,0 0-102,-4 0 184,0-1-36,1 0-170,0-1-82,-1-1-92,1 0-99,-1-1 290,0 0 54,0-1-32,2-4-166,-5 10 613</inkml:trace>
  <inkml:trace contextRef="#ctx0" brushRef="#br0" timeOffset="-3930.32">1324 1073 10151,'0'4'321,"0"0"-34,0 4 202,0 0-115,0 0-64,0 1-14,2 10 337,0-12-373,-1-3-32,1 0 33,1 0 42,-1-1 47,-1-1-24,-1 0-104,-2 1-95,-1-1-86,1 0-78,-1-1-68,1 0-60,1-1-51,2-8-220,-1 0 69,1-1 59,0 1 48,1-6-118,5-20-357,-3 13 363,-4 1 113,0 5 124,1-2 44,9-45 23,5 0 95,-4 32 34,1 0 38,3 2 43,2 2 47,-12 21-148,5-9 107,-1 2 81,2-1 96,0 1 110,-2 7 73,1 7-80,0 6-65,-1 4-47,21 52 805,-27-58-945,2 7 20,-1 1-33,1 7 32,0 1-39,9 32 205,4-11-40,-13-24-226,0 2-40,8 8-47,-7-16-49,0 1-59,0 1-82,-1 0-102,-3-7 63,1 0-107,-1 0-56,0-1-82,0 0-80,-1-2-79,-3 1 148,-6 3-95,8-9 571</inkml:trace>
  <inkml:trace contextRef="#ctx0" brushRef="#br0" timeOffset="-3751.58">1324 1017 4112,'24'-15'229,"6"6"44,30 4 339,-47 5-478,0-1-40,0 1-41,0-1-40,-1 0-39,1-1-38,-1 1-37,0-1-38,0 0-35,0 0-36,0 0-34,0-1-34,12-3-377,0 0-126,-5 1 253,7-3-122</inkml:trace>
  <inkml:trace contextRef="#ctx0" brushRef="#br0" timeOffset="-3335.99">2050 720 8738,'4'-9'80,"6"-20"-62,-5 16 69,-2 8-3,-1-1 38,0 1 44,1-1 51,0 0 92,0 1 80,0 0 89,0-1 98,0 2 108,1-1 116,-1 1 126,-1 3-413,-1-1 34,-6 7-377,0 0-35,-2 1 46,1-2-88,1-2-105,1 0-39,-1 3 92,-69 79-169,63-70 179,0 2 89,-2 5 116,-2 12 234,10 1 21,8-13-219,6-5-107,5-2-76,-2-5 18,-1 1 0,-1-1 0,1 2 0,-1 0 0,3 5-127,9 17 199,-11-14-137,-1 1-46,-2 0-54,0 1-65,-4 2-193,-7-5-58,-10-2-122,10-14 381,0 0 1,0-1 0,0 1-1,0-1 1,0 1-1,0-1 1,-1 0-1,-1 0 95,-33 3-714,14-4 310,6-1 139,3-1 82,-8-2-194,1 1-42,1-1-63,1 0-82,10 2 433,3-1-88,1-1-74,2 0-62,1-3-308,5-5-449,4 3 313,0 3 305,-1 1 123,1 1 48,-1 0 101,0 0 48,1 1 55,0 0 62,13-7-61,15-6 86</inkml:trace>
  <inkml:trace contextRef="#ctx0" brushRef="#br0" timeOffset="-3051.59">2249 664 1285,'0'0'490,"0"0"-109,0-1-94,0 1-81,0-1-51,0 0-62,0-3 40,0 2-31,0 1 7,0 0 51,0 0 4,0 0 42,1 1 48,-1-1 52,0 0 58,1 0 64,-1 1 68,1-1 74,2-2 203,1 0-123,1 1-110,1 0-98,0-1-21,2 1-99,1 0-34,5-1 24,5 0 61,-14 1-213,1 1 35,15-5 414,1 2-77,0 1-70,0 0-59,4 2 13,1 0-58,5 1 16,16 2 128,-2-1-33,-15-1-118,11-1 55,-24 0-288,0 1-40,-1 0-53,0 0-67,-6 1-30,-1 0-39,0 0-45,-1 1-47,-4-1 30,-1 2-46,0 0-46,-1 0-42,-1 1-42,-1 0-40,-2 0-37,0 0-37,-3 2 2,-4 3-106</inkml:trace>
  <inkml:trace contextRef="#ctx0" brushRef="#br0" timeOffset="-2798.7">2462 691 1285,'0'0'327,"0"0"-54,0 0 299,0 1-110,0-1-95,0 1-80,0 0-67,0 0-49,1 4 428,-1-3-334,1-1-94,0-1 34,1 2 551,0 0-91,0 0-84,0 0-73,0-1-128,-1 0-42,2 2 232,-1-1-133,4 10 594,-4-5-536,2 29 1713,-4-9-809,0-4-347,0-11-580,-1-1-45,1 0-53,-1 0-54,1 0-61,0-1-67,0 4 114,-2 0-37,0 0-39,-1 0-38,0 0-40,1 1-42,0-1-43,2 0-43,0-3-30,1 16 56,0-11-79,1-4-69,-1-1-93,0-5 34,0 0-40,1 0-47,-1 0-50,0 0-55,1 0-59,0 0-63,0-1-69,-1 0-40,5 1-854,-1-5 621,-3-1 343,1-2 53,1 0-30,1-3-168,-5 5 615</inkml:trace>
  <inkml:trace contextRef="#ctx0" brushRef="#br0" timeOffset="-2534">2905 747 8738,'0'-11'70,"1"6"18,1-1 45,-1 0 54,1 0 61,0 1 70,0-1 77,0 3-84,0 0 40,0-1 42,-1 1 45,1 1 48,0-1 49,0 1 53,0-1 54,-2 3-188,1 0-42,-1-1-41,1 1-38,-1 0-36,1 1-35,0-1 169,0 1-112,0 0-93,0 1-77,1-1-59,-1 1-37,1 2-1,-1-2 51,0-1 59,-1 0 107,3 9 266,0 0-89,-1 1-79,1 0-69,-1 2-20,1 0-72,-1 4-30,2 7-5,0 3-12,-1-10-11,-1 26 91,-2-22-159,2-1-35,-1-15-52,5 35-26,-5-29-26,-1 1-62,-1-2-44,0 1-73,-1 0-86,-2 2-99,3-7 110,0 0-108,1-2 45,-1 1-57,0-1-54,0 0-56,-1-1-52,-1 1-54,0-2-51,0 1-52,0-2 231,0 0 53,-1-1-41,-1 0-198,5 0 706</inkml:trace>
  <inkml:trace contextRef="#ctx0" brushRef="#br0" timeOffset="-2236.77">3558 677 10151,'6'-6'51,"-2"0"94,-2-1 77,-1 1 66,-1-1 43,-1 1 35,-11-12 914,5 13-774,-3 1-70,5 4-261,0-1-34,-3 1 198,-1 1-47,0 0-41,0 0-32,-7 3 111,-17 4 338,14-2-242,0 3-52,1 1-49,-1 1-47,-10 7 75,3-3-157,-1 2 59,2 3 49,1 1 38,16-13-203,1-1 1,0 1 0,1 0 0,-1 1-1,2-1 1,-1 1 0,1 1 0,1-1 0,-1 1-1,2-1 1,-1 2-140,0 7 300,3-1-43,7 11 155,7-7-156,21 12 61,-24-26-226,0 1 0,1-2-1,0 0 1,5 2-91,29 11 206,-5-5-89,-2-2-75,-14-6-121,34 3 45,-40-8-12,0 0-51,2-1-94,0 1-113,-10-1 101,0-1-38,-1 1-42,1 0-44,0 0-80,0 0-61,0 0-64,0 0-68,-10 0 600,5 0-633,4-2-920,-5-1 677,-1-1 369,0 0 59,0-2-35,2-4-178</inkml:trace>
  <inkml:trace contextRef="#ctx0" brushRef="#br0" timeOffset="1619.26">8512 324 8224,'0'-10'-59,"1"0"76,0 1 80,0 0 84,0 1 36,-1 1 64,1 0 66,-1 0 67,0-1 71,0 1 71,-1-1 76,-1 0 76,1 1-166,0 1-45,1 0-48,0 1-52,0 5-397,-1-3 527,-3-1 102,-6 0-208,0 3-63,-1 1-60,-1 3-53,1 1-48,-1 2-44,1 1-37,0 2-34,-14 16 14,21-20-96,-1 1 1,1 0-1,0 0 1,1 0-1,0 0 1,0 1 0,0-1-1,0 1 1,0 7-1,-2 15 26,5 0 35,3 5 47,9 15 97,-6-34-120,1 0 0,0-1 1,0 0-1,4 4-85,23 28 137,-30-41-108,15 19 26,-10-10-79,-1 0-37,-3 0-39,-3 0-43,-4 0-44,-4 0-46,-7-1-127,-4-3-66,-14-2-309,-3-6-74,25-2 530,0-1 1,1 0 0,-1-1-1,0 1 1,1-2-1,-6-1 279,-3-5-524,4-1 37,9 5 73,2-2 89,2-2 26,1-3-32,-1 3 94,0 1 8,1 0 62,7-11-227,-2 12 158,-2 3 69,-1 0-43,1 0-50,1 0-59,-2 1 42,1-1-40,0 1-42,0-1-47,5-5-110,6-7-105,-13 14 559</inkml:trace>
  <inkml:trace contextRef="#ctx0" brushRef="#br0" timeOffset="1931.39">8811 324 7581,'-20'-11'44,"-9"-8"-94,17 10 66,0-1 72,1 0 105,5 4-28,0 0 49,1 0 54,-1-1 61,0 0 65,0 0 72,0 0 78,1 0 84,-1 0-147,-27-42 2377,23 27-1709,9 12-714,0 1-35,3 0-41,1 1-46,3 0-53,2 1-58,3 1-65,2 0-71,102-29-103,-66 23-96,22-2 133,-38 9-110,-1 2 0,26 1 110,-34 3-74,-1 1 0,1 0 1,-1 2-1,5 2 74,-11-2-156,-2 1-37,-2 2-52,-1 0-67,-5-1 61,0 1-39,0 1-44,-2 1-48,-1-1-15,-1-2-85,0 0-72,-2 0-57,-1 0-178,-4 12-1544,0-9 1374,1-3 384,0 0 65,0 0-38,-2 5-204,5-11 738</inkml:trace>
  <inkml:trace contextRef="#ctx0" brushRef="#br0" timeOffset="2277.3">8840 297 7838,'-5'0'13,"2"0"35,1 0 34,0 0 54,3 0 526,0 1-58,0-1-54,0 1-52,0 0-48,0 1-44,0-1-43,0 1-37,-1 0 19,1 1-46,0-1-38,-1 1-34,2 4 214,-1 2 87,0-4-92,-1-2-65,5 10 375,1-1-101,2 4 24,-2 1-73,-3 3-162,1 3-9,4 5-106,-3-11-260,5 32 210,-7-32-251,0-1-77,0 0-103,-1-8 34,0 0-36,1 1-115,1 0-78,0-1-84,0 0-93,7 5-873,-5-7 844,-2-2 238,2 1 36,10 11-446</inkml:trace>
  <inkml:trace contextRef="#ctx0" brushRef="#br0" timeOffset="2550.82">9295 395 4883,'0'-10'111,"0"-7"-40,-1 12 32,-1 2 110,1 1-5,-1 1 68,-1 0 80,0 0 90,0 0 100,-1 0 110,0 1 120,1 0-340,0 0 35,0 1 415,-1 0-123,1 1-111,-1 1-100,0 1-88,0 0-78,0 0-66,0 1-55,-2 4 131,-6 10 350,9-15-394,-4 12 269,2 1-99,3-8-187,0 0 0,1 1 1,0-1-1,0 6-335,2-1 311,1-2-56,3 0-50,1-2-44,1-1-41,1-1-35,11 5-1,-1-6-77,-12-5-20,0 0 1,0-1-1,0 0 1,0-1-1,0 1 1,1-1-1,4-1 13,11-3-5,16-7-527,-15 0 115,-11 2 111,-2-2-46,-2-3-54,-2-3-65,-3 5 138,-2 0 41,-1 0 38,-1 1 33,-2-7-54,-3 0 58,-1 1 46,-1 1 34,-1 2-8,0 0 0,-1 1 1,-5-6 144,-1 1-191,2 3-68,8 9 107,0 2-40,3 2 32,0 0-34,-2 0-222,2 2 157,0 0-38,2 0-274,1 0 67,-1 1 62,1 0 57,-1 0 52,1 1 48,0-1 42,0 1 37,0 1-84,1 1 77,2 6-283,-2-8 202,3 1 210,0 0 34,12 5 12,-16-8 38</inkml:trace>
  <inkml:trace contextRef="#ctx0" brushRef="#br0" timeOffset="3024.55">9723 353 6939,'-3'0'44,"0"0"38,0 0 36,0 1 34,-2 0 240,0 0 104,1 1 71,0 0 62,0 1 124,-2 7 1063,5-5-1195,-1 4 247,2-4-485,0 0-44,1 9 119,2 0-86,3 2-12,5 8 70,1 0-33,-7-7-98,-1-3-1,-3 0 65,-1 0-194,0-4-49,0-1-48,0-2-48,0-3-53,0-3-49,-2-1-157,0 0 210,0 0 0,0 0 1,0-1-1,0 1 0,1-1 1,-1 1-1,0-1 0,0 1 0,1-1 1,-1 0-1,1 0 0,-1 0 1,0 0-1,1 0 0,0 0 0,-1-1 1,1 1-1,-1-1 25,-1-1-48,0-1 1,0 0-1,1 0 0,-1-1 0,1 1 1,0 0-1,-1-2 48,-4-15-117,2 0 37,0 1 42,3 4 45,-1 2 46,2-1 0,0 1 0,1-11-53,1 12 24,0 0 1,1 0-1,3-13-24,-1 14 2,0 0 0,0 1 0,1-1 0,0 1 0,3-3-2,-1 2-6,0 2 0,1-1 0,1 1-1,-1 0 1,2 0 0,-1 1 0,1 0 0,4-1 6,4-4-32,3-1-39,-4 5-30,-1 0-1,1 0 1,7-1 101,9 0-103,-1 6 55,-1 9 80,-3 10 108,-10 5-80,-9 3-77,-8 3-68,-6 0-59,-5 0-50,-2-1-42,-13 16-325,10-19 120,-32 32-981,24-34 861,1-2 154,10-10 251,1 1 37,8-7 94,-10 7-90,1 0 40,1 0 54,2 2 69,3-2 29,1 0 42,1 2 45,1 2 50,2 3 263,8-2-40,4 0-41,4-1-44,1-2-45,1-1-45,-1-2-47,-3-2-49,-5-1-191,1-1 43,0 1 48,5 3 88,3 0 46,-5-2-106,-3-1-65,1 0-65,-3-1-54,1 0-68,0-1-76,0 0-87,-2 0-21,1 0-73,0-1-79,-1 0-85,1 0-91,-1 0-97,1-1-103,0 0-108,-5 0 752,0 0 45,0 0 39,-1 0 36,1 0 18,1 0 35,4-2 14,18-9 39</inkml:trace>
  <inkml:trace contextRef="#ctx0" brushRef="#br0" timeOffset="3444.89">10207 438 6553,'0'-3'21,"0"-1"37,0-2 162,-1 0 43,1 2 63,0-3 253,1 3 71,3 1 472,-1 5-593,1 2-56,-4-3-109,1-1-42,-1 1-39,1 0-37,-1 0 144,1 1-116,-1 0-73,0-1-103,0 1-70,-1 2-36,1-3 28,0 0 35,0 0 50,0 0 65,2 9 336,1 1 80,2 8 614,-7-10-749,0 0-89,-4 2-9,-2 5 103,1-4-22,3-7-401,-4 1-23,7-6-10,1 0 0,-1 0 0,1 1 0,-1-1 0,1 0 0,-1 0 0,1 0 0,-1 0 0,1 0 0,-1 0 0,1 0 0,-1 0 0,1 0 0,-1 0 0,1 0 0,-1 0 0,1 0 0,-1 0 0,1 0 0,-1 0 0,1-1 0,-1 1 0,1 0 0,-1-2-3,0-1-1,0 1 1,1 0 0,-1 0 0,1-1 0,-1 1-1,1 0 1,0-1 0,0 1 0,0 0-1,0-1 1,1 1 0,-1-1 3,4-18-108,2-2-85,2 0 83,2-4 49,6-14 22,-8 20 1,0 1-35,25-48-171,31-27 6,-62 91 227,32-37-92,-6 14 91,-9 12 51,0 2 46,1 3 59,1 3 67,-20 6-196,1 1 0,-1 0 0,1-1-1,0 1 1,-1 0 0,1 0 0,0 0 0,-1 1-1,1-1 1,0 0 0,-1 0 0,1 1-1,0-1 1,-1 1 0,2 0-15,0 1 34,0 0 1,-1 0-1,1 0 0,-1 0 0,1 1 1,-1-1-1,0 1 0,0-1 0,0 1 1,0 0-1,0 0 0,0 1-34,18 44 371,-12-19-222,-8-28-145,11 38 148,-1 0-37,4 16-12,1-1-57,2 0-50,2-3-44,-10-26-109,-7-15 62,-1-3-22,-1-1-60,-1 0-28,0-1-63,-1 0-73,-1-1-82,0 1-93,-2-1-102,0-1-111,-2 1-123,4-3 411,-1-1 79,-1 0 81,0-1 80,1-1 97,-1 0 41,-2-1 26,-3-1 27</inkml:trace>
  <inkml:trace contextRef="#ctx0" brushRef="#br0" timeOffset="3695.23">10193 353 2955,'13'-1'354,"3"-5"81,1-1-46,1 2 79,0 0 0,0 2 0,16-2-468,31 0 845,-20 1-331,-21 3-294,0 2-35,1 0-38,0 1-38,9 1-25,-1-1-79,20-7-126,-34 2 49,40 1-185</inkml:trace>
  <inkml:trace contextRef="#ctx0" brushRef="#br0" timeOffset="4044.51">11217 71 9637,'0'-4'-93,"-1"0"49,1 1 47,0 0 41,-1-1 91,0 1 68,-1 0 54,0 1 39,-6-1 611,4 3-542,-2 0-21,-1 0-100,1 0-147,-1 0-92,-42 4 549,3 8-89,-4 12 16,38-17-317,0 1 1,1 1-1,0 0 1,-8 9-165,-9 13 343,3 3 37,-3 16 216,9-6 11,11-22-257,0 1 35,4-3-21,2 0-77,3-1-67,2-1-59,6 6-15,4-3-72,-10-17-69,1 0-1,0 0 1,0 0-1,0 0 1,0-1-1,1 0 1,0 0-1,-1 0 1,1 0-1,0-1 0,0 0 1,1 0-1,-1 0 1,2 0-5,34 3 98,-30-5-51,16 0-1,-2-1-84,0-1-68,0-1-49,-14 1 60,-1 0 1,0-1-1,0 0 0,0 0 1,0-1-1,0-1 0,-1 0 0,9-5 95,-7 2 111,0 1-88,0 0-73,0-1-61,-1 1-44,1-1-35,23-16-522,-21 13 437,1 0 64,-1 0 104,-6 5 108,0-1 56,0 1 64,-1 0 71,-5 5-160,-1 1 1,0-1-1,1 1 1,-1-1-1,0 1 1,1-1-1,-1 1 0,1 0 1,-1-1-1,1 1 1,-1-1-1,1 1 0,-1 0 1,1 0-1,-1-1 1,1 1-1,-1 0 0,1 0 1,0 0-1,-1 0 1,1-1-1,-1 1 0,1 0-32,3 5 399,-1 6 63,0-2-162,1 5 91,-1 2-99,0 0-91,-2 0-80,0 1-74,-1 0-63,0 0-55,0 0-46,0 5-88,0-10-127,2 0-103,1 1-136,-2-11 442,-1 1 0,1-1 0,0 0 0,0 0-1,1 1 1,-1-1 0,0 0 0,1 0 0,-1 0-1,1-1 1,0 1 129,7 5-454,-4-5 337,3-2 84</inkml:trace>
  <inkml:trace contextRef="#ctx0" brushRef="#br0" timeOffset="4400.87">11800 113 9894,'10'-12'211,"-6"7"-102,0 0 40,0 0 111,-3 2 108,-2 3-137,0 1 36,-2 2 39,-1 0 42,-2 5 469,1 1-114,0 3-115,1-1-111,2-4-257,0-1-35,-1 1-35,0-1-35,-7 16 181,0 1-44,-15 51 441,15-39-370,3-8-95,-5 20 215,9-36-304,1 0-1,0 0 0,1 1 0,0-1 1,0 1-1,2-1 0,-1 1 0,2 5-138,8 5 198,14-3 1,-20-16-167,28 10 292,3-10-62,1-6-64,0-2-64,-2-1-67,-6 2-54,-1-2-45,-1 0-49,-2-1-49,-17 5 81,18-6-228,-11 3 46,-3 0-12,-1 0-65,-2 1-8,0-1-66,1-1-73,0 0-83,-3 3 162,-2 0-155,-1 0 61,0 0 51,-1-1 44,0 0-2,0-1 32,0-17-1145,-5 14 860,1 3 59,-2 0-101,2 2 290,0 1-34,0 0-37,-1 0-41,-2-1 35,0 1 49,-1-1-35,-4-2-168</inkml:trace>
  <inkml:trace contextRef="#ctx0" brushRef="#br0" timeOffset="4581.8">11886 310 385,'-12'0'19,"1"2"48,2 2 64,1 2 81,7-6 209,2 1-76,-1-1-65,1 0-54,2 1 100,4-1 255,-5 0-333,-1 0 88,7 0 521,-1 0-58,1 1-56,0-1-53,0 0-50,0 0-48,0 1-45,-1-1-43,8 0 328,0 1-120,0-1-102,-1 0-86,0 0-112,0 0-43,50-5 1144,-36 1-1181,-8 2-175,-3 0-88,0 0-70,-2 1-65,-1 1-69,0-1-76,-1 1-84,-13 0 288,12 0-350,9-5-576,-15 2 697,1-2 55,-2-1 97,4-2 61</inkml:trace>
  <inkml:trace contextRef="#ctx0" brushRef="#br0" timeOffset="4749.19">11729 85 3341,'-4'-4'8,"1"1"17,1 2 28,2-1 25,0 1 41,1 0 101,2 0 95,1-1 111,-1 1-166,0 1 35,11-4 489,0 1-56,0 0-53,0 0-51,0 1-50,1-1-46,-1 1-45,0 0-43,0 0-41,1 0-38,-1 0-37,0 0-34,15 0 194,0-1-112,-5 2-144,-1-1-52,0 1-45,1 1-35,4-1-16,53 0 66,-47 1-59,-22 0-188,16 1-53,-19-1 79,0 1-35,4 0-133,-7-1 74,1 1-38,0 0-72,0 0-60,0 1-64,0-1-72,0 1-77,0-1-84,0 1-89,0 1-97,-3-2 352,0 2 53,0 0-31,1 2-166</inkml:trace>
  <inkml:trace contextRef="#ctx0" brushRef="#br0" timeOffset="6850.6">1 1905 2570,'0'-1'327,"2"-1"-54,-1 1-367,0 0 60,0 0 58,0-1 52,0 1 48,0 0 44,0-1 39,-1 1 35,2-1 230,-1-1 66,1 1 118,2-3 934,-2 4-1055,0 0-153,-1 1-34,1-1-39,0 1-49,10 0 313,0 0-33,11 0 446,1 0-121,0 0-112,-1 0-106,1 0-97,-1 0-91,1 0-82,-2 0-94,0 0-58,0 0-55,0 0-46,15 0-6,-1 0-88,1 0-56,47 0-103,-33 0 120,-25 0 58,1 0 48,-1 0 61,0 0 70,48-3-204,17-5-24,-28 2-3,10-3 3,14-5 0,11-3 0,-50 8 0,29-11 0,40-8 0,-71 18 28,0-3 43,-14 3 18,1 2-1,-1 1 0,4 2-88,1 1 84,69-9 196,-41 2-233,13 2-47,-20 3-4,38-10 4,-58 8-25,0 2 35,135-13 221,-133 15-203,0 0-36,103 0-206,-60-4 192,70-6 10,-52 11-83,-48 2 87,49-9 113,-51 4-95,21-5-10,-36 5-10,0 1-1,34 1 11,55-3-69,4 1 31,-112 6 7,1 0-59,0 0-53,1 1-49,7 0-130,0-1-65,14 0-288,-1 0-75,37-7-809,-53 3 1067,-1-2 36,-11 3 63,0 1 42,-1-1 40,1 1 38,0 1 36,0-1 33,10 0-111,-7 1 180,-1 1 36,13-1-7,6 1 108,16 1 160,-2 0 37,-15-1-122,-6 0-87,1-2-95,52-3 204,113-1-40,-123 5 40,25-6 93,-60 3-106,0 2 0,0 1-86,235-10 59,-177 5 18,1-2 65,-6 6 12,-4-1 56,15-7-17,6-1-9,1 6-47,36-2-108,-69 2 5,-2 3 53,-18-1-31,-1-1 1,8-4-57,25-2 16,35-4 32,-37 5 161,64 0-209,-77 7 84,2-3-46,57-2-32,-59 4-29,27-8 137,-1 0 25,-28 9-112,3-1-20,4-1 55,79-4 105,-66 5-144,32-8-23,-30 2-2,35 3 2,259-6 0,-302 10-18,244-23 49,-219 15-97,-2 1-95,-91 8 160,-1 0-58,0 0-54,0 0-47,6-1-159,0 0-77,-1 0-61,1 0-41,26-3-863,-25 2 807,3 1 0,0 1 100,-4-1 175,1 1 113,-10 1 131,1 0 35,0 0 38,0 0 40,50-3 56,46-8-134,-6 0 82,-35 8-62,-1 1-20,58-10 0,-5 0 0,-74 9 0,21-1 0,16-6 0,11-1 63,47 0 179,-8 1-4,-46 0-160,74-8-53,1 6-25,-31 3-4,31 4 4,-125 2-3,68-5-47,136-6-130,-152 13 156,157-11 24,-184 9 4,14 3-4,57-2-46,-90-1-28,55-4-108,-35 5 95,29-2-65,-6-6 67,-3 1 60,4 5 51,-23 1 110,-2-5 297,20-7-433,-27 4 121,1 2-61,-42 8-33,34-6 138,-22 5-43,-1 2 35,-16-1-134,-1 1 0,1 0 0,-1-1 0,1 0 0,-1 0 0,1-1 0,1 0-23,10-3 184,-7 4-37,1 0 46,-1 1-48,-4 0-75,9 3-77,-11 5-65,-3-7 43,2 0 166,-1 0-119,1 0-101,-1-1-84,0 1-53,0-1-45,2 3-725,-2 0 601,-1 0 193,0 0 38,0-3 158,0 3-221,1 0 41,-1 0 39,2-1 41,2 0 16,4-1 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15.671"/>
    </inkml:context>
    <inkml:brush xml:id="br0">
      <inkml:brushProperty name="width" value="0.05" units="cm"/>
      <inkml:brushProperty name="height" value="0.05" units="cm"/>
    </inkml:brush>
  </inkml:definitions>
  <inkml:trace contextRef="#ctx0" brushRef="#br0">39 0 96 0 0,'0'0'1248'0'0,"-5"4"-1088"0"0,3-2-162 0 0,-1 1 71 0 0,0 0 1 0 0,0-1-1 0 0,1 1 0 0 0,-1 0 1 0 0,1 0-1 0 0,0 1 1 0 0,-1-1-1 0 0,1 0 0 0 0,1 1 1 0 0,-3 5-1 0 0,3-4 5 0 0,0-1 0 0 0,0 1 0 0 0,1 0 0 0 0,0 0 0 0 0,0 0 0 0 0,0 0 0 0 0,1 0 0 0 0,-1 0 0 0 0,3 6 0 0 0,1 24 281 0 0,-4-30-317 0 0,0 0 22 0 0,0 0-1 0 0,0 1 0 0 0,0-1 1 0 0,1 1-1 0 0,0-1 0 0 0,0 1 1 0 0,3 9-1 0 0,16 50 525 0 0,-17-60-545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21.796"/>
    </inkml:context>
    <inkml:brush xml:id="br0">
      <inkml:brushProperty name="width" value="0.05" units="cm"/>
      <inkml:brushProperty name="height" value="0.05" units="cm"/>
    </inkml:brush>
  </inkml:definitions>
  <inkml:trace contextRef="#ctx0" brushRef="#br0">630 120 7528 0 0,'-23'-67'4268'0'0,"22"65"-4198"0"0,1 0-1 0 0,-1 1 1 0 0,0-1 0 0 0,1 0 0 0 0,-1 1 0 0 0,0-1 0 0 0,0 0 0 0 0,0 1 0 0 0,0-1 0 0 0,-1 1 0 0 0,1 0 0 0 0,0-1 0 0 0,-1 1 0 0 0,1 0-1 0 0,-2-2 1 0 0,0 1 97 0 0,-13-7 545 0 0,8 5-495 0 0,5 3-177 0 0,-1-1-1 0 0,1 0 0 0 0,0 1 0 0 0,-1 0 0 0 0,0 0 0 0 0,1 0 0 0 0,-1 0 0 0 0,1 1 1 0 0,-1-1-1 0 0,0 1 0 0 0,0 0 0 0 0,1 0 0 0 0,-6 1 0 0 0,5-1-31 0 0,-7 1 26 0 0,0 0 1 0 0,0 1-1 0 0,0 0 1 0 0,0 1-1 0 0,0 0 1 0 0,-14 6 0 0 0,12-3 42 0 0,0 0 1 0 0,0 0 0 0 0,0 1 0 0 0,1 1 0 0 0,0 0 0 0 0,0 1-1 0 0,-14 14 1 0 0,-3 8 120 0 0,0 2-1 0 0,2 0 0 0 0,2 2 1 0 0,1 1-1 0 0,2 1 0 0 0,1 1 0 0 0,-25 64 1 0 0,4 3-70 0 0,36-87-66 0 0,0 0 0 0 0,1 0 0 0 0,1 1 0 0 0,1-1 1 0 0,0 1-1 0 0,0 23 0 0 0,2-31-31 0 0,0 16 56 0 0,1-1-1 0 0,1 1 1 0 0,1-1-1 0 0,1 0 1 0 0,2 0-1 0 0,8 28 1 0 0,-9-40-33 0 0,1 0 0 0 0,0 0 0 0 0,1-1 0 0 0,1 1 0 0 0,0-2 0 0 0,1 1 0 0 0,1-1 0 0 0,0 0 0 0 0,0 0 0 0 0,1-1 0 0 0,0-1 0 0 0,15 12 0 0 0,-20-18-26 0 0,0-1-1 0 0,0 0 0 0 0,0 0 0 0 0,0 0 0 0 0,9 2 0 0 0,-4-1-14 0 0,2 1-12 0 0,0 0 1 0 0,1-1 0 0 0,0 0 0 0 0,-1-1 0 0 0,1-1 0 0 0,0 0 0 0 0,1-1 0 0 0,14 0-1 0 0,8-3 7 0 0,0-2 0 0 0,0-2-1 0 0,0-1 1 0 0,-1-2-1 0 0,34-13 1 0 0,-56 17-8 0 0,-1 0 0 0 0,0-1 0 0 0,-1 0 1 0 0,1-1-1 0 0,-1 0 0 0 0,-1 0 0 0 0,1-1 0 0 0,-1-1 0 0 0,-1 0 1 0 0,0 0-1 0 0,0-1 0 0 0,0 0 0 0 0,-2-1 0 0 0,12-17 1 0 0,-9 9-1 0 0,-1 0 0 0 0,0-1 0 0 0,-1 0 0 0 0,-2 0 0 0 0,0-1-1 0 0,-1 0 1 0 0,-1 0 0 0 0,2-25 0 0 0,-5 35 0 0 0,-1 0 0 0 0,-1-15 0 0 0,-1 9 0 0 0,1-3 0 0 0,-1 1 0 0 0,-1-1 0 0 0,-1 1 0 0 0,-9-24 0 0 0,4 15 5 0 0,-2 2-1 0 0,-2-1 0 0 0,0 2 0 0 0,-1-1 0 0 0,-21-25 0 0 0,4 11 15 0 0,-2 0 0 0 0,-39-35 0 0 0,55 59 1 0 0,-1 0-1 0 0,-1 1 1 0 0,0 1 0 0 0,-2 1 0 0 0,-28-15-1 0 0,44 25-15 0 0,4 3-1 0 0,-1-1-1 0 0,1 0 0 0 0,-1 1 1 0 0,0-1-1 0 0,1 0 0 0 0,-1 1 1 0 0,0 0-1 0 0,1-1 0 0 0,-1 1 1 0 0,0 0-1 0 0,-3 0 0 0 0,5 2 13 0 0,0 5-6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22.752"/>
    </inkml:context>
    <inkml:brush xml:id="br0">
      <inkml:brushProperty name="width" value="0.05" units="cm"/>
      <inkml:brushProperty name="height" value="0.05" units="cm"/>
    </inkml:brush>
  </inkml:definitions>
  <inkml:trace contextRef="#ctx0" brushRef="#br0">843 102 10040 0 0,'0'0'302'0'0,"-12"-2"28"0"0,-41-7 15 0 0,11 8-89 0 0,20 1-172 0 0,5 0-2 0 0,0 1 1 0 0,0 0 0 0 0,-26 7 0 0 0,31-6-57 0 0,-1 0-10 0 0,0 1 1 0 0,0 0 0 0 0,0 0-1 0 0,0 1 1 0 0,1 1 0 0 0,0 0-1 0 0,0 1 1 0 0,-18 12 0 0 0,-9 10 104 0 0,2 3 0 0 0,1 1 1 0 0,2 1-1 0 0,-50 63 0 0 0,42-45 58 0 0,-39 52 597 0 0,13-3-493 0 0,61-89-275 0 0,1 0 0 0 0,0 0 0 0 0,1 1 0 0 0,0-1 0 0 0,0 1 0 0 0,-3 17 0 0 0,5-18 9 0 0,0 0 33 0 0,1 0 0 0 0,0 0 0 0 0,0 1 0 0 0,1-1 0 0 0,1 0 0 0 0,0 1 0 0 0,1-1 0 0 0,0 0 0 0 0,0 1 0 0 0,1-1 0 0 0,6 18 0 0 0,-5-20-8 0 0,1-1 0 0 0,0 1 0 0 0,0-1 1 0 0,1 0-1 0 0,0 0 0 0 0,0 0 0 0 0,1-1 1 0 0,0 0-1 0 0,0 0 0 0 0,1 0 0 0 0,0-1 1 0 0,0 0-1 0 0,0 0 0 0 0,13 7 0 0 0,-5-6 13 0 0,0 0 1 0 0,0-1-1 0 0,1 0 0 0 0,-1-1 1 0 0,1-1-1 0 0,1 0 0 0 0,-1-1 0 0 0,18 0 1 0 0,3-1 53 0 0,0-2 1 0 0,58-7 0 0 0,-38 0-2 0 0,-1-3 1 0 0,76-24-1 0 0,-96 22-51 0 0,-1-1 0 0 0,0-2 0 0 0,-1-1 0 0 0,52-35 0 0 0,-64 37-35 0 0,72-55 3 0 0,4-13-9 0 0,-89 74-10 0 0,-1 0 0 0 0,0 0 0 0 0,-1 0 0 0 0,1-1 0 0 0,-2-1 0 0 0,1 1-1 0 0,-1-1 1 0 0,-1 0 0 0 0,0 0 0 0 0,0 0 0 0 0,-1-1 0 0 0,5-19 0 0 0,-7 26-4 0 0,3-14 16 0 0,-1 1 0 0 0,-1-1 0 0 0,0-1 0 0 0,-1 1 0 0 0,-1 0 0 0 0,-1 0-1 0 0,0-1 1 0 0,-1 1 0 0 0,-1 0 0 0 0,-1 0 0 0 0,-1 0 0 0 0,-9-29 0 0 0,9 36 9 0 0,-1 1 1 0 0,0 0-1 0 0,-11-17 0 0 0,-47-63 73 0 0,53 77-86 0 0,0 1-1 0 0,-1 0 0 0 0,0 1 0 0 0,-1 0 0 0 0,-1 1 0 0 0,1 0 1 0 0,-1 1-1 0 0,-1 1 0 0 0,0 0 0 0 0,-18-8 0 0 0,31 16-10 0 0,-18-9 46 0 0,0 2 0 0 0,-1 1-1 0 0,0 0 1 0 0,-24-3-1 0 0,28 5-11 0 0,6 3-32 0 0,1 0 0 0 0,-1 1 0 0 0,0 0-1 0 0,0 1 1 0 0,-15 2 0 0 0,2-1-2104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0.416"/>
    </inkml:context>
    <inkml:brush xml:id="br0">
      <inkml:brushProperty name="width" value="0.05" units="cm"/>
      <inkml:brushProperty name="height" value="0.05" units="cm"/>
    </inkml:brush>
  </inkml:definitions>
  <inkml:trace contextRef="#ctx0" brushRef="#br0">1 1732 9944 0 0,'0'0'114'0'0,"5"-4"12"0"0,-1 0-89 0 0,-2 2-18 0 0,0 0 0 0 0,0 1 0 0 0,1-1 0 0 0,-1 1 0 0 0,0-1 0 0 0,1 1 0 0 0,-1 0 0 0 0,1 0 0 0 0,0 0 0 0 0,-1 0 1 0 0,1 0-1 0 0,0 0 0 0 0,3 0 0 0 0,36-9 845 0 0,-32 6-602 0 0,1 1-1 0 0,12-2 0 0 0,17-2 229 0 0,-26 4-264 0 0,0 0-1 0 0,21 0 0 0 0,87-2 815 0 0,-98 4-758 0 0,34 6-1 0 0,5-1 38 0 0,87 3 323 0 0,-123-5-521 0 0,27-2 0 0 0,25 1 84 0 0,-7 6-34 0 0,50 5 135 0 0,-34-4-83 0 0,27 0 43 0 0,-72-8-165 0 0,116 2 253 0 0,-62-2-150 0 0,13 0 41 0 0,-74 3-165 0 0,7 1 56 0 0,62-2-1 0 0,-25-4 12 0 0,41-3 75 0 0,19-3-46 0 0,-128 8-168 0 0,0-1-1 0 0,17 3 1 0 0,7 0-7 0 0,-27-1-27 0 0,0 0 0 0 0,17 4 0 0 0,-17-3-13 0 0,-1 0 0 0 0,0-1 0 0 0,1 0 0 0 0,11 0 0 0 0,38 0-96 0 0,-22 4 71 0 0,-34-5 64 0 0,-1 0 0 0 0,-1 0 0 0 0,1 0 0 0 0,-1 0 0 0 0,1 0 0 0 0,0 0 0 0 0,-1 0 0 0 0,1 0 0 0 0,-1 0 0 0 0,1 0 0 0 0,0 0 0 0 0,-1 1 0 0 0,1-1 0 0 0,-1 0 0 0 0,1 0 0 0 0,-1 1 0 0 0,1-1 0 0 0,-1 0 0 0 0,1 1 0 0 0,-1-1 0 0 0,1 1 0 0 0,-1-1 0 0 0,1 1 0 0 0,4 4-1 0 0,0-2-4 0 0,-5-3 1 0 0,1 1 1 0 0,0-1-1 0 0,-1 0 1 0 0,1 0-1 0 0,-1 0 1 0 0,1 0-1 0 0,0 0 1 0 0,-1 1-1 0 0,1-1 1 0 0,0 0-1 0 0,-1-1 1 0 0,1 1-1 0 0,-1 0 1 0 0,1 0-1 0 0,0 0 1 0 0,-1 0-1 0 0,1 0 1 0 0,-1-1-1 0 0,2 1 1 0 0,-2 0 1 0 0,1 0-21 0 0,-1-18-441 0 0,0-287 343 0 0,0 151 119 0 0,-2 44 2 0 0,3-90 0 0 0,21-91 0 0 0,5 127-3 0 0,-6 37-2 0 0,-14 76 4 0 0,6-73-6 0 0,-11 94 7 0 0,-1 15 0 0 0,-1-1 0 0 0,0 1 0 0 0,-4-26 0 0 0,2 27 0 0 0,1 7-4 0 0,0-1 1 0 0,-1 1-1 0 0,-4-14 1 0 0,-2 0-13 0 0,3 13 17 0 0,2 8-13 0 0,2 0-75 0 0,0 1 82 0 0,0 0 0 0 0,1-1-1 0 0,-1 1 1 0 0,1 0-1 0 0,-1-1 1 0 0,1 1 0 0 0,-1 0-1 0 0,1 0 1 0 0,0 0-1 0 0,-1 0 1 0 0,1-1 0 0 0,0 1-1 0 0,-1 0 1 0 0,1 0-1 0 0,0 0 1 0 0,0 0 0 0 0,0 1-1 0 0,0 0-9 0 0,-18 38-81 0 0,14-32 64 0 0,-3 3-14 0 0,0 1 0 0 0,-12 13 0 0 0,-5 7 38 0 0,-4 13-6 0 0,-32 47 14 0 0,32-48 0 0 0,18-27 7 0 0,-21 29 0 0 0,21-36-5 0 0,7-8-2 0 0,0 1 0 0 0,1-1 0 0 0,0 1 0 0 0,0 0 0 0 0,0 0 0 0 0,0 0 0 0 0,0 0 0 0 0,0 0 0 0 0,1 0 0 0 0,-2 5 0 0 0,2-8 0 0 0,1 0 0 0 0,0 0 0 0 0,0 1-1 0 0,0-1 1 0 0,0 0 0 0 0,0 0-1 0 0,-1 1 1 0 0,1-1 0 0 0,0 0 0 0 0,0 0-1 0 0,0 1 1 0 0,0-1 0 0 0,0 0-1 0 0,0 0 1 0 0,0 1 0 0 0,0-1-1 0 0,0 0 1 0 0,0 0 0 0 0,0 1 0 0 0,0-1-1 0 0,0 0 1 0 0,0 0 0 0 0,0 1-1 0 0,0-1 1 0 0,0 0 0 0 0,0 0-1 0 0,1 1 1 0 0,-1-1 0 0 0,0 0 0 0 0,0 0-1 0 0,0 1 1 0 0,0-1 0 0 0,0 0-1 0 0,1 0 1 0 0,-1 0 0 0 0,0 1-1 0 0,0-1 1 0 0,0 0 0 0 0,1 0 0 0 0,-1 0-1 0 0,0 0 1 0 0,0 1 0 0 0,1-1-1 0 0,-1 0 1 0 0,0 0 0 0 0,0 0 0 0 0,1 0-1 0 0,-1 0 1 0 0,0 0 0 0 0,1 0-1 0 0,10-2 0 0 0,-10 1 1 0 0,12-4-2 0 0,0-1-1 0 0,-1 0 1 0 0,0-1-1 0 0,0 0 1 0 0,0-1-1 0 0,-1 0 1 0 0,0-1-1 0 0,-1-1 0 0 0,0 1 1 0 0,12-17-1 0 0,-7 8 9 0 0,-2-1-1 0 0,0-1 1 0 0,-2 0 0 0 0,0-1-1 0 0,12-31 1 0 0,2-14 150 0 0,-17 51-54 0 0,-7 13-83 0 0,0 0 0 0 0,0 0 1 0 0,0 0-1 0 0,0 0 0 0 0,0 0 0 0 0,0 1 0 0 0,-1-1 0 0 0,1-1 0 0 0,-1 1 0 0 0,1-2 0 0 0,0 3-3 0 0,-1 1 1 0 0,1-1-1 0 0,0 0 1 0 0,0 0-1 0 0,-1 1 1 0 0,1-1-1 0 0,0 1 0 0 0,0-1 1 0 0,0 1-1 0 0,0-1 1 0 0,0 1-1 0 0,1-1 1 0 0,-2 1-17 0 0,3-1 13 0 0,0 0-1 0 0,0 0 0 0 0,0 0 0 0 0,0 0 1 0 0,0 1-1 0 0,0 0 0 0 0,0-1 1 0 0,1 1-1 0 0,3 1 0 0 0,27 4 33 0 0,-25-3-35 0 0,1 0 0 0 0,-2 1 0 0 0,1 0-1 0 0,0 1 1 0 0,-1 0 0 0 0,1 0 0 0 0,-1 1 0 0 0,0 0-1 0 0,0 1 1 0 0,-1 0 0 0 0,0 0 0 0 0,12 13-1 0 0,-11-9-2 0 0,0 0 0 0 0,0 0 0 0 0,-1 1 0 0 0,-1 0-1 0 0,0 0 1 0 0,0 1 0 0 0,-1 0 0 0 0,6 23-1 0 0,-3-4-2 0 0,-3-4-4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2.098"/>
    </inkml:context>
    <inkml:brush xml:id="br0">
      <inkml:brushProperty name="width" value="0.05" units="cm"/>
      <inkml:brushProperty name="height" value="0.05" units="cm"/>
    </inkml:brush>
  </inkml:definitions>
  <inkml:trace contextRef="#ctx0" brushRef="#br0">0 64 9944 0 0,'0'0'294'0'0,"3"-4"-147"0"0,4-7 474 0 0,0 1 1 0 0,-1-1-1 0 0,5-12 0 0 0,-11 23-586 0 0,0 0 0 0 0,1-1 0 0 0,-1 1 0 0 0,0 0 0 0 0,0-1 0 0 0,1 1 0 0 0,-1 0 0 0 0,0 0 0 0 0,0-1 0 0 0,1 1 0 0 0,-1 0 0 0 0,0 0 0 0 0,1-1 0 0 0,-1 1-1 0 0,0 0 1 0 0,1 0 0 0 0,-1 0 0 0 0,0 0 0 0 0,1-1 0 0 0,-1 1 0 0 0,0 0 0 0 0,1 0 0 0 0,-1 0 0 0 0,1 0 0 0 0,-1 0 0 0 0,0 0 0 0 0,1 0 0 0 0,-1 0 0 0 0,1 0 0 0 0,-1 0 0 0 0,0 0 0 0 0,1 0 0 0 0,-1 1 0 0 0,0-1-1 0 0,1 0 1 0 0,-1 0 0 0 0,0 0 0 0 0,1 0 0 0 0,-1 1 0 0 0,0-1 0 0 0,1 0 0 0 0,-1 0 0 0 0,0 1 0 0 0,1-1 0 0 0,12 12 538 0 0,-10-7-495 0 0,-1-1 0 0 0,0 1 0 0 0,-1 0 0 0 0,1 0 0 0 0,-1 0 0 0 0,0 0 0 0 0,0 1 1 0 0,0 6-1 0 0,-1 3 98 0 0,-3 24 1 0 0,-7 37 676 0 0,-9 31-523 0 0,16-91-321 0 0,-23 146 664 0 0,23-139-606 0 0,2-14-41 0 0,0 1 1 0 0,0-1-1 0 0,1 0 0 0 0,1 17 0 0 0,2-17-26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2.441"/>
    </inkml:context>
    <inkml:brush xml:id="br0">
      <inkml:brushProperty name="width" value="0.05" units="cm"/>
      <inkml:brushProperty name="height" value="0.05" units="cm"/>
    </inkml:brush>
  </inkml:definitions>
  <inkml:trace contextRef="#ctx0" brushRef="#br0">0 52 10344 0 0,'56'-17'1064'0'0,"-36"12"-695"0"0,31-2 0 0 0,-23 4-203 0 0,-9 1-37 0 0,-14 2-81 0 0,0-1 0 0 0,0 1 0 0 0,0-1 0 0 0,0 0 0 0 0,10-4 0 0 0,-4 2 19 0 0,-10 3-223 0 0,0-1 0 0 0,1 1 0 0 0,-1-1 0 0 0,0 1 0 0 0,1-1 0 0 0,-1 1 0 0 0,0-1 0 0 0,0 0 0 0 0,3-1 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3.162"/>
    </inkml:context>
    <inkml:brush xml:id="br0">
      <inkml:brushProperty name="width" value="0.05" units="cm"/>
      <inkml:brushProperty name="height" value="0.05" units="cm"/>
    </inkml:brush>
  </inkml:definitions>
  <inkml:trace contextRef="#ctx0" brushRef="#br0">120 40 8432 0 0,'0'0'-16'0'0,"-5"1"-18"0"0,3 0 13 0 0,-1-1-1 0 0,1 1 1 0 0,0 0-1 0 0,-1 0 0 0 0,1 0 1 0 0,0 0-1 0 0,0 0 0 0 0,0 1 1 0 0,0-1-1 0 0,0 0 0 0 0,0 1 1 0 0,0 0-1 0 0,0 0 1 0 0,1-1-1 0 0,-1 1 0 0 0,1 0 1 0 0,-1 0-1 0 0,1 0 0 0 0,0 0 1 0 0,-1 1-1 0 0,0 2 0 0 0,-9 31 282 0 0,1 0 0 0 0,-10 71-1 0 0,8-43 322 0 0,9-51-349 0 0,-3 11 367 0 0,-2 30 1 0 0,7-46-490 0 0,0-1 1 0 0,1 1-1 0 0,0 0 0 0 0,0 0 1 0 0,1 0-1 0 0,0-1 0 0 0,0 1 1 0 0,1 0-1 0 0,0-1 0 0 0,0 1 1 0 0,1-1-1 0 0,0 0 0 0 0,0 0 1 0 0,1 0-1 0 0,0 0 0 0 0,0-1 1 0 0,1 1-1 0 0,-1-1 0 0 0,12 11 1 0 0,-13-15-50 0 0,-1 0 0 0 0,1 0 0 0 0,0-1-1 0 0,0 1 1 0 0,0-1 0 0 0,0 1 0 0 0,0-1 0 0 0,0 0 0 0 0,0 0 0 0 0,1 0 0 0 0,-1-1 0 0 0,0 1 0 0 0,0-1 0 0 0,1 0 0 0 0,-1 0 0 0 0,0 0 0 0 0,1 0 0 0 0,-1-1 0 0 0,0 1 0 0 0,7-2 0 0 0,1-2 126 0 0,-1 1 0 0 0,1-1 0 0 0,0-1 0 0 0,16-10 1 0 0,-18 10-5 0 0,0 0 1 0 0,-1-1 0 0 0,0 0-1 0 0,12-12 1 0 0,-7 5-46 0 0,16-16 207 0 0,-20 19-303 0 0,-1 0 1 0 0,0-1-1 0 0,-1 0 0 0 0,0-1 1 0 0,0 0-1 0 0,-1 0 1 0 0,-1 0-1 0 0,0-1 0 0 0,4-15 1 0 0,-3-12 84 0 0,-2 0 0 0 0,-2-63 0 0 0,-1 19-10 0 0,3 17 150 0 0,8 64-187 0 0,-10 5-75 0 0,-1 0 0 0 0,0 0 0 0 0,0 0 0 0 0,-1 0 0 0 0,1 0 0 0 0,0 0 0 0 0,-1 0 0 0 0,1 0 0 0 0,0 3 0 0 0,-1-5-4 0 0,3 27 26 0 0,0 0-1 0 0,-2 0 1 0 0,-2 34 0 0 0,-1-7 52 0 0,-1 29 47 0 0,-3-10-61 0 0,-2 40 11 0 0,5-39 4 0 0,3-61-79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3.651"/>
    </inkml:context>
    <inkml:brush xml:id="br0">
      <inkml:brushProperty name="width" value="0.05" units="cm"/>
      <inkml:brushProperty name="height" value="0.05" units="cm"/>
    </inkml:brush>
  </inkml:definitions>
  <inkml:trace contextRef="#ctx0" brushRef="#br0">26 1 10152 0 0,'0'0'1290'0'0,"0"4"-991"0"0,-3 79 1464 0 0,-2 23-727 0 0,0 9-35 0 0,-5-3-582 0 0,8 62 666 0 0,2-106-435 0 0,0-67-478 0 0,0-12 27 0 0,0-14-89 0 0,-1 7 25 0 0,1 1-1 0 0,3-21 0 0 0,7-24 8 0 0,-9 52-129 0 0,1 0 0 0 0,6-16 1 0 0,4-10 84 0 0,19-35 1 0 0,-13 33 53 0 0,1 0 0 0 0,2 2 0 0 0,29-39 0 0 0,-24 39-36 0 0,15-20 86 0 0,-36 50-160 0 0,0 0 0 0 0,1 0 0 0 0,-1 1 0 0 0,2 0 0 0 0,-1 0 0 0 0,9-5 0 0 0,-15 10-37 0 0,0-1-1 0 0,1 1 1 0 0,-1 0-1 0 0,1-1 1 0 0,-1 1 0 0 0,1 0-1 0 0,-1 0 1 0 0,0-1-1 0 0,1 1 1 0 0,-1 0-1 0 0,1 0 1 0 0,-1 0 0 0 0,1 0-1 0 0,-1 0 1 0 0,1 0-1 0 0,-1 0 1 0 0,1 0-1 0 0,-1 0 1 0 0,1 0 0 0 0,-1 0-1 0 0,1 0 1 0 0,-1 0-1 0 0,1 0 1 0 0,-1 0 0 0 0,1 0-1 0 0,-1 0 1 0 0,1 1-1 0 0,0-1 1 0 0,-1 1-2 0 0,1 0 0 0 0,-1 0 1 0 0,0-1-1 0 0,1 1 0 0 0,-1 0 0 0 0,0 0 1 0 0,0-1-1 0 0,0 1 0 0 0,0 0 0 0 0,0 0 1 0 0,0-1-1 0 0,0 1 0 0 0,0 0 0 0 0,0 0 1 0 0,0 0-1 0 0,0 0 0 0 0,-2 5 5 0 0,1 0-1 0 0,-1-1 1 0 0,0 1-1 0 0,-3 5 0 0 0,-2 3-3 0 0,-2-1-1 0 0,0 0 1 0 0,0-1-1 0 0,-1 0 1 0 0,-12 12-1 0 0,-62 49 4 0 0,26-24-37 0 0,40-31-139 0 0,12-12-2289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4.256"/>
    </inkml:context>
    <inkml:brush xml:id="br0">
      <inkml:brushProperty name="width" value="0.05" units="cm"/>
      <inkml:brushProperty name="height" value="0.05" units="cm"/>
    </inkml:brush>
  </inkml:definitions>
  <inkml:trace contextRef="#ctx0" brushRef="#br0">24 80 10656 0 0,'-2'-4'25'0'0,"1"2"-26"0"0,-1-6 47 0 0,0 0 1 0 0,0 1 0 0 0,0-1-1 0 0,0-12 1 0 0,2 19-20 0 0,0 0-1 0 0,0 0 1 0 0,0 0-1 0 0,0 0 1 0 0,0 0-1 0 0,0 0 1 0 0,0 1-1 0 0,0-1 1 0 0,-1 0-1 0 0,1 0 1 0 0,0 0-1 0 0,-1 0 1 0 0,1 0-1 0 0,0 0 1 0 0,-1 0-1 0 0,1 1 1 0 0,-1-1-1 0 0,0 0 1 0 0,1 0-1 0 0,-1 1 1 0 0,0-1-1 0 0,1 0 1 0 0,-1 1-1 0 0,-2-2 1433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5.056"/>
    </inkml:context>
    <inkml:brush xml:id="br0">
      <inkml:brushProperty name="width" value="0.05" units="cm"/>
      <inkml:brushProperty name="height" value="0.05" units="cm"/>
    </inkml:brush>
  </inkml:definitions>
  <inkml:trace contextRef="#ctx0" brushRef="#br0">1 127 8936 0 0,'0'0'110'0'0,"4"-4"-3"0"0,-3 2-97 0 0,1 1 5 0 0,0-1-1 0 0,0 0 1 0 0,0 1-1 0 0,1-1 1 0 0,-1 1-1 0 0,0-1 0 0 0,1 1 1 0 0,-1 0-1 0 0,1 0 1 0 0,-1 0-1 0 0,1 0 1 0 0,-1 1-1 0 0,1-1 1 0 0,-1 1-1 0 0,5-1 0 0 0,91-10 612 0 0,-46 4-388 0 0,48-7 68 0 0,65-6 176 0 0,49 6 456 0 0,-83 3-106 0 0,-9 4 200 0 0,-113 7-996 0 0,0-2 474 0 0,-21 0-120 0 0,-36 2-222 0 0,-124-11-32 0 0,106 8-33 0 0,-97 6 0 0 0,60 9 105 0 0,100-11-196 0 0,0-1 0 0 0,1 1-1 0 0,-1 0 1 0 0,0 0 0 0 0,0 1-1 0 0,-2 0 1 0 0,3-1 2 0 0,0 0 1 0 0,0 0-1 0 0,0 0 0 0 0,0 0 1 0 0,0 0-1 0 0,-1-1 0 0 0,1 1 1 0 0,-3-1-1 0 0,26 5 89 0 0,-5-5-95 0 0,3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C4DC3-D899-4AED-9741-4438E9F0F30B}" type="datetimeFigureOut">
              <a:rPr lang="en-IN" smtClean="0"/>
              <a:t>18-03-2024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83450-FFED-4B3C-AE67-2129B3E6BE7F}" type="slidenum">
              <a:rPr lang="en-IN" smtClean="0"/>
              <a:t>‹#›</a:t>
            </a:fld>
            <a:endParaRPr lang="en-IN"/>
          </a:p>
        </p:txBody>
      </p:sp>
    </p:spTree>
    <p:extLst>
      <p:ext uri="{BB962C8B-B14F-4D97-AF65-F5344CB8AC3E}">
        <p14:creationId xmlns:p14="http://schemas.microsoft.com/office/powerpoint/2010/main" val="3051815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rest/api/storageservices/inserting-and-updating-entities"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ocs.microsoft.com/en-us/rest/api/storageservices/querying-tables-and-entitie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amnewman.io/patterns/architectural/bff/"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zure-resource-manager/templates/template-tutorial-create-first-template?tabs=azure-powershel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Capacity planning – </a:t>
            </a:r>
            <a:r>
              <a:rPr lang="en-IN" err="1"/>
              <a:t>irctc</a:t>
            </a:r>
            <a:r>
              <a:rPr lang="en-IN"/>
              <a:t> tatkal booking overload. Add capacity by increasing servers – un/underutilized during non-peak hours.</a:t>
            </a:r>
          </a:p>
          <a:p>
            <a:r>
              <a:rPr lang="en-IN"/>
              <a:t>Cost – acquiring new infra &amp; ongoing / maintenance cost</a:t>
            </a:r>
          </a:p>
        </p:txBody>
      </p:sp>
      <p:sp>
        <p:nvSpPr>
          <p:cNvPr id="4" name="Slide Number Placeholder 3"/>
          <p:cNvSpPr>
            <a:spLocks noGrp="1"/>
          </p:cNvSpPr>
          <p:nvPr>
            <p:ph type="sldNum" sz="quarter" idx="10"/>
          </p:nvPr>
        </p:nvSpPr>
        <p:spPr/>
        <p:txBody>
          <a:bodyPr/>
          <a:lstStyle/>
          <a:p>
            <a:fld id="{47EDCB01-3B9F-4948-9837-723E34D7D48D}" type="slidenum">
              <a:rPr lang="en-IN" smtClean="0"/>
              <a:t>4</a:t>
            </a:fld>
            <a:endParaRPr lang="en-IN"/>
          </a:p>
        </p:txBody>
      </p:sp>
    </p:spTree>
    <p:extLst>
      <p:ext uri="{BB962C8B-B14F-4D97-AF65-F5344CB8AC3E}">
        <p14:creationId xmlns:p14="http://schemas.microsoft.com/office/powerpoint/2010/main" val="3947423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Unmanaged disks are the traditional type of disks that have been used by VMs.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Managed Disks handles the storage account creation/management in the background for you, and ensures that you do not have to worry about the scalability limits of the storage account. You simply specify the disk size and the performance tier (Standard/Premium), and Azure creates and manages the disk for you.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58</a:t>
            </a:fld>
            <a:endParaRPr lang="en-IN"/>
          </a:p>
        </p:txBody>
      </p:sp>
    </p:spTree>
    <p:extLst>
      <p:ext uri="{BB962C8B-B14F-4D97-AF65-F5344CB8AC3E}">
        <p14:creationId xmlns:p14="http://schemas.microsoft.com/office/powerpoint/2010/main" val="3040186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Locally Redundant Storage (LRS)</a:t>
            </a:r>
            <a:r>
              <a:rPr lang="en-IN" dirty="0"/>
              <a:t> Azure Storage provides high availability by ensuring that </a:t>
            </a:r>
            <a:r>
              <a:rPr lang="en-IN" b="1" dirty="0"/>
              <a:t>three copies of all data are made synchronously before a write is deemed successful.</a:t>
            </a:r>
            <a:r>
              <a:rPr lang="en-IN" dirty="0"/>
              <a:t> These copies are </a:t>
            </a:r>
            <a:r>
              <a:rPr lang="en-IN" b="1" dirty="0"/>
              <a:t>stored in a single facility in a single region</a:t>
            </a:r>
            <a:r>
              <a:rPr lang="en-IN" dirty="0"/>
              <a:t>. The replicas reside in </a:t>
            </a:r>
            <a:r>
              <a:rPr lang="en-IN" b="1" dirty="0"/>
              <a:t>separate fault domains and upgrade domains</a:t>
            </a:r>
            <a:r>
              <a:rPr lang="en-IN" dirty="0"/>
              <a:t>. This means the data is available even if a storage node holding your data fails or is taken offline to be updated.  When you make a request to update storage, Azure sends the request to all three replicas and waits for successful responses for all of them before responding to you. This means that the copies in the primary region are always in sync. LRS is less expensive than GRS, and it also offers higher throughput. If your application stores data that can be easily reconstructed, you may opt for LRS.</a:t>
            </a:r>
          </a:p>
          <a:p>
            <a:endParaRPr lang="en-IN" dirty="0"/>
          </a:p>
          <a:p>
            <a:r>
              <a:rPr lang="en-IN" b="1" dirty="0"/>
              <a:t>Geo-Redundant Storage (GRS)</a:t>
            </a:r>
            <a:r>
              <a:rPr lang="en-IN" dirty="0"/>
              <a:t> GRS makes three synchronous copies of the data in the primary region for high availability, and then it </a:t>
            </a:r>
            <a:r>
              <a:rPr lang="en-IN" b="1" dirty="0"/>
              <a:t>asynchronously</a:t>
            </a:r>
            <a:r>
              <a:rPr lang="en-IN" dirty="0"/>
              <a:t> makes three replicas </a:t>
            </a:r>
            <a:r>
              <a:rPr lang="en-IN" b="1" dirty="0"/>
              <a:t>in a paired region for disaster recovery</a:t>
            </a:r>
            <a:r>
              <a:rPr lang="en-IN" dirty="0"/>
              <a:t>. Each Azure region has a defined paired region within the same geopolitical boundary for GRS. For example, West US is paired with East US. This has a small impact on scalability targets for the storage account. The </a:t>
            </a:r>
            <a:r>
              <a:rPr lang="en-IN" b="1" dirty="0"/>
              <a:t>GRS copies in the paired region are not accessible to you</a:t>
            </a:r>
            <a:r>
              <a:rPr lang="en-IN" dirty="0"/>
              <a:t>, and GRS is best viewed as disaster recovery for Microsoft rather than for you. In the event of a major failure in the primary region, Microsoft would make the GRS replicas available, but this has never happened to date.</a:t>
            </a:r>
          </a:p>
          <a:p>
            <a:endParaRPr lang="en-IN" dirty="0"/>
          </a:p>
          <a:p>
            <a:r>
              <a:rPr lang="en-IN" b="1" dirty="0"/>
              <a:t>Read-Access Geo-Redundant Storage (RA-GRS) </a:t>
            </a:r>
            <a:r>
              <a:rPr lang="en-IN" dirty="0"/>
              <a:t>This is GRS plus the </a:t>
            </a:r>
            <a:r>
              <a:rPr lang="en-IN" b="1" dirty="0"/>
              <a:t>ability to read the data in the secondary region</a:t>
            </a:r>
            <a:r>
              <a:rPr lang="en-IN" dirty="0"/>
              <a:t>, which makes it suitable for partial customer disaster recovery. If there is a problem with the primary region, you can change your application to have read-only access to the paired region. The storage client library supports a fallback mechanism via </a:t>
            </a:r>
            <a:r>
              <a:rPr lang="en-IN" dirty="0" err="1"/>
              <a:t>Microsoft.WindowsAzure.Storage.RetryPolicies.LocationMode</a:t>
            </a:r>
            <a:r>
              <a:rPr lang="en-IN" dirty="0"/>
              <a:t> to try to read from the secondary copy if the primary copy can’t be reached. This feature is built in for you. Your customers might not be able to perform updates, but at least the data is still available for viewing, reporting, etc. You also can use this if you have an application in which only a few users can write to the data but many people read the data. You can point your application that writes the data to the primary region but have the people only reading the data access the paired region. This is a good way to </a:t>
            </a:r>
            <a:r>
              <a:rPr lang="en-IN" b="1" dirty="0"/>
              <a:t>spread out the performance</a:t>
            </a:r>
            <a:r>
              <a:rPr lang="en-IN" dirty="0"/>
              <a:t> when accessing a storage account.</a:t>
            </a:r>
          </a:p>
          <a:p>
            <a:endParaRPr lang="en-IN" dirty="0"/>
          </a:p>
          <a:p>
            <a:r>
              <a:rPr lang="en-IN" b="1" dirty="0"/>
              <a:t>Zone-Redundant Storage (ZRS)</a:t>
            </a:r>
            <a:r>
              <a:rPr lang="en-IN" dirty="0"/>
              <a:t> This option can only be used for block blobs in a standard storage account. It replicates your data across two to three facilities, either within a single region or across two regions. This provides higher durability than LRS, but ZRS accounts do not have metrics or logging capability. </a:t>
            </a:r>
          </a:p>
        </p:txBody>
      </p:sp>
      <p:sp>
        <p:nvSpPr>
          <p:cNvPr id="4" name="Slide Number Placeholder 3"/>
          <p:cNvSpPr>
            <a:spLocks noGrp="1"/>
          </p:cNvSpPr>
          <p:nvPr>
            <p:ph type="sldNum" sz="quarter" idx="10"/>
          </p:nvPr>
        </p:nvSpPr>
        <p:spPr/>
        <p:txBody>
          <a:bodyPr/>
          <a:lstStyle/>
          <a:p>
            <a:fld id="{47EDCB01-3B9F-4948-9837-723E34D7D48D}" type="slidenum">
              <a:rPr lang="en-IN" smtClean="0"/>
              <a:t>64</a:t>
            </a:fld>
            <a:endParaRPr lang="en-IN"/>
          </a:p>
        </p:txBody>
      </p:sp>
    </p:spTree>
    <p:extLst>
      <p:ext uri="{BB962C8B-B14F-4D97-AF65-F5344CB8AC3E}">
        <p14:creationId xmlns:p14="http://schemas.microsoft.com/office/powerpoint/2010/main" val="333652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65</a:t>
            </a:fld>
            <a:endParaRPr lang="en-IN"/>
          </a:p>
        </p:txBody>
      </p:sp>
    </p:spTree>
    <p:extLst>
      <p:ext uri="{BB962C8B-B14F-4D97-AF65-F5344CB8AC3E}">
        <p14:creationId xmlns:p14="http://schemas.microsoft.com/office/powerpoint/2010/main" val="2210129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66</a:t>
            </a:fld>
            <a:endParaRPr lang="en-IN"/>
          </a:p>
        </p:txBody>
      </p:sp>
    </p:spTree>
    <p:extLst>
      <p:ext uri="{BB962C8B-B14F-4D97-AF65-F5344CB8AC3E}">
        <p14:creationId xmlns:p14="http://schemas.microsoft.com/office/powerpoint/2010/main" val="3421939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A </a:t>
            </a:r>
            <a:r>
              <a:rPr lang="en-IN" sz="1200" b="1" i="0" u="none" strike="noStrike" kern="1200">
                <a:solidFill>
                  <a:schemeClr val="tx1"/>
                </a:solidFill>
                <a:effectLst/>
                <a:latin typeface="+mn-lt"/>
                <a:ea typeface="+mn-ea"/>
                <a:cs typeface="+mn-cs"/>
              </a:rPr>
              <a:t>cluster endpoint</a:t>
            </a:r>
            <a:r>
              <a:rPr lang="en-IN" sz="1200" b="0" i="0" u="none" strike="noStrike" kern="1200">
                <a:solidFill>
                  <a:schemeClr val="tx1"/>
                </a:solidFill>
                <a:effectLst/>
                <a:latin typeface="+mn-lt"/>
                <a:ea typeface="+mn-ea"/>
                <a:cs typeface="+mn-cs"/>
              </a:rPr>
              <a:t> is an endpoint for an Aurora DB cluster that connects to the current primary instance for that DB cluster. Each Aurora DB cluster has a cluster endpoint and one primary instance. The cluster endpoint provides failover support for read/write connections to the DB cluster. Use the cluster endpoint for CRUD operations, including queries.</a:t>
            </a:r>
          </a:p>
          <a:p>
            <a:r>
              <a:rPr lang="en-IN" sz="1200" b="0" i="0" u="none" strike="noStrike" kern="1200">
                <a:solidFill>
                  <a:schemeClr val="tx1"/>
                </a:solidFill>
                <a:effectLst/>
                <a:latin typeface="+mn-lt"/>
                <a:ea typeface="+mn-ea"/>
                <a:cs typeface="+mn-cs"/>
              </a:rPr>
              <a:t>A </a:t>
            </a:r>
            <a:r>
              <a:rPr lang="en-IN" sz="1200" b="1" i="0" u="none" strike="noStrike" kern="1200">
                <a:solidFill>
                  <a:schemeClr val="tx1"/>
                </a:solidFill>
                <a:effectLst/>
                <a:latin typeface="+mn-lt"/>
                <a:ea typeface="+mn-ea"/>
                <a:cs typeface="+mn-cs"/>
              </a:rPr>
              <a:t>reader endpoint</a:t>
            </a:r>
            <a:r>
              <a:rPr lang="en-IN" sz="1200" b="0" i="0" u="none" strike="noStrike" kern="1200">
                <a:solidFill>
                  <a:schemeClr val="tx1"/>
                </a:solidFill>
                <a:effectLst/>
                <a:latin typeface="+mn-lt"/>
                <a:ea typeface="+mn-ea"/>
                <a:cs typeface="+mn-cs"/>
              </a:rPr>
              <a:t> is an endpoint for an Aurora DB cluster that connects to one of the available Aurora Replicas for that DB cluster. The reader endpoint provides </a:t>
            </a:r>
            <a:r>
              <a:rPr lang="en-IN" sz="1200" b="1" i="0" u="none" strike="noStrike" kern="1200">
                <a:solidFill>
                  <a:schemeClr val="tx1"/>
                </a:solidFill>
                <a:effectLst/>
                <a:latin typeface="+mn-lt"/>
                <a:ea typeface="+mn-ea"/>
                <a:cs typeface="+mn-cs"/>
              </a:rPr>
              <a:t>load balancing</a:t>
            </a:r>
            <a:r>
              <a:rPr lang="en-IN" sz="1200" b="0" i="0" u="none" strike="noStrike" kern="1200">
                <a:solidFill>
                  <a:schemeClr val="tx1"/>
                </a:solidFill>
                <a:effectLst/>
                <a:latin typeface="+mn-lt"/>
                <a:ea typeface="+mn-ea"/>
                <a:cs typeface="+mn-cs"/>
              </a:rPr>
              <a:t> support for read-only </a:t>
            </a:r>
            <a:r>
              <a:rPr lang="en-IN" sz="1200" b="1" i="0" u="none" strike="noStrike" kern="1200">
                <a:solidFill>
                  <a:schemeClr val="tx1"/>
                </a:solidFill>
                <a:effectLst/>
                <a:latin typeface="+mn-lt"/>
                <a:ea typeface="+mn-ea"/>
                <a:cs typeface="+mn-cs"/>
              </a:rPr>
              <a:t>connections</a:t>
            </a:r>
            <a:r>
              <a:rPr lang="en-IN" sz="1200" b="0" i="0" u="none" strike="noStrike" kern="1200">
                <a:solidFill>
                  <a:schemeClr val="tx1"/>
                </a:solidFill>
                <a:effectLst/>
                <a:latin typeface="+mn-lt"/>
                <a:ea typeface="+mn-ea"/>
                <a:cs typeface="+mn-cs"/>
              </a:rPr>
              <a:t> to the DB cluster, not individual queries.</a:t>
            </a:r>
          </a:p>
          <a:p>
            <a:r>
              <a:rPr lang="en-IN" sz="1200" b="0" i="0" u="none" strike="noStrike" kern="1200">
                <a:solidFill>
                  <a:schemeClr val="tx1"/>
                </a:solidFill>
                <a:effectLst/>
                <a:latin typeface="+mn-lt"/>
                <a:ea typeface="+mn-ea"/>
                <a:cs typeface="+mn-cs"/>
              </a:rPr>
              <a:t>An </a:t>
            </a:r>
            <a:r>
              <a:rPr lang="en-IN" sz="1200" b="1" i="0" u="none" strike="noStrike" kern="1200">
                <a:solidFill>
                  <a:schemeClr val="tx1"/>
                </a:solidFill>
                <a:effectLst/>
                <a:latin typeface="+mn-lt"/>
                <a:ea typeface="+mn-ea"/>
                <a:cs typeface="+mn-cs"/>
              </a:rPr>
              <a:t>instance endpoint </a:t>
            </a:r>
            <a:r>
              <a:rPr lang="en-IN" sz="1200" b="0" i="0" u="none" strike="noStrike" kern="1200">
                <a:solidFill>
                  <a:schemeClr val="tx1"/>
                </a:solidFill>
                <a:effectLst/>
                <a:latin typeface="+mn-lt"/>
                <a:ea typeface="+mn-ea"/>
                <a:cs typeface="+mn-cs"/>
              </a:rPr>
              <a:t>is an endpoint for a DB instance in an Aurora DB cluster that connects to that specific DB instance. The instance endpoint provides direct control over connections to the DB cluster, e.g. for query level load balancing.</a:t>
            </a:r>
          </a:p>
        </p:txBody>
      </p:sp>
      <p:sp>
        <p:nvSpPr>
          <p:cNvPr id="4" name="Slide Number Placeholder 3"/>
          <p:cNvSpPr>
            <a:spLocks noGrp="1"/>
          </p:cNvSpPr>
          <p:nvPr>
            <p:ph type="sldNum" sz="quarter" idx="10"/>
          </p:nvPr>
        </p:nvSpPr>
        <p:spPr/>
        <p:txBody>
          <a:bodyPr/>
          <a:lstStyle/>
          <a:p>
            <a:fld id="{25449CBA-05E9-484F-A79A-57E4CBA1B138}" type="slidenum">
              <a:rPr lang="en-IN" smtClean="0"/>
              <a:t>67</a:t>
            </a:fld>
            <a:endParaRPr lang="en-IN"/>
          </a:p>
        </p:txBody>
      </p:sp>
    </p:spTree>
    <p:extLst>
      <p:ext uri="{BB962C8B-B14F-4D97-AF65-F5344CB8AC3E}">
        <p14:creationId xmlns:p14="http://schemas.microsoft.com/office/powerpoint/2010/main" val="279652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Single </a:t>
            </a:r>
            <a:r>
              <a:rPr lang="en-IN" dirty="0" err="1"/>
              <a:t>db</a:t>
            </a:r>
            <a:r>
              <a:rPr lang="en-IN" dirty="0"/>
              <a:t> – its own set of resources managed via a logical server</a:t>
            </a:r>
          </a:p>
          <a:p>
            <a:r>
              <a:rPr lang="en-IN" dirty="0"/>
              <a:t>Elastic pool – a pooled database in an elastic pool with a shared set of resources managed via a logical server</a:t>
            </a:r>
          </a:p>
          <a:p>
            <a:r>
              <a:rPr lang="en-IN" dirty="0"/>
              <a:t>Managed Instance – a collection of databases that contains system and user databases and sharing set of resources</a:t>
            </a:r>
          </a:p>
          <a:p>
            <a:r>
              <a:rPr lang="en-IN" dirty="0"/>
              <a:t>DTU – Database Throughput Unit</a:t>
            </a:r>
          </a:p>
          <a:p>
            <a:r>
              <a:rPr lang="en-IN" dirty="0"/>
              <a:t>Azure also has separate managed services for MySQL and PostgreSQL</a:t>
            </a:r>
          </a:p>
        </p:txBody>
      </p:sp>
      <p:sp>
        <p:nvSpPr>
          <p:cNvPr id="4" name="Slide Number Placeholder 3"/>
          <p:cNvSpPr>
            <a:spLocks noGrp="1"/>
          </p:cNvSpPr>
          <p:nvPr>
            <p:ph type="sldNum" sz="quarter" idx="10"/>
          </p:nvPr>
        </p:nvSpPr>
        <p:spPr/>
        <p:txBody>
          <a:bodyPr/>
          <a:lstStyle/>
          <a:p>
            <a:fld id="{25449CBA-05E9-484F-A79A-57E4CBA1B138}" type="slidenum">
              <a:rPr lang="en-IN" smtClean="0"/>
              <a:t>68</a:t>
            </a:fld>
            <a:endParaRPr lang="en-IN"/>
          </a:p>
        </p:txBody>
      </p:sp>
    </p:spTree>
    <p:extLst>
      <p:ext uri="{BB962C8B-B14F-4D97-AF65-F5344CB8AC3E}">
        <p14:creationId xmlns:p14="http://schemas.microsoft.com/office/powerpoint/2010/main" val="3629388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http://highscalability.com/blog/2010/12/6/what-the-heck-are-you-actually-using-nosql-for.html</a:t>
            </a:r>
          </a:p>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69</a:t>
            </a:fld>
            <a:endParaRPr lang="en-IN"/>
          </a:p>
        </p:txBody>
      </p:sp>
    </p:spTree>
    <p:extLst>
      <p:ext uri="{BB962C8B-B14F-4D97-AF65-F5344CB8AC3E}">
        <p14:creationId xmlns:p14="http://schemas.microsoft.com/office/powerpoint/2010/main" val="2847632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Partition tolerance, in this context, means the ability of a data processing system to continue processing data even if a network partition causes communication errors between subsystems</a:t>
            </a:r>
          </a:p>
          <a:p>
            <a:r>
              <a:rPr lang="en-US" b="0" i="0" dirty="0">
                <a:solidFill>
                  <a:srgbClr val="202122"/>
                </a:solidFill>
                <a:effectLst/>
                <a:latin typeface="Arial" panose="020B0604020202020204" pitchFamily="34" charset="0"/>
              </a:rPr>
              <a:t>CAP is frequently misunderstood as if one has to choose to abandon one of the three guarantees at all times. In fact, the choice is really between consistency and availability only when a network partition or failure happens; at all other times, no trade-off has to be made.</a:t>
            </a:r>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70</a:t>
            </a:fld>
            <a:endParaRPr lang="en-IN"/>
          </a:p>
        </p:txBody>
      </p:sp>
    </p:spTree>
    <p:extLst>
      <p:ext uri="{BB962C8B-B14F-4D97-AF65-F5344CB8AC3E}">
        <p14:creationId xmlns:p14="http://schemas.microsoft.com/office/powerpoint/2010/main" val="3130508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e.g. Apache Cassandra, </a:t>
            </a:r>
            <a:r>
              <a:rPr lang="en-IN" dirty="0" err="1"/>
              <a:t>HyperTable</a:t>
            </a:r>
            <a:r>
              <a:rPr lang="en-IN" dirty="0"/>
              <a:t>, Apache </a:t>
            </a:r>
            <a:r>
              <a:rPr lang="en-IN" dirty="0" err="1"/>
              <a:t>Hbase</a:t>
            </a:r>
            <a:r>
              <a:rPr lang="en-IN" dirty="0"/>
              <a:t>, Google </a:t>
            </a:r>
            <a:r>
              <a:rPr lang="en-IN" dirty="0" err="1"/>
              <a:t>BigTable</a:t>
            </a:r>
            <a:endParaRPr lang="en-IN" dirty="0"/>
          </a:p>
        </p:txBody>
      </p:sp>
      <p:sp>
        <p:nvSpPr>
          <p:cNvPr id="4" name="Slide Number Placeholder 3"/>
          <p:cNvSpPr>
            <a:spLocks noGrp="1"/>
          </p:cNvSpPr>
          <p:nvPr>
            <p:ph type="sldNum" sz="quarter" idx="10"/>
          </p:nvPr>
        </p:nvSpPr>
        <p:spPr/>
        <p:txBody>
          <a:bodyPr/>
          <a:lstStyle/>
          <a:p>
            <a:fld id="{25449CBA-05E9-484F-A79A-57E4CBA1B138}" type="slidenum">
              <a:rPr lang="en-IN" smtClean="0"/>
              <a:t>74</a:t>
            </a:fld>
            <a:endParaRPr lang="en-IN"/>
          </a:p>
        </p:txBody>
      </p:sp>
    </p:spTree>
    <p:extLst>
      <p:ext uri="{BB962C8B-B14F-4D97-AF65-F5344CB8AC3E}">
        <p14:creationId xmlns:p14="http://schemas.microsoft.com/office/powerpoint/2010/main" val="2358058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75</a:t>
            </a:fld>
            <a:endParaRPr lang="en-IN"/>
          </a:p>
        </p:txBody>
      </p:sp>
    </p:spTree>
    <p:extLst>
      <p:ext uri="{BB962C8B-B14F-4D97-AF65-F5344CB8AC3E}">
        <p14:creationId xmlns:p14="http://schemas.microsoft.com/office/powerpoint/2010/main" val="36653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Is website in old days a SaaS?</a:t>
            </a:r>
          </a:p>
        </p:txBody>
      </p:sp>
      <p:sp>
        <p:nvSpPr>
          <p:cNvPr id="4" name="Slide Number Placeholder 3"/>
          <p:cNvSpPr>
            <a:spLocks noGrp="1"/>
          </p:cNvSpPr>
          <p:nvPr>
            <p:ph type="sldNum" sz="quarter" idx="10"/>
          </p:nvPr>
        </p:nvSpPr>
        <p:spPr/>
        <p:txBody>
          <a:bodyPr/>
          <a:lstStyle/>
          <a:p>
            <a:fld id="{25449CBA-05E9-484F-A79A-57E4CBA1B138}" type="slidenum">
              <a:rPr lang="en-IN" smtClean="0"/>
              <a:t>6</a:t>
            </a:fld>
            <a:endParaRPr lang="en-IN"/>
          </a:p>
        </p:txBody>
      </p:sp>
    </p:spTree>
    <p:extLst>
      <p:ext uri="{BB962C8B-B14F-4D97-AF65-F5344CB8AC3E}">
        <p14:creationId xmlns:p14="http://schemas.microsoft.com/office/powerpoint/2010/main" val="1611658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Pessimistic concurrency involves locking rows at the data source to prevent other users from modifying data in a way that affects the current user</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when a user performs an action that causes a lock to be applied, other users cannot perform actions that would conflict with the lock until the lock owner releases it.</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primarily used in environments where there is heavy contention for data</a:t>
            </a:r>
          </a:p>
          <a:p>
            <a:endParaRPr lang="en-IN" sz="1200" b="0" i="0" u="none" strike="noStrike" kern="1200">
              <a:solidFill>
                <a:schemeClr val="tx1"/>
              </a:solidFill>
              <a:effectLst/>
              <a:latin typeface="+mn-lt"/>
              <a:ea typeface="+mn-ea"/>
              <a:cs typeface="+mn-cs"/>
            </a:endParaRPr>
          </a:p>
          <a:p>
            <a:endParaRPr lang="en-IN"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449CBA-05E9-484F-A79A-57E4CBA1B138}" type="slidenum">
              <a:rPr lang="en-IN" smtClean="0"/>
              <a:t>79</a:t>
            </a:fld>
            <a:endParaRPr lang="en-IN"/>
          </a:p>
        </p:txBody>
      </p:sp>
    </p:spTree>
    <p:extLst>
      <p:ext uri="{BB962C8B-B14F-4D97-AF65-F5344CB8AC3E}">
        <p14:creationId xmlns:p14="http://schemas.microsoft.com/office/powerpoint/2010/main" val="3483333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https://docs.microsoft.com/en-us/rest/api/storageservices/inserting-and-updating-entities</a:t>
            </a:r>
            <a:endParaRPr lang="en-IN" dirty="0"/>
          </a:p>
          <a:p>
            <a:endParaRPr lang="en-IN" dirty="0"/>
          </a:p>
          <a:p>
            <a:r>
              <a:rPr lang="en-IN" dirty="0">
                <a:hlinkClick r:id="rId4"/>
              </a:rPr>
              <a:t>https://docs.microsoft.com/en-us/rest/api/storageservices/querying-tables-and-entities</a:t>
            </a:r>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84</a:t>
            </a:fld>
            <a:endParaRPr lang="en-IN"/>
          </a:p>
        </p:txBody>
      </p:sp>
    </p:spTree>
    <p:extLst>
      <p:ext uri="{BB962C8B-B14F-4D97-AF65-F5344CB8AC3E}">
        <p14:creationId xmlns:p14="http://schemas.microsoft.com/office/powerpoint/2010/main" val="3163226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Single site databases offering Geo-DR capability are a strict subset of globally distributed databases.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86</a:t>
            </a:fld>
            <a:endParaRPr lang="en-IN"/>
          </a:p>
        </p:txBody>
      </p:sp>
    </p:spTree>
    <p:extLst>
      <p:ext uri="{BB962C8B-B14F-4D97-AF65-F5344CB8AC3E}">
        <p14:creationId xmlns:p14="http://schemas.microsoft.com/office/powerpoint/2010/main" val="3329093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https://docs.microsoft.com/en-us/azure/cosmos-db/distribute-data-globally</a:t>
            </a:r>
          </a:p>
          <a:p>
            <a:endParaRPr lang="en-IN"/>
          </a:p>
          <a:p>
            <a:r>
              <a:rPr lang="en-IN" sz="1200" b="0" i="0" u="none" strike="noStrike" kern="1200">
                <a:solidFill>
                  <a:schemeClr val="tx1"/>
                </a:solidFill>
                <a:effectLst/>
                <a:latin typeface="+mn-lt"/>
                <a:ea typeface="+mn-ea"/>
                <a:cs typeface="+mn-cs"/>
              </a:rPr>
              <a:t>To serve a read request, the quorum local to the region in which the read is issued is used. The same applies to writes. A write is acknowledged only after a majority of replicas have durably committed the write locally but without being gated on remote replicas to acknowledge the writes.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Multi-homing interact with a database using either </a:t>
            </a:r>
            <a:r>
              <a:rPr lang="en-IN" sz="1200" b="0" i="1" u="none" strike="noStrike" kern="1200">
                <a:solidFill>
                  <a:schemeClr val="tx1"/>
                </a:solidFill>
                <a:effectLst/>
                <a:latin typeface="+mn-lt"/>
                <a:ea typeface="+mn-ea"/>
                <a:cs typeface="+mn-cs"/>
              </a:rPr>
              <a:t>logical</a:t>
            </a:r>
            <a:r>
              <a:rPr lang="en-IN" sz="1200" b="0" i="0" u="none" strike="noStrike" kern="1200">
                <a:solidFill>
                  <a:schemeClr val="tx1"/>
                </a:solidFill>
                <a:effectLst/>
                <a:latin typeface="+mn-lt"/>
                <a:ea typeface="+mn-ea"/>
                <a:cs typeface="+mn-cs"/>
              </a:rPr>
              <a:t> (region-agnostic) or </a:t>
            </a:r>
            <a:r>
              <a:rPr lang="en-IN" sz="1200" b="0" i="1" u="none" strike="noStrike" kern="1200">
                <a:solidFill>
                  <a:schemeClr val="tx1"/>
                </a:solidFill>
                <a:effectLst/>
                <a:latin typeface="+mn-lt"/>
                <a:ea typeface="+mn-ea"/>
                <a:cs typeface="+mn-cs"/>
              </a:rPr>
              <a:t>physical</a:t>
            </a:r>
            <a:r>
              <a:rPr lang="en-IN" sz="1200" b="0" i="0" u="none" strike="noStrike" kern="1200">
                <a:solidFill>
                  <a:schemeClr val="tx1"/>
                </a:solidFill>
                <a:effectLst/>
                <a:latin typeface="+mn-lt"/>
                <a:ea typeface="+mn-ea"/>
                <a:cs typeface="+mn-cs"/>
              </a:rPr>
              <a:t> (region-specific) endpoints.</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88</a:t>
            </a:fld>
            <a:endParaRPr lang="en-IN"/>
          </a:p>
        </p:txBody>
      </p:sp>
    </p:spTree>
    <p:extLst>
      <p:ext uri="{BB962C8B-B14F-4D97-AF65-F5344CB8AC3E}">
        <p14:creationId xmlns:p14="http://schemas.microsoft.com/office/powerpoint/2010/main" val="2951559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Commercial distributed databases fall into two categories: databases that do not offer well-defined provable consistency choices at all, and databases that offer two extreme programmability choices (strong vs. eventual consistency).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Despite the abundance of research and proposals for more than 50 consistency models, the distributed database community has not been able to commercialize consistency levels beyond strong and eventual consistency.</a:t>
            </a:r>
          </a:p>
          <a:p>
            <a:endParaRPr lang="en-IN" sz="1200" b="0" i="0" u="none" strike="noStrike" kern="1200">
              <a:solidFill>
                <a:schemeClr val="tx1"/>
              </a:solidFill>
              <a:effectLst/>
              <a:latin typeface="+mn-lt"/>
              <a:ea typeface="+mn-ea"/>
              <a:cs typeface="+mn-cs"/>
            </a:endParaRPr>
          </a:p>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89</a:t>
            </a:fld>
            <a:endParaRPr lang="en-IN"/>
          </a:p>
        </p:txBody>
      </p:sp>
    </p:spTree>
    <p:extLst>
      <p:ext uri="{BB962C8B-B14F-4D97-AF65-F5344CB8AC3E}">
        <p14:creationId xmlns:p14="http://schemas.microsoft.com/office/powerpoint/2010/main" val="3592282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https://azure.microsoft.com/en-us/blog/a-technical-overview-of-azure-cosmos-db/</a:t>
            </a:r>
          </a:p>
          <a:p>
            <a:r>
              <a:rPr lang="en-IN" sz="1200" b="0" i="0" u="none" strike="noStrike" kern="1200">
                <a:solidFill>
                  <a:schemeClr val="tx1"/>
                </a:solidFill>
                <a:effectLst/>
                <a:latin typeface="+mn-lt"/>
                <a:ea typeface="+mn-ea"/>
                <a:cs typeface="+mn-cs"/>
              </a:rPr>
              <a:t>The overall </a:t>
            </a:r>
            <a:r>
              <a:rPr lang="en-IN" sz="1200" b="0" i="1" u="none" strike="noStrike" kern="1200">
                <a:solidFill>
                  <a:schemeClr val="tx1"/>
                </a:solidFill>
                <a:effectLst/>
                <a:latin typeface="+mn-lt"/>
                <a:ea typeface="+mn-ea"/>
                <a:cs typeface="+mn-cs"/>
              </a:rPr>
              <a:t>resource model</a:t>
            </a:r>
            <a:r>
              <a:rPr lang="en-IN" sz="1200" b="0" i="0" u="none" strike="noStrike" kern="1200">
                <a:solidFill>
                  <a:schemeClr val="tx1"/>
                </a:solidFill>
                <a:effectLst/>
                <a:latin typeface="+mn-lt"/>
                <a:ea typeface="+mn-ea"/>
                <a:cs typeface="+mn-cs"/>
              </a:rPr>
              <a:t> of an application using Azure Cosmos DB is a hierarchical overlay of the resources rooted under the database account, and can be navigated using hyperlinks. </a:t>
            </a:r>
          </a:p>
          <a:p>
            <a:r>
              <a:rPr lang="en-IN" sz="1200" b="0" i="0" u="none" strike="noStrike" kern="1200">
                <a:solidFill>
                  <a:schemeClr val="tx1"/>
                </a:solidFill>
                <a:effectLst/>
                <a:latin typeface="+mn-lt"/>
                <a:ea typeface="+mn-ea"/>
                <a:cs typeface="+mn-cs"/>
              </a:rPr>
              <a:t>With the exception of the </a:t>
            </a:r>
            <a:r>
              <a:rPr lang="en-IN" sz="1200" b="0" i="1" u="none" strike="noStrike" kern="1200">
                <a:solidFill>
                  <a:schemeClr val="tx1"/>
                </a:solidFill>
                <a:effectLst/>
                <a:latin typeface="+mn-lt"/>
                <a:ea typeface="+mn-ea"/>
                <a:cs typeface="+mn-cs"/>
              </a:rPr>
              <a:t>item</a:t>
            </a:r>
            <a:r>
              <a:rPr lang="en-IN" sz="1200" b="0" i="0" u="none" strike="noStrike" kern="1200">
                <a:solidFill>
                  <a:schemeClr val="tx1"/>
                </a:solidFill>
                <a:effectLst/>
                <a:latin typeface="+mn-lt"/>
                <a:ea typeface="+mn-ea"/>
                <a:cs typeface="+mn-cs"/>
              </a:rPr>
              <a:t> resource - which is used to represent arbitrary user defined content, all other resources have a system-defined schema.</a:t>
            </a:r>
          </a:p>
          <a:p>
            <a:r>
              <a:rPr lang="en-IN" sz="1200" b="0" i="0" u="none" strike="noStrike" kern="1200">
                <a:solidFill>
                  <a:schemeClr val="tx1"/>
                </a:solidFill>
                <a:effectLst/>
                <a:latin typeface="+mn-lt"/>
                <a:ea typeface="+mn-ea"/>
                <a:cs typeface="+mn-cs"/>
              </a:rPr>
              <a:t>The content model of the item resource is based on atom-record-sequence (ARS) described earlier.</a:t>
            </a:r>
          </a:p>
          <a:p>
            <a:r>
              <a:rPr lang="en-IN" sz="1200" b="0" i="0" u="none" strike="noStrike" kern="1200">
                <a:solidFill>
                  <a:schemeClr val="tx1"/>
                </a:solidFill>
                <a:effectLst/>
                <a:latin typeface="+mn-lt"/>
                <a:ea typeface="+mn-ea"/>
                <a:cs typeface="+mn-cs"/>
              </a:rPr>
              <a:t>Both, container and item resources are further </a:t>
            </a:r>
            <a:r>
              <a:rPr lang="en-IN" sz="1200" b="0" i="1" u="none" strike="noStrike" kern="1200">
                <a:solidFill>
                  <a:schemeClr val="tx1"/>
                </a:solidFill>
                <a:effectLst/>
                <a:latin typeface="+mn-lt"/>
                <a:ea typeface="+mn-ea"/>
                <a:cs typeface="+mn-cs"/>
              </a:rPr>
              <a:t>projected</a:t>
            </a:r>
            <a:r>
              <a:rPr lang="en-IN" sz="1200" b="0" i="0" u="none" strike="noStrike" kern="1200">
                <a:solidFill>
                  <a:schemeClr val="tx1"/>
                </a:solidFill>
                <a:effectLst/>
                <a:latin typeface="+mn-lt"/>
                <a:ea typeface="+mn-ea"/>
                <a:cs typeface="+mn-cs"/>
              </a:rPr>
              <a:t> as reified resource types for a specific type of API interface</a:t>
            </a:r>
          </a:p>
          <a:p>
            <a:r>
              <a:rPr lang="en-IN" sz="1200" b="0" i="0" u="none" strike="noStrike" kern="1200">
                <a:solidFill>
                  <a:schemeClr val="tx1"/>
                </a:solidFill>
                <a:effectLst/>
                <a:latin typeface="+mn-lt"/>
                <a:ea typeface="+mn-ea"/>
                <a:cs typeface="+mn-cs"/>
              </a:rPr>
              <a:t>Each resource is uniquely identified by a stable and logical URI and represented as a JSON document.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96</a:t>
            </a:fld>
            <a:endParaRPr lang="en-IN"/>
          </a:p>
        </p:txBody>
      </p:sp>
    </p:spTree>
    <p:extLst>
      <p:ext uri="{BB962C8B-B14F-4D97-AF65-F5344CB8AC3E}">
        <p14:creationId xmlns:p14="http://schemas.microsoft.com/office/powerpoint/2010/main" val="4154274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A </a:t>
            </a:r>
            <a:r>
              <a:rPr lang="en-IN" sz="1200" b="0" i="1" u="none" strike="noStrike" kern="1200">
                <a:solidFill>
                  <a:schemeClr val="tx1"/>
                </a:solidFill>
                <a:effectLst/>
                <a:latin typeface="+mn-lt"/>
                <a:ea typeface="+mn-ea"/>
                <a:cs typeface="+mn-cs"/>
              </a:rPr>
              <a:t>resource partition</a:t>
            </a:r>
            <a:r>
              <a:rPr lang="en-IN" sz="1200" b="0" i="0" u="none" strike="noStrike" kern="1200">
                <a:solidFill>
                  <a:schemeClr val="tx1"/>
                </a:solidFill>
                <a:effectLst/>
                <a:latin typeface="+mn-lt"/>
                <a:ea typeface="+mn-ea"/>
                <a:cs typeface="+mn-cs"/>
              </a:rPr>
              <a:t> is a consistent and highly available container of data partitioned by a customer specified </a:t>
            </a:r>
            <a:r>
              <a:rPr lang="en-IN" sz="1200" b="0" i="1" u="none" strike="noStrike" kern="1200">
                <a:solidFill>
                  <a:schemeClr val="tx1"/>
                </a:solidFill>
                <a:effectLst/>
                <a:latin typeface="+mn-lt"/>
                <a:ea typeface="+mn-ea"/>
                <a:cs typeface="+mn-cs"/>
              </a:rPr>
              <a:t>partition-key</a:t>
            </a:r>
          </a:p>
          <a:p>
            <a:r>
              <a:rPr lang="en-IN" sz="1200" b="0" i="0" u="none" strike="noStrike" kern="1200">
                <a:solidFill>
                  <a:schemeClr val="tx1"/>
                </a:solidFill>
                <a:effectLst/>
                <a:latin typeface="+mn-lt"/>
                <a:ea typeface="+mn-ea"/>
                <a:cs typeface="+mn-cs"/>
              </a:rPr>
              <a:t>it provides a single system image for a set of resources it manages and is a fundamental unit of scalability and distribution</a:t>
            </a:r>
          </a:p>
          <a:p>
            <a:r>
              <a:rPr lang="en-IN" sz="1200" b="0" i="0" u="none" strike="noStrike" kern="1200">
                <a:solidFill>
                  <a:schemeClr val="tx1"/>
                </a:solidFill>
                <a:effectLst/>
                <a:latin typeface="+mn-lt"/>
                <a:ea typeface="+mn-ea"/>
                <a:cs typeface="+mn-cs"/>
              </a:rPr>
              <a:t>Customers can elastically scale throughput of a container by programmatically provisioning throughput at a second or minute granularity on an Azure Cosmos DB container.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98</a:t>
            </a:fld>
            <a:endParaRPr lang="en-IN"/>
          </a:p>
        </p:txBody>
      </p:sp>
    </p:spTree>
    <p:extLst>
      <p:ext uri="{BB962C8B-B14F-4D97-AF65-F5344CB8AC3E}">
        <p14:creationId xmlns:p14="http://schemas.microsoft.com/office/powerpoint/2010/main" val="1485217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https://d0.awsstatic.com/whitepapers/migration-best-practices-rdbms-to-dynamodb.pdf</a:t>
            </a:r>
          </a:p>
          <a:p>
            <a:r>
              <a:rPr lang="en-IN"/>
              <a:t>Often, it is useful to be able to fetch items using a different set of values than the hash and the range keys.  DynamoDB supports these operations through local and global secondary indexes.  A local secondary index uses the same hash key as defined on the table, but a different attribute as the range key.</a:t>
            </a:r>
          </a:p>
          <a:p>
            <a:r>
              <a:rPr lang="en-IN"/>
              <a:t>A global secondary index can use any scalar attribute as the hash or range key</a:t>
            </a:r>
          </a:p>
          <a:p>
            <a:r>
              <a:rPr lang="en-IN"/>
              <a:t> Reads on global secondary indexes are always eventually consistent, whereas local secondary indexes support eventual or strong consistency.</a:t>
            </a:r>
          </a:p>
        </p:txBody>
      </p:sp>
      <p:sp>
        <p:nvSpPr>
          <p:cNvPr id="4" name="Slide Number Placeholder 3"/>
          <p:cNvSpPr>
            <a:spLocks noGrp="1"/>
          </p:cNvSpPr>
          <p:nvPr>
            <p:ph type="sldNum" sz="quarter" idx="10"/>
          </p:nvPr>
        </p:nvSpPr>
        <p:spPr/>
        <p:txBody>
          <a:bodyPr/>
          <a:lstStyle/>
          <a:p>
            <a:fld id="{25449CBA-05E9-484F-A79A-57E4CBA1B138}" type="slidenum">
              <a:rPr lang="en-IN" smtClean="0"/>
              <a:t>100</a:t>
            </a:fld>
            <a:endParaRPr lang="en-IN"/>
          </a:p>
        </p:txBody>
      </p:sp>
    </p:spTree>
    <p:extLst>
      <p:ext uri="{BB962C8B-B14F-4D97-AF65-F5344CB8AC3E}">
        <p14:creationId xmlns:p14="http://schemas.microsoft.com/office/powerpoint/2010/main" val="898267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When you create an App Service plan in a certain region (for example, West Europe), a set of compute resources is created for that plan in that region. Whatever apps you put into this App Service plan run on these compute resources as defined by your App Service plan.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103</a:t>
            </a:fld>
            <a:endParaRPr lang="en-IN"/>
          </a:p>
        </p:txBody>
      </p:sp>
    </p:spTree>
    <p:extLst>
      <p:ext uri="{BB962C8B-B14F-4D97-AF65-F5344CB8AC3E}">
        <p14:creationId xmlns:p14="http://schemas.microsoft.com/office/powerpoint/2010/main" val="3761548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104</a:t>
            </a:fld>
            <a:endParaRPr lang="en-IN"/>
          </a:p>
        </p:txBody>
      </p:sp>
    </p:spTree>
    <p:extLst>
      <p:ext uri="{BB962C8B-B14F-4D97-AF65-F5344CB8AC3E}">
        <p14:creationId xmlns:p14="http://schemas.microsoft.com/office/powerpoint/2010/main" val="208669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SCP – Service Control Policy</a:t>
            </a:r>
          </a:p>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9</a:t>
            </a:fld>
            <a:endParaRPr lang="en-IN"/>
          </a:p>
        </p:txBody>
      </p:sp>
    </p:spTree>
    <p:extLst>
      <p:ext uri="{BB962C8B-B14F-4D97-AF65-F5344CB8AC3E}">
        <p14:creationId xmlns:p14="http://schemas.microsoft.com/office/powerpoint/2010/main" val="2891082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https://www.youtube.com/watch?v=SG0tn4pUvy8&amp;t=140s</a:t>
            </a:r>
          </a:p>
        </p:txBody>
      </p:sp>
      <p:sp>
        <p:nvSpPr>
          <p:cNvPr id="4" name="Slide Number Placeholder 3"/>
          <p:cNvSpPr>
            <a:spLocks noGrp="1"/>
          </p:cNvSpPr>
          <p:nvPr>
            <p:ph type="sldNum" sz="quarter" idx="5"/>
          </p:nvPr>
        </p:nvSpPr>
        <p:spPr/>
        <p:txBody>
          <a:bodyPr/>
          <a:lstStyle/>
          <a:p>
            <a:fld id="{25449CBA-05E9-484F-A79A-57E4CBA1B138}" type="slidenum">
              <a:rPr lang="en-IN" smtClean="0"/>
              <a:t>107</a:t>
            </a:fld>
            <a:endParaRPr lang="en-IN"/>
          </a:p>
        </p:txBody>
      </p:sp>
    </p:spTree>
    <p:extLst>
      <p:ext uri="{BB962C8B-B14F-4D97-AF65-F5344CB8AC3E}">
        <p14:creationId xmlns:p14="http://schemas.microsoft.com/office/powerpoint/2010/main" val="459150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113</a:t>
            </a:fld>
            <a:endParaRPr lang="en-IN"/>
          </a:p>
        </p:txBody>
      </p:sp>
    </p:spTree>
    <p:extLst>
      <p:ext uri="{BB962C8B-B14F-4D97-AF65-F5344CB8AC3E}">
        <p14:creationId xmlns:p14="http://schemas.microsoft.com/office/powerpoint/2010/main" val="1352989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version based gradual upgrade scenario using topics: create filters based on version of message. When new version of system is ready add its subscription to topic and let it handle v2 messages. v1 messages can continue to go to v1 subscription for as long as one wants.</a:t>
            </a:r>
          </a:p>
        </p:txBody>
      </p:sp>
      <p:sp>
        <p:nvSpPr>
          <p:cNvPr id="4" name="Slide Number Placeholder 3"/>
          <p:cNvSpPr>
            <a:spLocks noGrp="1"/>
          </p:cNvSpPr>
          <p:nvPr>
            <p:ph type="sldNum" sz="quarter" idx="5"/>
          </p:nvPr>
        </p:nvSpPr>
        <p:spPr/>
        <p:txBody>
          <a:bodyPr/>
          <a:lstStyle/>
          <a:p>
            <a:fld id="{25449CBA-05E9-484F-A79A-57E4CBA1B138}" type="slidenum">
              <a:rPr lang="en-IN" smtClean="0"/>
              <a:t>114</a:t>
            </a:fld>
            <a:endParaRPr lang="en-IN"/>
          </a:p>
        </p:txBody>
      </p:sp>
    </p:spTree>
    <p:extLst>
      <p:ext uri="{BB962C8B-B14F-4D97-AF65-F5344CB8AC3E}">
        <p14:creationId xmlns:p14="http://schemas.microsoft.com/office/powerpoint/2010/main" val="791916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116</a:t>
            </a:fld>
            <a:endParaRPr lang="en-IN"/>
          </a:p>
        </p:txBody>
      </p:sp>
    </p:spTree>
    <p:extLst>
      <p:ext uri="{BB962C8B-B14F-4D97-AF65-F5344CB8AC3E}">
        <p14:creationId xmlns:p14="http://schemas.microsoft.com/office/powerpoint/2010/main" val="3513235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124</a:t>
            </a:fld>
            <a:endParaRPr lang="en-IN"/>
          </a:p>
        </p:txBody>
      </p:sp>
    </p:spTree>
    <p:extLst>
      <p:ext uri="{BB962C8B-B14F-4D97-AF65-F5344CB8AC3E}">
        <p14:creationId xmlns:p14="http://schemas.microsoft.com/office/powerpoint/2010/main" val="2321449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449CBA-05E9-484F-A79A-57E4CBA1B138}" type="slidenum">
              <a:rPr lang="en-IN" smtClean="0"/>
              <a:t>127</a:t>
            </a:fld>
            <a:endParaRPr lang="en-IN"/>
          </a:p>
        </p:txBody>
      </p:sp>
    </p:spTree>
    <p:extLst>
      <p:ext uri="{BB962C8B-B14F-4D97-AF65-F5344CB8AC3E}">
        <p14:creationId xmlns:p14="http://schemas.microsoft.com/office/powerpoint/2010/main" val="4059432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138</a:t>
            </a:fld>
            <a:endParaRPr lang="en-IN"/>
          </a:p>
        </p:txBody>
      </p:sp>
    </p:spTree>
    <p:extLst>
      <p:ext uri="{BB962C8B-B14F-4D97-AF65-F5344CB8AC3E}">
        <p14:creationId xmlns:p14="http://schemas.microsoft.com/office/powerpoint/2010/main" val="2385408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An example could be a single screen from a mobile app that needs to show user information that's owned by the basket, </a:t>
            </a:r>
            <a:r>
              <a:rPr lang="en-IN" b="0" i="0" dirty="0" err="1">
                <a:solidFill>
                  <a:srgbClr val="171717"/>
                </a:solidFill>
                <a:effectLst/>
                <a:latin typeface="Segoe UI" panose="020B0502040204020203" pitchFamily="34" charset="0"/>
              </a:rPr>
              <a:t>catalog</a:t>
            </a:r>
            <a:r>
              <a:rPr lang="en-IN" b="0" i="0" dirty="0">
                <a:solidFill>
                  <a:srgbClr val="171717"/>
                </a:solidFill>
                <a:effectLst/>
                <a:latin typeface="Segoe UI" panose="020B0502040204020203" pitchFamily="34" charset="0"/>
              </a:rPr>
              <a:t>, and user identity microservices. Another example would be a complex report involving many tables located in multiple microservices.</a:t>
            </a:r>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141</a:t>
            </a:fld>
            <a:endParaRPr lang="en-IN"/>
          </a:p>
        </p:txBody>
      </p:sp>
    </p:spTree>
    <p:extLst>
      <p:ext uri="{BB962C8B-B14F-4D97-AF65-F5344CB8AC3E}">
        <p14:creationId xmlns:p14="http://schemas.microsoft.com/office/powerpoint/2010/main" val="3825899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Similar to Façade Design Pattern. Also </a:t>
            </a:r>
            <a:r>
              <a:rPr lang="en-IN" b="0" i="0" dirty="0">
                <a:solidFill>
                  <a:srgbClr val="171717"/>
                </a:solidFill>
                <a:effectLst/>
                <a:latin typeface="Segoe UI" panose="020B0502040204020203" pitchFamily="34" charset="0"/>
              </a:rPr>
              <a:t>known as the "backend for frontend" (</a:t>
            </a:r>
            <a:r>
              <a:rPr lang="en-IN" b="0" i="0" u="none" strike="noStrike" dirty="0">
                <a:effectLst/>
                <a:latin typeface="Segoe UI" panose="020B0502040204020203" pitchFamily="34" charset="0"/>
                <a:hlinkClick r:id="rId3"/>
              </a:rPr>
              <a:t>BFF</a:t>
            </a:r>
            <a:r>
              <a:rPr lang="en-IN" b="0" i="0" dirty="0">
                <a:solidFill>
                  <a:srgbClr val="171717"/>
                </a:solidFill>
                <a:effectLst/>
                <a:latin typeface="Segoe UI" panose="020B0502040204020203" pitchFamily="34" charset="0"/>
              </a:rPr>
              <a:t>) because you build it while thinking about the needs of the client app</a:t>
            </a:r>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143</a:t>
            </a:fld>
            <a:endParaRPr lang="en-IN"/>
          </a:p>
        </p:txBody>
      </p:sp>
    </p:spTree>
    <p:extLst>
      <p:ext uri="{BB962C8B-B14F-4D97-AF65-F5344CB8AC3E}">
        <p14:creationId xmlns:p14="http://schemas.microsoft.com/office/powerpoint/2010/main" val="2034960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https://docs.microsoft.com/en-us/dotnet/architecture/microservices/architect-microservice-container-applications/distributed-data-management</a:t>
            </a:r>
          </a:p>
        </p:txBody>
      </p:sp>
      <p:sp>
        <p:nvSpPr>
          <p:cNvPr id="4" name="Slide Number Placeholder 3"/>
          <p:cNvSpPr>
            <a:spLocks noGrp="1"/>
          </p:cNvSpPr>
          <p:nvPr>
            <p:ph type="sldNum" sz="quarter" idx="5"/>
          </p:nvPr>
        </p:nvSpPr>
        <p:spPr/>
        <p:txBody>
          <a:bodyPr/>
          <a:lstStyle/>
          <a:p>
            <a:fld id="{25449CBA-05E9-484F-A79A-57E4CBA1B138}" type="slidenum">
              <a:rPr lang="en-IN" smtClean="0"/>
              <a:t>146</a:t>
            </a:fld>
            <a:endParaRPr lang="en-IN"/>
          </a:p>
        </p:txBody>
      </p:sp>
    </p:spTree>
    <p:extLst>
      <p:ext uri="{BB962C8B-B14F-4D97-AF65-F5344CB8AC3E}">
        <p14:creationId xmlns:p14="http://schemas.microsoft.com/office/powerpoint/2010/main" val="1167852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7EDCB01-3B9F-4948-9837-723E34D7D48D}" type="slidenum">
              <a:rPr lang="en-IN" smtClean="0"/>
              <a:t>11</a:t>
            </a:fld>
            <a:endParaRPr lang="en-IN"/>
          </a:p>
        </p:txBody>
      </p:sp>
    </p:spTree>
    <p:extLst>
      <p:ext uri="{BB962C8B-B14F-4D97-AF65-F5344CB8AC3E}">
        <p14:creationId xmlns:p14="http://schemas.microsoft.com/office/powerpoint/2010/main" val="3517073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In a distributed system like a microservices-based application, with so many artifacts moving around and with distributed services across many servers or hosts, components will eventually fail. Partial failure and even larger outages will occur, so you need to design your microservices and the communication across them considering the common risks in this type of distributed system.</a:t>
            </a:r>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150</a:t>
            </a:fld>
            <a:endParaRPr lang="en-IN"/>
          </a:p>
        </p:txBody>
      </p:sp>
    </p:spTree>
    <p:extLst>
      <p:ext uri="{BB962C8B-B14F-4D97-AF65-F5344CB8AC3E}">
        <p14:creationId xmlns:p14="http://schemas.microsoft.com/office/powerpoint/2010/main" val="396754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1. Resources viewable only by region.</a:t>
            </a:r>
          </a:p>
          <a:p>
            <a:r>
              <a:rPr lang="en-IN"/>
              <a:t>2. AZs have to be chosen, either by user or by AWS.</a:t>
            </a:r>
          </a:p>
          <a:p>
            <a:r>
              <a:rPr lang="en-IN"/>
              <a:t>3. Distribute instances across multiple </a:t>
            </a:r>
            <a:r>
              <a:rPr lang="en-IN" err="1"/>
              <a:t>Azs</a:t>
            </a:r>
            <a:r>
              <a:rPr lang="en-IN"/>
              <a:t>, one fails – redirect to another. Design app such a way.</a:t>
            </a:r>
          </a:p>
          <a:p>
            <a:r>
              <a:rPr lang="en-IN"/>
              <a:t>4. AZ 3 letter identifier us-east-1a. Location of us-east-1a may not be same for two accounts</a:t>
            </a:r>
          </a:p>
          <a:p>
            <a:r>
              <a:rPr lang="en-IN"/>
              <a:t>5. Constrained </a:t>
            </a:r>
            <a:r>
              <a:rPr lang="en-IN" err="1"/>
              <a:t>Azs</a:t>
            </a:r>
            <a:r>
              <a:rPr lang="en-IN"/>
              <a:t>, removed </a:t>
            </a:r>
            <a:r>
              <a:rPr lang="en-IN" err="1"/>
              <a:t>Azs</a:t>
            </a:r>
            <a:r>
              <a:rPr lang="en-IN"/>
              <a:t>. </a:t>
            </a:r>
            <a:r>
              <a:rPr lang="en-IN" err="1"/>
              <a:t>Azs</a:t>
            </a:r>
            <a:r>
              <a:rPr lang="en-IN"/>
              <a:t> in two accounts could be different.</a:t>
            </a:r>
          </a:p>
        </p:txBody>
      </p:sp>
      <p:sp>
        <p:nvSpPr>
          <p:cNvPr id="4" name="Slide Number Placeholder 3"/>
          <p:cNvSpPr>
            <a:spLocks noGrp="1"/>
          </p:cNvSpPr>
          <p:nvPr>
            <p:ph type="sldNum" sz="quarter" idx="10"/>
          </p:nvPr>
        </p:nvSpPr>
        <p:spPr/>
        <p:txBody>
          <a:bodyPr/>
          <a:lstStyle/>
          <a:p>
            <a:fld id="{47EDCB01-3B9F-4948-9837-723E34D7D48D}" type="slidenum">
              <a:rPr lang="en-IN" smtClean="0"/>
              <a:t>12</a:t>
            </a:fld>
            <a:endParaRPr lang="en-IN"/>
          </a:p>
        </p:txBody>
      </p:sp>
    </p:spTree>
    <p:extLst>
      <p:ext uri="{BB962C8B-B14F-4D97-AF65-F5344CB8AC3E}">
        <p14:creationId xmlns:p14="http://schemas.microsoft.com/office/powerpoint/2010/main" val="1807589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https://docs.microsoft.com/en-us/azure/azure-resource-manager/templates/template-tutorial-create-first-template?tabs=azure-powershell</a:t>
            </a:r>
            <a:endParaRPr lang="en-IN" dirty="0"/>
          </a:p>
          <a:p>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30</a:t>
            </a:fld>
            <a:endParaRPr lang="en-IN"/>
          </a:p>
        </p:txBody>
      </p:sp>
    </p:spTree>
    <p:extLst>
      <p:ext uri="{BB962C8B-B14F-4D97-AF65-F5344CB8AC3E}">
        <p14:creationId xmlns:p14="http://schemas.microsoft.com/office/powerpoint/2010/main" val="645530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37</a:t>
            </a:fld>
            <a:endParaRPr lang="en-IN"/>
          </a:p>
        </p:txBody>
      </p:sp>
    </p:spTree>
    <p:extLst>
      <p:ext uri="{BB962C8B-B14F-4D97-AF65-F5344CB8AC3E}">
        <p14:creationId xmlns:p14="http://schemas.microsoft.com/office/powerpoint/2010/main" val="232144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449CBA-05E9-484F-A79A-57E4CBA1B138}" type="slidenum">
              <a:rPr lang="en-IN" smtClean="0"/>
              <a:t>40</a:t>
            </a:fld>
            <a:endParaRPr lang="en-IN"/>
          </a:p>
        </p:txBody>
      </p:sp>
    </p:spTree>
    <p:extLst>
      <p:ext uri="{BB962C8B-B14F-4D97-AF65-F5344CB8AC3E}">
        <p14:creationId xmlns:p14="http://schemas.microsoft.com/office/powerpoint/2010/main" val="4059432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57</a:t>
            </a:fld>
            <a:endParaRPr lang="en-IN"/>
          </a:p>
        </p:txBody>
      </p:sp>
    </p:spTree>
    <p:extLst>
      <p:ext uri="{BB962C8B-B14F-4D97-AF65-F5344CB8AC3E}">
        <p14:creationId xmlns:p14="http://schemas.microsoft.com/office/powerpoint/2010/main" val="27969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3AFC-6BE4-2962-5FE0-DAEC7B04F2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AA341D-5A3F-684C-560F-A4DA11D0E6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CBFBA7-336B-88B9-A73E-887F9F8198A8}"/>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5" name="Footer Placeholder 4">
            <a:extLst>
              <a:ext uri="{FF2B5EF4-FFF2-40B4-BE49-F238E27FC236}">
                <a16:creationId xmlns:a16="http://schemas.microsoft.com/office/drawing/2014/main" id="{E810BF17-398B-5C6A-34D4-ED24EF9EC5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EC2E5C-7972-73A7-BA95-14B766B1FFB5}"/>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579302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4DD0-DFC2-5EF7-A7B1-2BB2F5E8C1C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09D75A-0280-97EF-A0D4-00BE4D7CB3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D09265-6A4A-F83C-D031-A621520E2662}"/>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5" name="Footer Placeholder 4">
            <a:extLst>
              <a:ext uri="{FF2B5EF4-FFF2-40B4-BE49-F238E27FC236}">
                <a16:creationId xmlns:a16="http://schemas.microsoft.com/office/drawing/2014/main" id="{EF551B93-63BE-A551-1B9F-D6505F8792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486F6A-6926-A82F-8C6D-778527CD0504}"/>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346564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7E433D-4827-25E5-8E0A-7DCFEBEC0D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E395DC-416D-473C-A994-22DD8BC14C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6D6936-FA56-B993-32A0-3C2261363D58}"/>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5" name="Footer Placeholder 4">
            <a:extLst>
              <a:ext uri="{FF2B5EF4-FFF2-40B4-BE49-F238E27FC236}">
                <a16:creationId xmlns:a16="http://schemas.microsoft.com/office/drawing/2014/main" id="{F219D7F5-552C-E366-7A52-54E3FD5B46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698C84-5A91-6EF4-8BAD-8AD36034308B}"/>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2962608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4F69-5047-4778-C6FD-24ADEEB847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365800-36A6-6EBA-771C-3A545260D2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40FBB5-D8BA-7DF4-824C-9F9D261ED224}"/>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5" name="Footer Placeholder 4">
            <a:extLst>
              <a:ext uri="{FF2B5EF4-FFF2-40B4-BE49-F238E27FC236}">
                <a16:creationId xmlns:a16="http://schemas.microsoft.com/office/drawing/2014/main" id="{0EE97820-E368-5388-D776-35BBE8EDB8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9120B1-4BBD-E810-796F-2AB48AD99A58}"/>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332256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A20C5-8C2E-6BB1-F8BD-819166A60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CC0B9F-139B-89FB-5E6A-FCE26993FF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CBF040-344C-B0EC-041C-554A4A242158}"/>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5" name="Footer Placeholder 4">
            <a:extLst>
              <a:ext uri="{FF2B5EF4-FFF2-40B4-BE49-F238E27FC236}">
                <a16:creationId xmlns:a16="http://schemas.microsoft.com/office/drawing/2014/main" id="{EFAF0C55-D0B4-00F3-26D6-5A72559533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008154-C478-F6EF-B189-8D9989A59A96}"/>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94101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9098-C98A-F1F7-66FE-1094C5D474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D605A0-821A-7A5D-EBCC-38F916147F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9C35B8-A901-A2A2-80A6-19E6128C14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0D0D28-B617-16A7-18AC-E204AA2181AD}"/>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6" name="Footer Placeholder 5">
            <a:extLst>
              <a:ext uri="{FF2B5EF4-FFF2-40B4-BE49-F238E27FC236}">
                <a16:creationId xmlns:a16="http://schemas.microsoft.com/office/drawing/2014/main" id="{E29FACD5-4D1A-4E95-0440-8653799284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C28DD5-5E6F-27A1-D219-977488115218}"/>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255392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5A912-3757-E2B5-CEA3-941D9CFF2D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44E63D-0876-A994-116B-FD334898A7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F8DD00-E3B8-15A7-29EC-31A23F62F6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DC6803-8B95-0F29-CA20-D02BB03A75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B9A947-0DCA-5947-BCA6-24800A27A5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7A7B6F-EF37-51CC-E855-B9D97725589E}"/>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8" name="Footer Placeholder 7">
            <a:extLst>
              <a:ext uri="{FF2B5EF4-FFF2-40B4-BE49-F238E27FC236}">
                <a16:creationId xmlns:a16="http://schemas.microsoft.com/office/drawing/2014/main" id="{C161AE35-FE6E-8814-28F2-4F8F537AE3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094F25-87D0-796B-6B2D-37E4DAE1F9DB}"/>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171961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427A-091F-CD45-A46B-99483D7967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0E8165E-6EAD-CC0C-A189-0562909EE69C}"/>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4" name="Footer Placeholder 3">
            <a:extLst>
              <a:ext uri="{FF2B5EF4-FFF2-40B4-BE49-F238E27FC236}">
                <a16:creationId xmlns:a16="http://schemas.microsoft.com/office/drawing/2014/main" id="{E538F42B-9871-94FB-50A9-C322964F4C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264A37-EE00-9697-D1E9-40AD7165BF0A}"/>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153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D09F1-49C0-DC0E-EA5A-AB6A6D919AC5}"/>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3" name="Footer Placeholder 2">
            <a:extLst>
              <a:ext uri="{FF2B5EF4-FFF2-40B4-BE49-F238E27FC236}">
                <a16:creationId xmlns:a16="http://schemas.microsoft.com/office/drawing/2014/main" id="{B1167B83-DA75-C454-B64A-DFC3DCE1AE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FCCCC5-AD26-AC61-99AD-EDAD478045EC}"/>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2275993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2136-780F-915D-2A1A-FE7CCC71C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637449-6927-613D-D291-EBA5C31FE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4A187C-13AF-4085-43D1-EBFB191AB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A7E4D2-7890-252D-695E-508CDB2BE7E7}"/>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6" name="Footer Placeholder 5">
            <a:extLst>
              <a:ext uri="{FF2B5EF4-FFF2-40B4-BE49-F238E27FC236}">
                <a16:creationId xmlns:a16="http://schemas.microsoft.com/office/drawing/2014/main" id="{1973E8CE-33C1-3C8B-0FD7-445A5BA3CF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723AB2-445C-43A2-7B30-5258D4EA6E5F}"/>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268685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DE94-EEA5-2F2A-D1C9-E0105C66D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0927A6-E8FD-2B3C-E315-17BB29A75C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2E8944-2247-1445-5C48-4ECF1EDB9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DDEEC-3482-1B62-54FA-CD7F0ACB51DB}"/>
              </a:ext>
            </a:extLst>
          </p:cNvPr>
          <p:cNvSpPr>
            <a:spLocks noGrp="1"/>
          </p:cNvSpPr>
          <p:nvPr>
            <p:ph type="dt" sz="half" idx="10"/>
          </p:nvPr>
        </p:nvSpPr>
        <p:spPr/>
        <p:txBody>
          <a:bodyPr/>
          <a:lstStyle/>
          <a:p>
            <a:fld id="{CFB9896D-94E5-42C2-8D55-D070C8182C0B}" type="datetimeFigureOut">
              <a:rPr lang="en-IN" smtClean="0"/>
              <a:t>18-03-2024</a:t>
            </a:fld>
            <a:endParaRPr lang="en-IN"/>
          </a:p>
        </p:txBody>
      </p:sp>
      <p:sp>
        <p:nvSpPr>
          <p:cNvPr id="6" name="Footer Placeholder 5">
            <a:extLst>
              <a:ext uri="{FF2B5EF4-FFF2-40B4-BE49-F238E27FC236}">
                <a16:creationId xmlns:a16="http://schemas.microsoft.com/office/drawing/2014/main" id="{1D84539A-A8C9-15F5-2A9F-F7CDC0AC16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2E477C-882F-6FE2-1454-F9E63562481A}"/>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908291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F626CA-7495-08B8-0038-55616C0FB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53F61C-A0CA-8F9B-85C0-02DA9E288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AFF0A3-593D-7BB0-A513-7EACB869DF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9896D-94E5-42C2-8D55-D070C8182C0B}" type="datetimeFigureOut">
              <a:rPr lang="en-IN" smtClean="0"/>
              <a:t>18-03-2024</a:t>
            </a:fld>
            <a:endParaRPr lang="en-IN"/>
          </a:p>
        </p:txBody>
      </p:sp>
      <p:sp>
        <p:nvSpPr>
          <p:cNvPr id="5" name="Footer Placeholder 4">
            <a:extLst>
              <a:ext uri="{FF2B5EF4-FFF2-40B4-BE49-F238E27FC236}">
                <a16:creationId xmlns:a16="http://schemas.microsoft.com/office/drawing/2014/main" id="{D940D050-3E97-2CA2-868D-4EE8670324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25352E-D60F-9BF2-B9E5-8A5475172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6FAC5-1C3E-4BF9-9431-9730760FB1D7}" type="slidenum">
              <a:rPr lang="en-IN" smtClean="0"/>
              <a:t>‹#›</a:t>
            </a:fld>
            <a:endParaRPr lang="en-IN"/>
          </a:p>
        </p:txBody>
      </p:sp>
    </p:spTree>
    <p:extLst>
      <p:ext uri="{BB962C8B-B14F-4D97-AF65-F5344CB8AC3E}">
        <p14:creationId xmlns:p14="http://schemas.microsoft.com/office/powerpoint/2010/main" val="111719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04.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8" Type="http://schemas.openxmlformats.org/officeDocument/2006/relationships/customXml" Target="../ink/ink170.xml"/><Relationship Id="rId13"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59.png"/><Relationship Id="rId12" Type="http://schemas.openxmlformats.org/officeDocument/2006/relationships/customXml" Target="../ink/ink172.xml"/><Relationship Id="rId17" Type="http://schemas.openxmlformats.org/officeDocument/2006/relationships/image" Target="../media/image164.png"/><Relationship Id="rId2" Type="http://schemas.openxmlformats.org/officeDocument/2006/relationships/customXml" Target="../ink/ink167.xml"/><Relationship Id="rId16" Type="http://schemas.openxmlformats.org/officeDocument/2006/relationships/customXml" Target="../ink/ink174.xml"/><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61.png"/><Relationship Id="rId5" Type="http://schemas.openxmlformats.org/officeDocument/2006/relationships/image" Target="../media/image158.png"/><Relationship Id="rId15" Type="http://schemas.openxmlformats.org/officeDocument/2006/relationships/image" Target="../media/image163.png"/><Relationship Id="rId10" Type="http://schemas.openxmlformats.org/officeDocument/2006/relationships/customXml" Target="../ink/ink171.xml"/><Relationship Id="rId4" Type="http://schemas.openxmlformats.org/officeDocument/2006/relationships/customXml" Target="../ink/ink168.xml"/><Relationship Id="rId9" Type="http://schemas.openxmlformats.org/officeDocument/2006/relationships/image" Target="../media/image160.png"/><Relationship Id="rId14" Type="http://schemas.openxmlformats.org/officeDocument/2006/relationships/customXml" Target="../ink/ink173.xml"/></Relationships>
</file>

<file path=ppt/slides/_rels/slide106.xml.rels><?xml version="1.0" encoding="UTF-8" standalone="yes"?>
<Relationships xmlns="http://schemas.openxmlformats.org/package/2006/relationships"><Relationship Id="rId8" Type="http://schemas.openxmlformats.org/officeDocument/2006/relationships/customXml" Target="../ink/ink178.xml"/><Relationship Id="rId3" Type="http://schemas.openxmlformats.org/officeDocument/2006/relationships/image" Target="../media/image165.png"/><Relationship Id="rId7" Type="http://schemas.openxmlformats.org/officeDocument/2006/relationships/image" Target="../media/image167.png"/><Relationship Id="rId2" Type="http://schemas.openxmlformats.org/officeDocument/2006/relationships/customXml" Target="../ink/ink175.xml"/><Relationship Id="rId1" Type="http://schemas.openxmlformats.org/officeDocument/2006/relationships/slideLayout" Target="../slideLayouts/slideLayout2.xml"/><Relationship Id="rId6" Type="http://schemas.openxmlformats.org/officeDocument/2006/relationships/customXml" Target="../ink/ink177.xml"/><Relationship Id="rId5" Type="http://schemas.openxmlformats.org/officeDocument/2006/relationships/image" Target="../media/image166.png"/><Relationship Id="rId4" Type="http://schemas.openxmlformats.org/officeDocument/2006/relationships/customXml" Target="../ink/ink176.xml"/><Relationship Id="rId9" Type="http://schemas.openxmlformats.org/officeDocument/2006/relationships/image" Target="../media/image16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docs.microsoft.com/en-us/azure/service-bus-messaging/service-bus-async-messaging" TargetMode="External"/><Relationship Id="rId2" Type="http://schemas.openxmlformats.org/officeDocument/2006/relationships/hyperlink" Target="https://docs.microsoft.com/en-us/azure/architecture/best-practices/auto-scaling" TargetMode="External"/><Relationship Id="rId1" Type="http://schemas.openxmlformats.org/officeDocument/2006/relationships/slideLayout" Target="../slideLayouts/slideLayout2.xml"/><Relationship Id="rId5" Type="http://schemas.openxmlformats.org/officeDocument/2006/relationships/hyperlink" Target="https://docs.microsoft.com/en-us/sql/database-engine/availability-groups/windows/always-on-availability-groups-sql-server" TargetMode="External"/><Relationship Id="rId4" Type="http://schemas.openxmlformats.org/officeDocument/2006/relationships/hyperlink" Target="https://docs.microsoft.com/en-us/azure/architecture/best-practices/caching"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en.wikipedia.org/wiki/Advanced_Message_Queuing_Protocol"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docs.microsoft.com/en-us/azure/architecture/patterns/materialized-view"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docs.microsoft.com/en-us/dotnet/architecture/microservices/architect-microservice-container-applications/communication-in-microservice-architectur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zure-resource-manager/templates/deploy-to-management-group" TargetMode="External"/><Relationship Id="rId2" Type="http://schemas.openxmlformats.org/officeDocument/2006/relationships/hyperlink" Target="https://docs.microsoft.com/en-us/azure/azure-resource-manager/templates/deploy-to-subscription" TargetMode="External"/><Relationship Id="rId1" Type="http://schemas.openxmlformats.org/officeDocument/2006/relationships/slideLayout" Target="../slideLayouts/slideLayout2.xml"/><Relationship Id="rId4" Type="http://schemas.openxmlformats.org/officeDocument/2006/relationships/hyperlink" Target="https://docs.microsoft.com/en-us/azure/azure-resource-manager/templates/deploy-to-tenan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architecture/guide/" TargetMode="External"/><Relationship Id="rId2" Type="http://schemas.openxmlformats.org/officeDocument/2006/relationships/hyperlink" Target="https://aws.amazon.com/architecture/well-architected/" TargetMode="External"/><Relationship Id="rId1" Type="http://schemas.openxmlformats.org/officeDocument/2006/relationships/slideLayout" Target="../slideLayouts/slideLayout2.xml"/><Relationship Id="rId4" Type="http://schemas.openxmlformats.org/officeDocument/2006/relationships/hyperlink" Target="http://www.cloudcomputingpatterns.org/cloud_computing_fundamental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service-bus-messaging/service-bus-async-messaging" TargetMode="External"/><Relationship Id="rId2" Type="http://schemas.openxmlformats.org/officeDocument/2006/relationships/hyperlink" Target="https://docs.microsoft.com/en-us/azure/architecture/best-practices/auto-scaling" TargetMode="External"/><Relationship Id="rId1" Type="http://schemas.openxmlformats.org/officeDocument/2006/relationships/slideLayout" Target="../slideLayouts/slideLayout2.xml"/><Relationship Id="rId5" Type="http://schemas.openxmlformats.org/officeDocument/2006/relationships/hyperlink" Target="https://docs.microsoft.com/en-us/sql/database-engine/availability-groups/windows/always-on-availability-groups-sql-server" TargetMode="External"/><Relationship Id="rId4" Type="http://schemas.openxmlformats.org/officeDocument/2006/relationships/hyperlink" Target="https://docs.microsoft.com/en-us/azure/architecture/best-practices/cach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70.png"/><Relationship Id="rId26" Type="http://schemas.openxmlformats.org/officeDocument/2006/relationships/image" Target="../media/image310.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50.png"/><Relationship Id="rId42" Type="http://schemas.openxmlformats.org/officeDocument/2006/relationships/image" Target="../media/image390.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60.png"/><Relationship Id="rId20" Type="http://schemas.openxmlformats.org/officeDocument/2006/relationships/image" Target="../media/image280.png"/><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110.png"/><Relationship Id="rId11" Type="http://schemas.openxmlformats.org/officeDocument/2006/relationships/customXml" Target="../ink/ink5.xml"/><Relationship Id="rId24" Type="http://schemas.openxmlformats.org/officeDocument/2006/relationships/image" Target="../media/image300.png"/><Relationship Id="rId32" Type="http://schemas.openxmlformats.org/officeDocument/2006/relationships/image" Target="../media/image340.png"/><Relationship Id="rId37" Type="http://schemas.openxmlformats.org/officeDocument/2006/relationships/customXml" Target="../ink/ink18.xml"/><Relationship Id="rId40" Type="http://schemas.openxmlformats.org/officeDocument/2006/relationships/image" Target="../media/image38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20.png"/><Relationship Id="rId36" Type="http://schemas.openxmlformats.org/officeDocument/2006/relationships/image" Target="../media/image360.png"/><Relationship Id="rId10" Type="http://schemas.openxmlformats.org/officeDocument/2006/relationships/image" Target="../media/image2310.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2010.png"/><Relationship Id="rId9" Type="http://schemas.openxmlformats.org/officeDocument/2006/relationships/customXml" Target="../ink/ink4.xml"/><Relationship Id="rId14" Type="http://schemas.openxmlformats.org/officeDocument/2006/relationships/image" Target="../media/image250.png"/><Relationship Id="rId22" Type="http://schemas.openxmlformats.org/officeDocument/2006/relationships/image" Target="../media/image290.png"/><Relationship Id="rId27" Type="http://schemas.openxmlformats.org/officeDocument/2006/relationships/customXml" Target="../ink/ink13.xml"/><Relationship Id="rId30" Type="http://schemas.openxmlformats.org/officeDocument/2006/relationships/image" Target="../media/image330.png"/><Relationship Id="rId35" Type="http://schemas.openxmlformats.org/officeDocument/2006/relationships/customXml" Target="../ink/ink17.xml"/><Relationship Id="rId8" Type="http://schemas.openxmlformats.org/officeDocument/2006/relationships/image" Target="../media/image2210.png"/><Relationship Id="rId3" Type="http://schemas.openxmlformats.org/officeDocument/2006/relationships/customXml" Target="../ink/ink1.xml"/><Relationship Id="rId12" Type="http://schemas.openxmlformats.org/officeDocument/2006/relationships/image" Target="../media/image24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7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customXml" Target="../ink/ink27.xml"/><Relationship Id="rId18" Type="http://schemas.openxmlformats.org/officeDocument/2006/relationships/image" Target="../media/image490.png"/><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460.png"/><Relationship Id="rId17" Type="http://schemas.openxmlformats.org/officeDocument/2006/relationships/customXml" Target="../ink/ink29.xml"/><Relationship Id="rId2" Type="http://schemas.openxmlformats.org/officeDocument/2006/relationships/notesSlide" Target="../notesSlides/notesSlide13.xml"/><Relationship Id="rId16"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customXml" Target="../ink/ink26.xml"/><Relationship Id="rId5" Type="http://schemas.openxmlformats.org/officeDocument/2006/relationships/customXml" Target="../ink/ink23.xml"/><Relationship Id="rId15" Type="http://schemas.openxmlformats.org/officeDocument/2006/relationships/customXml" Target="../ink/ink28.xml"/><Relationship Id="rId10" Type="http://schemas.openxmlformats.org/officeDocument/2006/relationships/image" Target="../media/image450.png"/><Relationship Id="rId4" Type="http://schemas.openxmlformats.org/officeDocument/2006/relationships/image" Target="../media/image31.png"/><Relationship Id="rId9" Type="http://schemas.openxmlformats.org/officeDocument/2006/relationships/customXml" Target="../ink/ink25.xml"/><Relationship Id="rId14" Type="http://schemas.openxmlformats.org/officeDocument/2006/relationships/image" Target="../media/image470.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3" Type="http://schemas.openxmlformats.org/officeDocument/2006/relationships/customXml" Target="../ink/ink36.xml"/><Relationship Id="rId18" Type="http://schemas.openxmlformats.org/officeDocument/2006/relationships/image" Target="../media/image590.png"/><Relationship Id="rId26" Type="http://schemas.openxmlformats.org/officeDocument/2006/relationships/image" Target="../media/image630.png"/><Relationship Id="rId3" Type="http://schemas.openxmlformats.org/officeDocument/2006/relationships/customXml" Target="../ink/ink31.xml"/><Relationship Id="rId21" Type="http://schemas.openxmlformats.org/officeDocument/2006/relationships/customXml" Target="../ink/ink40.xml"/><Relationship Id="rId34" Type="http://schemas.openxmlformats.org/officeDocument/2006/relationships/image" Target="../media/image670.png"/><Relationship Id="rId7" Type="http://schemas.openxmlformats.org/officeDocument/2006/relationships/customXml" Target="../ink/ink33.xml"/><Relationship Id="rId12" Type="http://schemas.openxmlformats.org/officeDocument/2006/relationships/image" Target="../media/image560.png"/><Relationship Id="rId17" Type="http://schemas.openxmlformats.org/officeDocument/2006/relationships/customXml" Target="../ink/ink38.xml"/><Relationship Id="rId25" Type="http://schemas.openxmlformats.org/officeDocument/2006/relationships/customXml" Target="../ink/ink42.xml"/><Relationship Id="rId33" Type="http://schemas.openxmlformats.org/officeDocument/2006/relationships/customXml" Target="../ink/ink46.xml"/><Relationship Id="rId2" Type="http://schemas.openxmlformats.org/officeDocument/2006/relationships/notesSlide" Target="../notesSlides/notesSlide18.xml"/><Relationship Id="rId16" Type="http://schemas.openxmlformats.org/officeDocument/2006/relationships/image" Target="../media/image580.png"/><Relationship Id="rId20" Type="http://schemas.openxmlformats.org/officeDocument/2006/relationships/image" Target="../media/image600.png"/><Relationship Id="rId29" Type="http://schemas.openxmlformats.org/officeDocument/2006/relationships/customXml" Target="../ink/ink44.xml"/><Relationship Id="rId1" Type="http://schemas.openxmlformats.org/officeDocument/2006/relationships/slideLayout" Target="../slideLayouts/slideLayout2.xml"/><Relationship Id="rId6" Type="http://schemas.openxmlformats.org/officeDocument/2006/relationships/image" Target="../media/image530.png"/><Relationship Id="rId11" Type="http://schemas.openxmlformats.org/officeDocument/2006/relationships/customXml" Target="../ink/ink35.xml"/><Relationship Id="rId24" Type="http://schemas.openxmlformats.org/officeDocument/2006/relationships/image" Target="../media/image620.png"/><Relationship Id="rId32" Type="http://schemas.openxmlformats.org/officeDocument/2006/relationships/image" Target="../media/image660.png"/><Relationship Id="rId5" Type="http://schemas.openxmlformats.org/officeDocument/2006/relationships/customXml" Target="../ink/ink32.xml"/><Relationship Id="rId15" Type="http://schemas.openxmlformats.org/officeDocument/2006/relationships/customXml" Target="../ink/ink37.xml"/><Relationship Id="rId23" Type="http://schemas.openxmlformats.org/officeDocument/2006/relationships/customXml" Target="../ink/ink41.xml"/><Relationship Id="rId28" Type="http://schemas.openxmlformats.org/officeDocument/2006/relationships/image" Target="../media/image640.png"/><Relationship Id="rId36" Type="http://schemas.openxmlformats.org/officeDocument/2006/relationships/image" Target="../media/image680.png"/><Relationship Id="rId10" Type="http://schemas.openxmlformats.org/officeDocument/2006/relationships/image" Target="../media/image550.png"/><Relationship Id="rId19" Type="http://schemas.openxmlformats.org/officeDocument/2006/relationships/customXml" Target="../ink/ink39.xml"/><Relationship Id="rId31" Type="http://schemas.openxmlformats.org/officeDocument/2006/relationships/customXml" Target="../ink/ink45.xml"/><Relationship Id="rId4" Type="http://schemas.openxmlformats.org/officeDocument/2006/relationships/image" Target="../media/image520.png"/><Relationship Id="rId9" Type="http://schemas.openxmlformats.org/officeDocument/2006/relationships/customXml" Target="../ink/ink34.xml"/><Relationship Id="rId14" Type="http://schemas.openxmlformats.org/officeDocument/2006/relationships/image" Target="../media/image570.png"/><Relationship Id="rId22" Type="http://schemas.openxmlformats.org/officeDocument/2006/relationships/image" Target="../media/image610.png"/><Relationship Id="rId27" Type="http://schemas.openxmlformats.org/officeDocument/2006/relationships/customXml" Target="../ink/ink43.xml"/><Relationship Id="rId30" Type="http://schemas.openxmlformats.org/officeDocument/2006/relationships/image" Target="../media/image650.png"/><Relationship Id="rId35" Type="http://schemas.openxmlformats.org/officeDocument/2006/relationships/customXml" Target="../ink/ink47.xml"/><Relationship Id="rId8" Type="http://schemas.openxmlformats.org/officeDocument/2006/relationships/image" Target="../media/image540.png"/></Relationships>
</file>

<file path=ppt/slides/_rels/slide75.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6.xml.rels><?xml version="1.0" encoding="UTF-8" standalone="yes"?>
<Relationships xmlns="http://schemas.openxmlformats.org/package/2006/relationships"><Relationship Id="rId8" Type="http://schemas.openxmlformats.org/officeDocument/2006/relationships/customXml" Target="../ink/ink52.xml"/><Relationship Id="rId13" Type="http://schemas.openxmlformats.org/officeDocument/2006/relationships/image" Target="../media/image750.png"/><Relationship Id="rId3" Type="http://schemas.openxmlformats.org/officeDocument/2006/relationships/image" Target="../media/image700.png"/><Relationship Id="rId7" Type="http://schemas.openxmlformats.org/officeDocument/2006/relationships/image" Target="../media/image720.png"/><Relationship Id="rId12" Type="http://schemas.openxmlformats.org/officeDocument/2006/relationships/customXml" Target="../ink/ink54.xml"/><Relationship Id="rId2"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customXml" Target="../ink/ink51.xml"/><Relationship Id="rId11" Type="http://schemas.openxmlformats.org/officeDocument/2006/relationships/image" Target="../media/image740.png"/><Relationship Id="rId5" Type="http://schemas.openxmlformats.org/officeDocument/2006/relationships/image" Target="../media/image710.png"/><Relationship Id="rId15" Type="http://schemas.openxmlformats.org/officeDocument/2006/relationships/image" Target="../media/image760.png"/><Relationship Id="rId10" Type="http://schemas.openxmlformats.org/officeDocument/2006/relationships/customXml" Target="../ink/ink53.xml"/><Relationship Id="rId4" Type="http://schemas.openxmlformats.org/officeDocument/2006/relationships/customXml" Target="../ink/ink50.xml"/><Relationship Id="rId9" Type="http://schemas.openxmlformats.org/officeDocument/2006/relationships/image" Target="../media/image730.png"/><Relationship Id="rId14" Type="http://schemas.openxmlformats.org/officeDocument/2006/relationships/customXml" Target="../ink/ink55.xml"/></Relationships>
</file>

<file path=ppt/slides/_rels/slide77.xml.rels><?xml version="1.0" encoding="UTF-8" standalone="yes"?>
<Relationships xmlns="http://schemas.openxmlformats.org/package/2006/relationships"><Relationship Id="rId8" Type="http://schemas.openxmlformats.org/officeDocument/2006/relationships/customXml" Target="../ink/ink59.xml"/><Relationship Id="rId13" Type="http://schemas.openxmlformats.org/officeDocument/2006/relationships/image" Target="../media/image820.png"/><Relationship Id="rId3" Type="http://schemas.openxmlformats.org/officeDocument/2006/relationships/image" Target="../media/image770.png"/><Relationship Id="rId7" Type="http://schemas.openxmlformats.org/officeDocument/2006/relationships/image" Target="../media/image790.png"/><Relationship Id="rId12" Type="http://schemas.openxmlformats.org/officeDocument/2006/relationships/customXml" Target="../ink/ink61.xml"/><Relationship Id="rId17" Type="http://schemas.openxmlformats.org/officeDocument/2006/relationships/image" Target="../media/image840.png"/><Relationship Id="rId2" Type="http://schemas.openxmlformats.org/officeDocument/2006/relationships/customXml" Target="../ink/ink56.xml"/><Relationship Id="rId16" Type="http://schemas.openxmlformats.org/officeDocument/2006/relationships/customXml" Target="../ink/ink63.xml"/><Relationship Id="rId1" Type="http://schemas.openxmlformats.org/officeDocument/2006/relationships/slideLayout" Target="../slideLayouts/slideLayout2.xml"/><Relationship Id="rId6" Type="http://schemas.openxmlformats.org/officeDocument/2006/relationships/customXml" Target="../ink/ink58.xml"/><Relationship Id="rId11" Type="http://schemas.openxmlformats.org/officeDocument/2006/relationships/image" Target="../media/image810.png"/><Relationship Id="rId5" Type="http://schemas.openxmlformats.org/officeDocument/2006/relationships/image" Target="../media/image780.png"/><Relationship Id="rId15" Type="http://schemas.openxmlformats.org/officeDocument/2006/relationships/image" Target="../media/image830.png"/><Relationship Id="rId10" Type="http://schemas.openxmlformats.org/officeDocument/2006/relationships/customXml" Target="../ink/ink60.xml"/><Relationship Id="rId4" Type="http://schemas.openxmlformats.org/officeDocument/2006/relationships/customXml" Target="../ink/ink57.xml"/><Relationship Id="rId9" Type="http://schemas.openxmlformats.org/officeDocument/2006/relationships/image" Target="../media/image800.png"/><Relationship Id="rId14" Type="http://schemas.openxmlformats.org/officeDocument/2006/relationships/customXml" Target="../ink/ink62.xml"/></Relationships>
</file>

<file path=ppt/slides/_rels/slide78.xml.rels><?xml version="1.0" encoding="UTF-8" standalone="yes"?>
<Relationships xmlns="http://schemas.openxmlformats.org/package/2006/relationships"><Relationship Id="rId3" Type="http://schemas.openxmlformats.org/officeDocument/2006/relationships/image" Target="../media/image850.png"/><Relationship Id="rId7" Type="http://schemas.openxmlformats.org/officeDocument/2006/relationships/image" Target="../media/image870.png"/><Relationship Id="rId2" Type="http://schemas.openxmlformats.org/officeDocument/2006/relationships/customXml" Target="../ink/ink64.xml"/><Relationship Id="rId1" Type="http://schemas.openxmlformats.org/officeDocument/2006/relationships/slideLayout" Target="../slideLayouts/slideLayout2.xml"/><Relationship Id="rId6" Type="http://schemas.openxmlformats.org/officeDocument/2006/relationships/customXml" Target="../ink/ink66.xml"/><Relationship Id="rId5" Type="http://schemas.openxmlformats.org/officeDocument/2006/relationships/image" Target="../media/image860.png"/><Relationship Id="rId4" Type="http://schemas.openxmlformats.org/officeDocument/2006/relationships/customXml" Target="../ink/ink6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customXml" Target="../ink/ink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3" Type="http://schemas.openxmlformats.org/officeDocument/2006/relationships/image" Target="../media/image930.png"/><Relationship Id="rId18" Type="http://schemas.openxmlformats.org/officeDocument/2006/relationships/customXml" Target="../ink/ink76.xml"/><Relationship Id="rId26" Type="http://schemas.openxmlformats.org/officeDocument/2006/relationships/customXml" Target="../ink/ink80.xml"/><Relationship Id="rId39" Type="http://schemas.openxmlformats.org/officeDocument/2006/relationships/image" Target="../media/image1060.png"/><Relationship Id="rId21" Type="http://schemas.openxmlformats.org/officeDocument/2006/relationships/image" Target="../media/image970.png"/><Relationship Id="rId34" Type="http://schemas.openxmlformats.org/officeDocument/2006/relationships/customXml" Target="../ink/ink84.xml"/><Relationship Id="rId42" Type="http://schemas.openxmlformats.org/officeDocument/2006/relationships/customXml" Target="../ink/ink88.xml"/><Relationship Id="rId7" Type="http://schemas.openxmlformats.org/officeDocument/2006/relationships/image" Target="../media/image900.png"/><Relationship Id="rId2" Type="http://schemas.openxmlformats.org/officeDocument/2006/relationships/customXml" Target="../ink/ink68.xml"/><Relationship Id="rId16" Type="http://schemas.openxmlformats.org/officeDocument/2006/relationships/customXml" Target="../ink/ink75.xml"/><Relationship Id="rId29"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customXml" Target="../ink/ink70.xml"/><Relationship Id="rId11" Type="http://schemas.openxmlformats.org/officeDocument/2006/relationships/image" Target="../media/image920.png"/><Relationship Id="rId24" Type="http://schemas.openxmlformats.org/officeDocument/2006/relationships/customXml" Target="../ink/ink79.xml"/><Relationship Id="rId32" Type="http://schemas.openxmlformats.org/officeDocument/2006/relationships/customXml" Target="../ink/ink83.xml"/><Relationship Id="rId37" Type="http://schemas.openxmlformats.org/officeDocument/2006/relationships/image" Target="../media/image1050.png"/><Relationship Id="rId40" Type="http://schemas.openxmlformats.org/officeDocument/2006/relationships/customXml" Target="../ink/ink87.xml"/><Relationship Id="rId45" Type="http://schemas.openxmlformats.org/officeDocument/2006/relationships/image" Target="../media/image1090.png"/><Relationship Id="rId5" Type="http://schemas.openxmlformats.org/officeDocument/2006/relationships/image" Target="../media/image890.png"/><Relationship Id="rId15" Type="http://schemas.openxmlformats.org/officeDocument/2006/relationships/image" Target="../media/image940.png"/><Relationship Id="rId23" Type="http://schemas.openxmlformats.org/officeDocument/2006/relationships/image" Target="../media/image980.png"/><Relationship Id="rId28" Type="http://schemas.openxmlformats.org/officeDocument/2006/relationships/customXml" Target="../ink/ink81.xml"/><Relationship Id="rId36" Type="http://schemas.openxmlformats.org/officeDocument/2006/relationships/customXml" Target="../ink/ink85.xml"/><Relationship Id="rId10" Type="http://schemas.openxmlformats.org/officeDocument/2006/relationships/customXml" Target="../ink/ink72.xml"/><Relationship Id="rId19" Type="http://schemas.openxmlformats.org/officeDocument/2006/relationships/image" Target="../media/image960.png"/><Relationship Id="rId31" Type="http://schemas.openxmlformats.org/officeDocument/2006/relationships/image" Target="../media/image1020.png"/><Relationship Id="rId44" Type="http://schemas.openxmlformats.org/officeDocument/2006/relationships/customXml" Target="../ink/ink89.xml"/><Relationship Id="rId4" Type="http://schemas.openxmlformats.org/officeDocument/2006/relationships/customXml" Target="../ink/ink69.xml"/><Relationship Id="rId9" Type="http://schemas.openxmlformats.org/officeDocument/2006/relationships/image" Target="../media/image910.png"/><Relationship Id="rId14" Type="http://schemas.openxmlformats.org/officeDocument/2006/relationships/customXml" Target="../ink/ink74.xml"/><Relationship Id="rId22" Type="http://schemas.openxmlformats.org/officeDocument/2006/relationships/customXml" Target="../ink/ink78.xml"/><Relationship Id="rId27" Type="http://schemas.openxmlformats.org/officeDocument/2006/relationships/image" Target="../media/image1000.png"/><Relationship Id="rId30" Type="http://schemas.openxmlformats.org/officeDocument/2006/relationships/customXml" Target="../ink/ink82.xml"/><Relationship Id="rId35" Type="http://schemas.openxmlformats.org/officeDocument/2006/relationships/image" Target="../media/image1040.png"/><Relationship Id="rId43" Type="http://schemas.openxmlformats.org/officeDocument/2006/relationships/image" Target="../media/image1080.png"/><Relationship Id="rId8" Type="http://schemas.openxmlformats.org/officeDocument/2006/relationships/customXml" Target="../ink/ink71.xml"/><Relationship Id="rId3" Type="http://schemas.openxmlformats.org/officeDocument/2006/relationships/image" Target="../media/image880.png"/><Relationship Id="rId12" Type="http://schemas.openxmlformats.org/officeDocument/2006/relationships/customXml" Target="../ink/ink73.xml"/><Relationship Id="rId17" Type="http://schemas.openxmlformats.org/officeDocument/2006/relationships/image" Target="../media/image950.png"/><Relationship Id="rId25" Type="http://schemas.openxmlformats.org/officeDocument/2006/relationships/image" Target="../media/image990.png"/><Relationship Id="rId33" Type="http://schemas.openxmlformats.org/officeDocument/2006/relationships/image" Target="../media/image1030.png"/><Relationship Id="rId38" Type="http://schemas.openxmlformats.org/officeDocument/2006/relationships/customXml" Target="../ink/ink86.xml"/><Relationship Id="rId20" Type="http://schemas.openxmlformats.org/officeDocument/2006/relationships/customXml" Target="../ink/ink77.xml"/><Relationship Id="rId41" Type="http://schemas.openxmlformats.org/officeDocument/2006/relationships/image" Target="../media/image107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26" Type="http://schemas.openxmlformats.org/officeDocument/2006/relationships/customXml" Target="../ink/ink101.xml"/><Relationship Id="rId117" Type="http://schemas.openxmlformats.org/officeDocument/2006/relationships/image" Target="../media/image86.png"/><Relationship Id="rId21" Type="http://schemas.openxmlformats.org/officeDocument/2006/relationships/image" Target="../media/image38.png"/><Relationship Id="rId42" Type="http://schemas.openxmlformats.org/officeDocument/2006/relationships/customXml" Target="../ink/ink109.xml"/><Relationship Id="rId47" Type="http://schemas.openxmlformats.org/officeDocument/2006/relationships/image" Target="../media/image51.png"/><Relationship Id="rId63" Type="http://schemas.openxmlformats.org/officeDocument/2006/relationships/image" Target="../media/image59.png"/><Relationship Id="rId68" Type="http://schemas.openxmlformats.org/officeDocument/2006/relationships/customXml" Target="../ink/ink122.xml"/><Relationship Id="rId84" Type="http://schemas.openxmlformats.org/officeDocument/2006/relationships/customXml" Target="../ink/ink130.xml"/><Relationship Id="rId89" Type="http://schemas.openxmlformats.org/officeDocument/2006/relationships/image" Target="../media/image72.png"/><Relationship Id="rId112" Type="http://schemas.openxmlformats.org/officeDocument/2006/relationships/customXml" Target="../ink/ink144.xml"/><Relationship Id="rId16" Type="http://schemas.openxmlformats.org/officeDocument/2006/relationships/customXml" Target="../ink/ink96.xml"/><Relationship Id="rId107" Type="http://schemas.openxmlformats.org/officeDocument/2006/relationships/image" Target="../media/image81.png"/><Relationship Id="rId11" Type="http://schemas.openxmlformats.org/officeDocument/2006/relationships/image" Target="../media/image331.png"/><Relationship Id="rId32" Type="http://schemas.openxmlformats.org/officeDocument/2006/relationships/customXml" Target="../ink/ink104.xml"/><Relationship Id="rId37" Type="http://schemas.openxmlformats.org/officeDocument/2006/relationships/image" Target="../media/image46.png"/><Relationship Id="rId53" Type="http://schemas.openxmlformats.org/officeDocument/2006/relationships/image" Target="../media/image54.png"/><Relationship Id="rId58" Type="http://schemas.openxmlformats.org/officeDocument/2006/relationships/customXml" Target="../ink/ink117.xml"/><Relationship Id="rId74" Type="http://schemas.openxmlformats.org/officeDocument/2006/relationships/customXml" Target="../ink/ink125.xml"/><Relationship Id="rId79" Type="http://schemas.openxmlformats.org/officeDocument/2006/relationships/image" Target="../media/image67.png"/><Relationship Id="rId102" Type="http://schemas.openxmlformats.org/officeDocument/2006/relationships/customXml" Target="../ink/ink139.xml"/><Relationship Id="rId123" Type="http://schemas.openxmlformats.org/officeDocument/2006/relationships/image" Target="../media/image89.png"/><Relationship Id="rId5" Type="http://schemas.openxmlformats.org/officeDocument/2006/relationships/image" Target="../media/image301.png"/><Relationship Id="rId90" Type="http://schemas.openxmlformats.org/officeDocument/2006/relationships/customXml" Target="../ink/ink133.xml"/><Relationship Id="rId95" Type="http://schemas.openxmlformats.org/officeDocument/2006/relationships/image" Target="../media/image75.png"/><Relationship Id="rId22" Type="http://schemas.openxmlformats.org/officeDocument/2006/relationships/customXml" Target="../ink/ink99.xml"/><Relationship Id="rId27"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customXml" Target="../ink/ink112.xml"/><Relationship Id="rId64" Type="http://schemas.openxmlformats.org/officeDocument/2006/relationships/customXml" Target="../ink/ink120.xml"/><Relationship Id="rId69" Type="http://schemas.openxmlformats.org/officeDocument/2006/relationships/image" Target="../media/image62.png"/><Relationship Id="rId113" Type="http://schemas.openxmlformats.org/officeDocument/2006/relationships/image" Target="../media/image84.png"/><Relationship Id="rId118" Type="http://schemas.openxmlformats.org/officeDocument/2006/relationships/customXml" Target="../ink/ink147.xml"/><Relationship Id="rId80" Type="http://schemas.openxmlformats.org/officeDocument/2006/relationships/customXml" Target="../ink/ink128.xml"/><Relationship Id="rId85" Type="http://schemas.openxmlformats.org/officeDocument/2006/relationships/image" Target="../media/image70.png"/><Relationship Id="rId12" Type="http://schemas.openxmlformats.org/officeDocument/2006/relationships/customXml" Target="../ink/ink94.xml"/><Relationship Id="rId17"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customXml" Target="../ink/ink107.xml"/><Relationship Id="rId59" Type="http://schemas.openxmlformats.org/officeDocument/2006/relationships/image" Target="../media/image57.png"/><Relationship Id="rId103" Type="http://schemas.openxmlformats.org/officeDocument/2006/relationships/image" Target="../media/image79.png"/><Relationship Id="rId108" Type="http://schemas.openxmlformats.org/officeDocument/2006/relationships/customXml" Target="../ink/ink142.xml"/><Relationship Id="rId124" Type="http://schemas.openxmlformats.org/officeDocument/2006/relationships/customXml" Target="../ink/ink150.xml"/><Relationship Id="rId54" Type="http://schemas.openxmlformats.org/officeDocument/2006/relationships/customXml" Target="../ink/ink115.xml"/><Relationship Id="rId70" Type="http://schemas.openxmlformats.org/officeDocument/2006/relationships/customXml" Target="../ink/ink123.xml"/><Relationship Id="rId75" Type="http://schemas.openxmlformats.org/officeDocument/2006/relationships/image" Target="../media/image65.png"/><Relationship Id="rId91" Type="http://schemas.openxmlformats.org/officeDocument/2006/relationships/image" Target="../media/image73.png"/><Relationship Id="rId96" Type="http://schemas.openxmlformats.org/officeDocument/2006/relationships/customXml" Target="../ink/ink136.xml"/><Relationship Id="rId1" Type="http://schemas.openxmlformats.org/officeDocument/2006/relationships/slideLayout" Target="../slideLayouts/slideLayout2.xml"/><Relationship Id="rId6" Type="http://schemas.openxmlformats.org/officeDocument/2006/relationships/customXml" Target="../ink/ink91.xml"/><Relationship Id="rId23" Type="http://schemas.openxmlformats.org/officeDocument/2006/relationships/image" Target="../media/image39.png"/><Relationship Id="rId28" Type="http://schemas.openxmlformats.org/officeDocument/2006/relationships/customXml" Target="../ink/ink102.xml"/><Relationship Id="rId49" Type="http://schemas.openxmlformats.org/officeDocument/2006/relationships/image" Target="../media/image52.png"/><Relationship Id="rId114" Type="http://schemas.openxmlformats.org/officeDocument/2006/relationships/customXml" Target="../ink/ink145.xml"/><Relationship Id="rId119" Type="http://schemas.openxmlformats.org/officeDocument/2006/relationships/image" Target="../media/image87.png"/><Relationship Id="rId44" Type="http://schemas.openxmlformats.org/officeDocument/2006/relationships/customXml" Target="../ink/ink110.xml"/><Relationship Id="rId60" Type="http://schemas.openxmlformats.org/officeDocument/2006/relationships/customXml" Target="../ink/ink118.xml"/><Relationship Id="rId65" Type="http://schemas.openxmlformats.org/officeDocument/2006/relationships/image" Target="../media/image60.png"/><Relationship Id="rId81" Type="http://schemas.openxmlformats.org/officeDocument/2006/relationships/image" Target="../media/image68.png"/><Relationship Id="rId86" Type="http://schemas.openxmlformats.org/officeDocument/2006/relationships/customXml" Target="../ink/ink131.xml"/><Relationship Id="rId13" Type="http://schemas.openxmlformats.org/officeDocument/2006/relationships/image" Target="../media/image34.png"/><Relationship Id="rId18" Type="http://schemas.openxmlformats.org/officeDocument/2006/relationships/customXml" Target="../ink/ink97.xml"/><Relationship Id="rId39" Type="http://schemas.openxmlformats.org/officeDocument/2006/relationships/image" Target="../media/image47.png"/><Relationship Id="rId109" Type="http://schemas.openxmlformats.org/officeDocument/2006/relationships/image" Target="../media/image82.png"/><Relationship Id="rId34" Type="http://schemas.openxmlformats.org/officeDocument/2006/relationships/customXml" Target="../ink/ink105.xml"/><Relationship Id="rId50" Type="http://schemas.openxmlformats.org/officeDocument/2006/relationships/customXml" Target="../ink/ink113.xml"/><Relationship Id="rId55" Type="http://schemas.openxmlformats.org/officeDocument/2006/relationships/image" Target="../media/image55.png"/><Relationship Id="rId76" Type="http://schemas.openxmlformats.org/officeDocument/2006/relationships/customXml" Target="../ink/ink126.xml"/><Relationship Id="rId97" Type="http://schemas.openxmlformats.org/officeDocument/2006/relationships/image" Target="../media/image76.png"/><Relationship Id="rId104" Type="http://schemas.openxmlformats.org/officeDocument/2006/relationships/customXml" Target="../ink/ink140.xml"/><Relationship Id="rId120" Type="http://schemas.openxmlformats.org/officeDocument/2006/relationships/customXml" Target="../ink/ink148.xml"/><Relationship Id="rId125" Type="http://schemas.openxmlformats.org/officeDocument/2006/relationships/image" Target="../media/image90.png"/><Relationship Id="rId7" Type="http://schemas.openxmlformats.org/officeDocument/2006/relationships/image" Target="../media/image311.png"/><Relationship Id="rId71" Type="http://schemas.openxmlformats.org/officeDocument/2006/relationships/image" Target="../media/image63.png"/><Relationship Id="rId92" Type="http://schemas.openxmlformats.org/officeDocument/2006/relationships/customXml" Target="../ink/ink134.xml"/><Relationship Id="rId2" Type="http://schemas.openxmlformats.org/officeDocument/2006/relationships/hyperlink" Target="https://aphyr.com/posts/313-strong-consistency-models" TargetMode="External"/><Relationship Id="rId29" Type="http://schemas.openxmlformats.org/officeDocument/2006/relationships/image" Target="../media/image42.png"/><Relationship Id="rId24" Type="http://schemas.openxmlformats.org/officeDocument/2006/relationships/customXml" Target="../ink/ink100.xml"/><Relationship Id="rId40" Type="http://schemas.openxmlformats.org/officeDocument/2006/relationships/customXml" Target="../ink/ink108.xml"/><Relationship Id="rId45" Type="http://schemas.openxmlformats.org/officeDocument/2006/relationships/image" Target="../media/image50.png"/><Relationship Id="rId66" Type="http://schemas.openxmlformats.org/officeDocument/2006/relationships/customXml" Target="../ink/ink121.xml"/><Relationship Id="rId87" Type="http://schemas.openxmlformats.org/officeDocument/2006/relationships/image" Target="../media/image71.png"/><Relationship Id="rId110" Type="http://schemas.openxmlformats.org/officeDocument/2006/relationships/customXml" Target="../ink/ink143.xml"/><Relationship Id="rId115" Type="http://schemas.openxmlformats.org/officeDocument/2006/relationships/image" Target="../media/image85.png"/><Relationship Id="rId61" Type="http://schemas.openxmlformats.org/officeDocument/2006/relationships/image" Target="../media/image58.png"/><Relationship Id="rId82" Type="http://schemas.openxmlformats.org/officeDocument/2006/relationships/customXml" Target="../ink/ink129.xml"/><Relationship Id="rId19" Type="http://schemas.openxmlformats.org/officeDocument/2006/relationships/image" Target="../media/image37.png"/><Relationship Id="rId14" Type="http://schemas.openxmlformats.org/officeDocument/2006/relationships/customXml" Target="../ink/ink95.xml"/><Relationship Id="rId30" Type="http://schemas.openxmlformats.org/officeDocument/2006/relationships/customXml" Target="../ink/ink103.xml"/><Relationship Id="rId35" Type="http://schemas.openxmlformats.org/officeDocument/2006/relationships/image" Target="../media/image45.png"/><Relationship Id="rId56" Type="http://schemas.openxmlformats.org/officeDocument/2006/relationships/customXml" Target="../ink/ink116.xml"/><Relationship Id="rId77" Type="http://schemas.openxmlformats.org/officeDocument/2006/relationships/image" Target="../media/image66.png"/><Relationship Id="rId100" Type="http://schemas.openxmlformats.org/officeDocument/2006/relationships/customXml" Target="../ink/ink138.xml"/><Relationship Id="rId105" Type="http://schemas.openxmlformats.org/officeDocument/2006/relationships/image" Target="../media/image80.png"/><Relationship Id="rId126" Type="http://schemas.openxmlformats.org/officeDocument/2006/relationships/customXml" Target="../ink/ink151.xml"/><Relationship Id="rId8" Type="http://schemas.openxmlformats.org/officeDocument/2006/relationships/customXml" Target="../ink/ink92.xml"/><Relationship Id="rId51" Type="http://schemas.openxmlformats.org/officeDocument/2006/relationships/image" Target="../media/image53.png"/><Relationship Id="rId72" Type="http://schemas.openxmlformats.org/officeDocument/2006/relationships/customXml" Target="../ink/ink124.xml"/><Relationship Id="rId93" Type="http://schemas.openxmlformats.org/officeDocument/2006/relationships/image" Target="../media/image74.png"/><Relationship Id="rId98" Type="http://schemas.openxmlformats.org/officeDocument/2006/relationships/customXml" Target="../ink/ink137.xml"/><Relationship Id="rId121" Type="http://schemas.openxmlformats.org/officeDocument/2006/relationships/image" Target="../media/image88.png"/><Relationship Id="rId3" Type="http://schemas.openxmlformats.org/officeDocument/2006/relationships/hyperlink" Target="https://docs.microsoft.com/en-us/azure/cosmos-db/request-units" TargetMode="External"/><Relationship Id="rId25" Type="http://schemas.openxmlformats.org/officeDocument/2006/relationships/image" Target="../media/image40.png"/><Relationship Id="rId46" Type="http://schemas.openxmlformats.org/officeDocument/2006/relationships/customXml" Target="../ink/ink111.xml"/><Relationship Id="rId67" Type="http://schemas.openxmlformats.org/officeDocument/2006/relationships/image" Target="../media/image61.png"/><Relationship Id="rId116" Type="http://schemas.openxmlformats.org/officeDocument/2006/relationships/customXml" Target="../ink/ink146.xml"/><Relationship Id="rId20" Type="http://schemas.openxmlformats.org/officeDocument/2006/relationships/customXml" Target="../ink/ink98.xml"/><Relationship Id="rId41" Type="http://schemas.openxmlformats.org/officeDocument/2006/relationships/image" Target="../media/image48.png"/><Relationship Id="rId62" Type="http://schemas.openxmlformats.org/officeDocument/2006/relationships/customXml" Target="../ink/ink119.xml"/><Relationship Id="rId83" Type="http://schemas.openxmlformats.org/officeDocument/2006/relationships/image" Target="../media/image69.png"/><Relationship Id="rId88" Type="http://schemas.openxmlformats.org/officeDocument/2006/relationships/customXml" Target="../ink/ink132.xml"/><Relationship Id="rId111" Type="http://schemas.openxmlformats.org/officeDocument/2006/relationships/image" Target="../media/image83.png"/><Relationship Id="rId15" Type="http://schemas.openxmlformats.org/officeDocument/2006/relationships/image" Target="../media/image35.png"/><Relationship Id="rId36" Type="http://schemas.openxmlformats.org/officeDocument/2006/relationships/customXml" Target="../ink/ink106.xml"/><Relationship Id="rId57" Type="http://schemas.openxmlformats.org/officeDocument/2006/relationships/image" Target="../media/image56.png"/><Relationship Id="rId106" Type="http://schemas.openxmlformats.org/officeDocument/2006/relationships/customXml" Target="../ink/ink141.xml"/><Relationship Id="rId127" Type="http://schemas.openxmlformats.org/officeDocument/2006/relationships/image" Target="../media/image91.png"/><Relationship Id="rId10" Type="http://schemas.openxmlformats.org/officeDocument/2006/relationships/customXml" Target="../ink/ink93.xml"/><Relationship Id="rId31" Type="http://schemas.openxmlformats.org/officeDocument/2006/relationships/image" Target="../media/image43.png"/><Relationship Id="rId52" Type="http://schemas.openxmlformats.org/officeDocument/2006/relationships/customXml" Target="../ink/ink114.xml"/><Relationship Id="rId73" Type="http://schemas.openxmlformats.org/officeDocument/2006/relationships/image" Target="../media/image64.png"/><Relationship Id="rId78" Type="http://schemas.openxmlformats.org/officeDocument/2006/relationships/customXml" Target="../ink/ink127.xml"/><Relationship Id="rId94" Type="http://schemas.openxmlformats.org/officeDocument/2006/relationships/customXml" Target="../ink/ink135.xml"/><Relationship Id="rId99" Type="http://schemas.openxmlformats.org/officeDocument/2006/relationships/image" Target="../media/image77.png"/><Relationship Id="rId101" Type="http://schemas.openxmlformats.org/officeDocument/2006/relationships/image" Target="../media/image78.png"/><Relationship Id="rId122" Type="http://schemas.openxmlformats.org/officeDocument/2006/relationships/customXml" Target="../ink/ink149.xml"/><Relationship Id="rId4" Type="http://schemas.openxmlformats.org/officeDocument/2006/relationships/customXml" Target="../ink/ink90.xml"/><Relationship Id="rId9" Type="http://schemas.openxmlformats.org/officeDocument/2006/relationships/image" Target="../media/image3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customXml" Target="../ink/ink154.xml"/><Relationship Id="rId13" Type="http://schemas.openxmlformats.org/officeDocument/2006/relationships/image" Target="../media/image1150.png"/><Relationship Id="rId18" Type="http://schemas.openxmlformats.org/officeDocument/2006/relationships/customXml" Target="../ink/ink159.xml"/><Relationship Id="rId26" Type="http://schemas.openxmlformats.org/officeDocument/2006/relationships/customXml" Target="../ink/ink163.xml"/><Relationship Id="rId3" Type="http://schemas.openxmlformats.org/officeDocument/2006/relationships/image" Target="../media/image92.png"/><Relationship Id="rId21" Type="http://schemas.openxmlformats.org/officeDocument/2006/relationships/image" Target="../media/image1190.png"/><Relationship Id="rId7" Type="http://schemas.openxmlformats.org/officeDocument/2006/relationships/image" Target="../media/image1120.png"/><Relationship Id="rId12" Type="http://schemas.openxmlformats.org/officeDocument/2006/relationships/customXml" Target="../ink/ink156.xml"/><Relationship Id="rId17" Type="http://schemas.openxmlformats.org/officeDocument/2006/relationships/image" Target="../media/image1170.png"/><Relationship Id="rId25" Type="http://schemas.openxmlformats.org/officeDocument/2006/relationships/image" Target="../media/image121.png"/><Relationship Id="rId2" Type="http://schemas.openxmlformats.org/officeDocument/2006/relationships/notesSlide" Target="../notesSlides/notesSlide25.xml"/><Relationship Id="rId16" Type="http://schemas.openxmlformats.org/officeDocument/2006/relationships/customXml" Target="../ink/ink158.xml"/><Relationship Id="rId20" Type="http://schemas.openxmlformats.org/officeDocument/2006/relationships/customXml" Target="../ink/ink160.xml"/><Relationship Id="rId29"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customXml" Target="../ink/ink153.xml"/><Relationship Id="rId11" Type="http://schemas.openxmlformats.org/officeDocument/2006/relationships/image" Target="../media/image1140.png"/><Relationship Id="rId24" Type="http://schemas.openxmlformats.org/officeDocument/2006/relationships/customXml" Target="../ink/ink162.xml"/><Relationship Id="rId5" Type="http://schemas.openxmlformats.org/officeDocument/2006/relationships/image" Target="../media/image1110.png"/><Relationship Id="rId15" Type="http://schemas.openxmlformats.org/officeDocument/2006/relationships/image" Target="../media/image1160.png"/><Relationship Id="rId23" Type="http://schemas.openxmlformats.org/officeDocument/2006/relationships/image" Target="../media/image1200.png"/><Relationship Id="rId28" Type="http://schemas.openxmlformats.org/officeDocument/2006/relationships/customXml" Target="../ink/ink164.xml"/><Relationship Id="rId10" Type="http://schemas.openxmlformats.org/officeDocument/2006/relationships/customXml" Target="../ink/ink155.xml"/><Relationship Id="rId19" Type="http://schemas.openxmlformats.org/officeDocument/2006/relationships/image" Target="../media/image1180.png"/><Relationship Id="rId4" Type="http://schemas.openxmlformats.org/officeDocument/2006/relationships/customXml" Target="../ink/ink152.xml"/><Relationship Id="rId9" Type="http://schemas.openxmlformats.org/officeDocument/2006/relationships/image" Target="../media/image1130.png"/><Relationship Id="rId14" Type="http://schemas.openxmlformats.org/officeDocument/2006/relationships/customXml" Target="../ink/ink157.xml"/><Relationship Id="rId22" Type="http://schemas.openxmlformats.org/officeDocument/2006/relationships/customXml" Target="../ink/ink161.xml"/><Relationship Id="rId27" Type="http://schemas.openxmlformats.org/officeDocument/2006/relationships/image" Target="../media/image122.png"/></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F592-5A95-47CA-9E6C-4C4998F7FDDA}"/>
              </a:ext>
            </a:extLst>
          </p:cNvPr>
          <p:cNvSpPr>
            <a:spLocks noGrp="1"/>
          </p:cNvSpPr>
          <p:nvPr>
            <p:ph type="ctrTitle"/>
          </p:nvPr>
        </p:nvSpPr>
        <p:spPr/>
        <p:txBody>
          <a:bodyPr/>
          <a:lstStyle/>
          <a:p>
            <a:r>
              <a:rPr lang="en-IN" dirty="0"/>
              <a:t>IT457 – Cloud Computing</a:t>
            </a:r>
          </a:p>
        </p:txBody>
      </p:sp>
    </p:spTree>
    <p:extLst>
      <p:ext uri="{BB962C8B-B14F-4D97-AF65-F5344CB8AC3E}">
        <p14:creationId xmlns:p14="http://schemas.microsoft.com/office/powerpoint/2010/main" val="315073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53AD3BC-7915-4C48-9545-35479C604BA6}"/>
              </a:ext>
            </a:extLst>
          </p:cNvPr>
          <p:cNvSpPr/>
          <p:nvPr/>
        </p:nvSpPr>
        <p:spPr>
          <a:xfrm>
            <a:off x="6792686" y="3212449"/>
            <a:ext cx="3657600" cy="3169974"/>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AWS – IAM vs Organizations</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73EA24C4-564F-4C94-85AE-B0C012BE1B22}"/>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grpSp>
        <p:nvGrpSpPr>
          <p:cNvPr id="8" name="Group 7">
            <a:extLst>
              <a:ext uri="{FF2B5EF4-FFF2-40B4-BE49-F238E27FC236}">
                <a16:creationId xmlns:a16="http://schemas.microsoft.com/office/drawing/2014/main" id="{7F961D3C-585D-4EBF-92D7-DEC1BACFAC03}"/>
              </a:ext>
            </a:extLst>
          </p:cNvPr>
          <p:cNvGrpSpPr/>
          <p:nvPr/>
        </p:nvGrpSpPr>
        <p:grpSpPr>
          <a:xfrm>
            <a:off x="671804" y="2171415"/>
            <a:ext cx="3993502" cy="4317455"/>
            <a:chOff x="671804" y="1828800"/>
            <a:chExt cx="3993502" cy="4317455"/>
          </a:xfrm>
        </p:grpSpPr>
        <p:sp>
          <p:nvSpPr>
            <p:cNvPr id="7" name="Rectangle: Rounded Corners 6">
              <a:extLst>
                <a:ext uri="{FF2B5EF4-FFF2-40B4-BE49-F238E27FC236}">
                  <a16:creationId xmlns:a16="http://schemas.microsoft.com/office/drawing/2014/main" id="{CD7B0312-3AC0-40BD-80FC-3180D60325E9}"/>
                </a:ext>
              </a:extLst>
            </p:cNvPr>
            <p:cNvSpPr/>
            <p:nvPr/>
          </p:nvSpPr>
          <p:spPr>
            <a:xfrm>
              <a:off x="671804" y="2171415"/>
              <a:ext cx="3993502" cy="3974840"/>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35B1309-6A8B-43E4-BE94-8A17130BA4B9}"/>
                </a:ext>
              </a:extLst>
            </p:cNvPr>
            <p:cNvSpPr/>
            <p:nvPr/>
          </p:nvSpPr>
          <p:spPr>
            <a:xfrm>
              <a:off x="2118049" y="1828800"/>
              <a:ext cx="1101012" cy="811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a:t>
              </a:r>
            </a:p>
          </p:txBody>
        </p:sp>
      </p:grpSp>
      <p:sp>
        <p:nvSpPr>
          <p:cNvPr id="9" name="TextBox 8">
            <a:extLst>
              <a:ext uri="{FF2B5EF4-FFF2-40B4-BE49-F238E27FC236}">
                <a16:creationId xmlns:a16="http://schemas.microsoft.com/office/drawing/2014/main" id="{921E3BDA-40B0-489F-8171-B5C10DE96B2B}"/>
              </a:ext>
            </a:extLst>
          </p:cNvPr>
          <p:cNvSpPr txBox="1"/>
          <p:nvPr/>
        </p:nvSpPr>
        <p:spPr>
          <a:xfrm>
            <a:off x="970384" y="1623710"/>
            <a:ext cx="3887859" cy="369332"/>
          </a:xfrm>
          <a:prstGeom prst="rect">
            <a:avLst/>
          </a:prstGeom>
          <a:noFill/>
        </p:spPr>
        <p:txBody>
          <a:bodyPr wrap="none" rtlCol="0">
            <a:spAutoFit/>
          </a:bodyPr>
          <a:lstStyle/>
          <a:p>
            <a:r>
              <a:rPr lang="en-IN"/>
              <a:t>IAM (Identity and Access Management)</a:t>
            </a:r>
          </a:p>
        </p:txBody>
      </p:sp>
      <p:grpSp>
        <p:nvGrpSpPr>
          <p:cNvPr id="10" name="Group 9">
            <a:extLst>
              <a:ext uri="{FF2B5EF4-FFF2-40B4-BE49-F238E27FC236}">
                <a16:creationId xmlns:a16="http://schemas.microsoft.com/office/drawing/2014/main" id="{F543B601-8425-4A5D-9789-9E2626F161A6}"/>
              </a:ext>
            </a:extLst>
          </p:cNvPr>
          <p:cNvGrpSpPr/>
          <p:nvPr/>
        </p:nvGrpSpPr>
        <p:grpSpPr>
          <a:xfrm>
            <a:off x="6351004" y="2067501"/>
            <a:ext cx="4593800" cy="4631876"/>
            <a:chOff x="671804" y="1828800"/>
            <a:chExt cx="3993502" cy="4317455"/>
          </a:xfrm>
          <a:solidFill>
            <a:schemeClr val="accent4">
              <a:lumMod val="75000"/>
            </a:schemeClr>
          </a:solidFill>
        </p:grpSpPr>
        <p:sp>
          <p:nvSpPr>
            <p:cNvPr id="11" name="Rectangle: Rounded Corners 10">
              <a:extLst>
                <a:ext uri="{FF2B5EF4-FFF2-40B4-BE49-F238E27FC236}">
                  <a16:creationId xmlns:a16="http://schemas.microsoft.com/office/drawing/2014/main" id="{5F3FE7F8-6BD5-40E4-B14D-BB0A20B81CBD}"/>
                </a:ext>
              </a:extLst>
            </p:cNvPr>
            <p:cNvSpPr/>
            <p:nvPr/>
          </p:nvSpPr>
          <p:spPr>
            <a:xfrm>
              <a:off x="671804" y="2171415"/>
              <a:ext cx="3993502" cy="3974840"/>
            </a:xfrm>
            <a:prstGeom prst="round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662114F-0DDC-43D0-B568-384B3925C5F6}"/>
                </a:ext>
              </a:extLst>
            </p:cNvPr>
            <p:cNvSpPr/>
            <p:nvPr/>
          </p:nvSpPr>
          <p:spPr>
            <a:xfrm>
              <a:off x="2118049" y="1828800"/>
              <a:ext cx="1101012" cy="81176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a:t>
              </a:r>
            </a:p>
          </p:txBody>
        </p:sp>
      </p:grpSp>
      <p:sp>
        <p:nvSpPr>
          <p:cNvPr id="13" name="TextBox 12">
            <a:extLst>
              <a:ext uri="{FF2B5EF4-FFF2-40B4-BE49-F238E27FC236}">
                <a16:creationId xmlns:a16="http://schemas.microsoft.com/office/drawing/2014/main" id="{6402CF30-E725-4E1D-9B1A-E2192AB9C1C6}"/>
              </a:ext>
            </a:extLst>
          </p:cNvPr>
          <p:cNvSpPr txBox="1"/>
          <p:nvPr/>
        </p:nvSpPr>
        <p:spPr>
          <a:xfrm>
            <a:off x="7921722" y="1621346"/>
            <a:ext cx="1463286" cy="369332"/>
          </a:xfrm>
          <a:prstGeom prst="rect">
            <a:avLst/>
          </a:prstGeom>
          <a:noFill/>
        </p:spPr>
        <p:txBody>
          <a:bodyPr wrap="none" rtlCol="0">
            <a:spAutoFit/>
          </a:bodyPr>
          <a:lstStyle/>
          <a:p>
            <a:r>
              <a:rPr lang="en-IN"/>
              <a:t>Organizations</a:t>
            </a:r>
          </a:p>
        </p:txBody>
      </p:sp>
      <p:sp>
        <p:nvSpPr>
          <p:cNvPr id="14" name="Ribbon: Tilted Up 13">
            <a:extLst>
              <a:ext uri="{FF2B5EF4-FFF2-40B4-BE49-F238E27FC236}">
                <a16:creationId xmlns:a16="http://schemas.microsoft.com/office/drawing/2014/main" id="{B069D7C3-54F7-4D53-9467-F39BCCB4050E}"/>
              </a:ext>
            </a:extLst>
          </p:cNvPr>
          <p:cNvSpPr/>
          <p:nvPr/>
        </p:nvSpPr>
        <p:spPr>
          <a:xfrm>
            <a:off x="4945224" y="2194240"/>
            <a:ext cx="1250303" cy="639920"/>
          </a:xfrm>
          <a:prstGeom prst="ribbon2">
            <a:avLst>
              <a:gd name="adj1" fmla="val 16667"/>
              <a:gd name="adj2" fmla="val 679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Root A/C</a:t>
            </a:r>
          </a:p>
        </p:txBody>
      </p:sp>
      <p:cxnSp>
        <p:nvCxnSpPr>
          <p:cNvPr id="16" name="Straight Arrow Connector 15">
            <a:extLst>
              <a:ext uri="{FF2B5EF4-FFF2-40B4-BE49-F238E27FC236}">
                <a16:creationId xmlns:a16="http://schemas.microsoft.com/office/drawing/2014/main" id="{82AB7BF0-0F9B-42AB-B34E-BB4C2D564778}"/>
              </a:ext>
            </a:extLst>
          </p:cNvPr>
          <p:cNvCxnSpPr>
            <a:stCxn id="14" idx="3"/>
          </p:cNvCxnSpPr>
          <p:nvPr/>
        </p:nvCxnSpPr>
        <p:spPr>
          <a:xfrm flipV="1">
            <a:off x="6039239" y="2286000"/>
            <a:ext cx="1882483" cy="28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3ACE8A-EB93-4C6E-B447-FD937F64DE49}"/>
              </a:ext>
            </a:extLst>
          </p:cNvPr>
          <p:cNvCxnSpPr>
            <a:cxnSpLocks/>
            <a:stCxn id="14" idx="1"/>
          </p:cNvCxnSpPr>
          <p:nvPr/>
        </p:nvCxnSpPr>
        <p:spPr>
          <a:xfrm flipH="1" flipV="1">
            <a:off x="3364037" y="2286000"/>
            <a:ext cx="1737475" cy="28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1CBEBF33-04BE-4462-9C01-E7392118C412}"/>
              </a:ext>
            </a:extLst>
          </p:cNvPr>
          <p:cNvSpPr/>
          <p:nvPr/>
        </p:nvSpPr>
        <p:spPr>
          <a:xfrm>
            <a:off x="5451020" y="2834160"/>
            <a:ext cx="261257" cy="545068"/>
          </a:xfrm>
          <a:prstGeom prst="downArrow">
            <a:avLst>
              <a:gd name="adj1" fmla="val 28571"/>
              <a:gd name="adj2"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EE24B9D-6CF6-419B-B998-B1967D1CE269}"/>
              </a:ext>
            </a:extLst>
          </p:cNvPr>
          <p:cNvSpPr txBox="1"/>
          <p:nvPr/>
        </p:nvSpPr>
        <p:spPr>
          <a:xfrm>
            <a:off x="4802958" y="3379228"/>
            <a:ext cx="1585370" cy="369332"/>
          </a:xfrm>
          <a:prstGeom prst="rect">
            <a:avLst/>
          </a:prstGeom>
          <a:noFill/>
        </p:spPr>
        <p:txBody>
          <a:bodyPr wrap="none" rtlCol="0">
            <a:spAutoFit/>
          </a:bodyPr>
          <a:lstStyle/>
          <a:p>
            <a:r>
              <a:rPr lang="en-IN"/>
              <a:t>Billing &amp; Usage</a:t>
            </a:r>
          </a:p>
        </p:txBody>
      </p:sp>
      <p:grpSp>
        <p:nvGrpSpPr>
          <p:cNvPr id="59" name="Group 58">
            <a:extLst>
              <a:ext uri="{FF2B5EF4-FFF2-40B4-BE49-F238E27FC236}">
                <a16:creationId xmlns:a16="http://schemas.microsoft.com/office/drawing/2014/main" id="{5658032A-2F11-4231-9B3D-A58A41711D43}"/>
              </a:ext>
            </a:extLst>
          </p:cNvPr>
          <p:cNvGrpSpPr/>
          <p:nvPr/>
        </p:nvGrpSpPr>
        <p:grpSpPr>
          <a:xfrm>
            <a:off x="886408" y="2944581"/>
            <a:ext cx="1231641" cy="2345876"/>
            <a:chOff x="886408" y="2944581"/>
            <a:chExt cx="1231641" cy="2345876"/>
          </a:xfrm>
        </p:grpSpPr>
        <p:grpSp>
          <p:nvGrpSpPr>
            <p:cNvPr id="38" name="Group 37">
              <a:extLst>
                <a:ext uri="{FF2B5EF4-FFF2-40B4-BE49-F238E27FC236}">
                  <a16:creationId xmlns:a16="http://schemas.microsoft.com/office/drawing/2014/main" id="{15D9D99A-5547-49A1-8FD0-E0B8C3C3824C}"/>
                </a:ext>
              </a:extLst>
            </p:cNvPr>
            <p:cNvGrpSpPr/>
            <p:nvPr/>
          </p:nvGrpSpPr>
          <p:grpSpPr>
            <a:xfrm>
              <a:off x="886408" y="3638939"/>
              <a:ext cx="1231641" cy="1651518"/>
              <a:chOff x="886408" y="3638939"/>
              <a:chExt cx="1231641" cy="1651518"/>
            </a:xfrm>
          </p:grpSpPr>
          <p:pic>
            <p:nvPicPr>
              <p:cNvPr id="25" name="Picture 24" descr="A close up of a fan&#10;&#10;Description generated with high confidence">
                <a:extLst>
                  <a:ext uri="{FF2B5EF4-FFF2-40B4-BE49-F238E27FC236}">
                    <a16:creationId xmlns:a16="http://schemas.microsoft.com/office/drawing/2014/main" id="{9942A796-1EFC-47A1-B0E4-157672643EF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1889" y="4100234"/>
                <a:ext cx="401216" cy="401216"/>
              </a:xfrm>
              <a:prstGeom prst="rect">
                <a:avLst/>
              </a:prstGeom>
              <a:effectLst>
                <a:glow rad="101600">
                  <a:schemeClr val="accent2">
                    <a:satMod val="175000"/>
                    <a:alpha val="40000"/>
                  </a:schemeClr>
                </a:glow>
              </a:effectLst>
            </p:spPr>
          </p:pic>
          <p:sp>
            <p:nvSpPr>
              <p:cNvPr id="29" name="Rectangle 28">
                <a:extLst>
                  <a:ext uri="{FF2B5EF4-FFF2-40B4-BE49-F238E27FC236}">
                    <a16:creationId xmlns:a16="http://schemas.microsoft.com/office/drawing/2014/main" id="{393CBE98-B3BE-44FB-9443-9DABBCC150CA}"/>
                  </a:ext>
                </a:extLst>
              </p:cNvPr>
              <p:cNvSpPr/>
              <p:nvPr/>
            </p:nvSpPr>
            <p:spPr>
              <a:xfrm>
                <a:off x="886408" y="3638939"/>
                <a:ext cx="1231641" cy="165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Test Team</a:t>
                </a:r>
              </a:p>
            </p:txBody>
          </p:sp>
          <p:pic>
            <p:nvPicPr>
              <p:cNvPr id="30" name="Picture 29" descr="A close up of a fan&#10;&#10;Description generated with high confidence">
                <a:extLst>
                  <a:ext uri="{FF2B5EF4-FFF2-40B4-BE49-F238E27FC236}">
                    <a16:creationId xmlns:a16="http://schemas.microsoft.com/office/drawing/2014/main" id="{5AD16475-466B-4E43-BF55-EFB8B566560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6161" y="4682054"/>
                <a:ext cx="401216" cy="401216"/>
              </a:xfrm>
              <a:prstGeom prst="rect">
                <a:avLst/>
              </a:prstGeom>
              <a:effectLst>
                <a:glow rad="101600">
                  <a:schemeClr val="accent2">
                    <a:satMod val="175000"/>
                    <a:alpha val="40000"/>
                  </a:schemeClr>
                </a:glow>
              </a:effectLst>
            </p:spPr>
          </p:pic>
          <p:pic>
            <p:nvPicPr>
              <p:cNvPr id="31" name="Picture 30" descr="A close up of a fan&#10;&#10;Description generated with high confidence">
                <a:extLst>
                  <a:ext uri="{FF2B5EF4-FFF2-40B4-BE49-F238E27FC236}">
                    <a16:creationId xmlns:a16="http://schemas.microsoft.com/office/drawing/2014/main" id="{CB929FEE-468B-4A91-997B-78C6D1F2E7D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35494" y="4100234"/>
                <a:ext cx="401216" cy="401216"/>
              </a:xfrm>
              <a:prstGeom prst="rect">
                <a:avLst/>
              </a:prstGeom>
              <a:effectLst>
                <a:glow rad="101600">
                  <a:schemeClr val="accent2">
                    <a:satMod val="175000"/>
                    <a:alpha val="40000"/>
                  </a:schemeClr>
                </a:glow>
              </a:effectLst>
            </p:spPr>
          </p:pic>
          <p:pic>
            <p:nvPicPr>
              <p:cNvPr id="32" name="Picture 31" descr="A close up of a fan&#10;&#10;Description generated with high confidence">
                <a:extLst>
                  <a:ext uri="{FF2B5EF4-FFF2-40B4-BE49-F238E27FC236}">
                    <a16:creationId xmlns:a16="http://schemas.microsoft.com/office/drawing/2014/main" id="{F04FE450-CC4B-496B-AA95-B33D089BC3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35494" y="4676247"/>
                <a:ext cx="401216" cy="401216"/>
              </a:xfrm>
              <a:prstGeom prst="rect">
                <a:avLst/>
              </a:prstGeom>
              <a:effectLst>
                <a:glow rad="101600">
                  <a:schemeClr val="accent2">
                    <a:satMod val="175000"/>
                    <a:alpha val="40000"/>
                  </a:schemeClr>
                </a:glow>
              </a:effectLst>
            </p:spPr>
          </p:pic>
        </p:grpSp>
        <p:sp>
          <p:nvSpPr>
            <p:cNvPr id="40" name="Wave 39">
              <a:extLst>
                <a:ext uri="{FF2B5EF4-FFF2-40B4-BE49-F238E27FC236}">
                  <a16:creationId xmlns:a16="http://schemas.microsoft.com/office/drawing/2014/main" id="{993899F1-A46C-4519-9291-5DAEAA9AAA07}"/>
                </a:ext>
              </a:extLst>
            </p:cNvPr>
            <p:cNvSpPr/>
            <p:nvPr/>
          </p:nvSpPr>
          <p:spPr>
            <a:xfrm>
              <a:off x="970384" y="2944581"/>
              <a:ext cx="664415" cy="535737"/>
            </a:xfrm>
            <a:prstGeom prst="wav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Test Policy</a:t>
              </a:r>
            </a:p>
          </p:txBody>
        </p:sp>
        <p:cxnSp>
          <p:nvCxnSpPr>
            <p:cNvPr id="50" name="Connector: Curved 49">
              <a:extLst>
                <a:ext uri="{FF2B5EF4-FFF2-40B4-BE49-F238E27FC236}">
                  <a16:creationId xmlns:a16="http://schemas.microsoft.com/office/drawing/2014/main" id="{5D59F393-D00A-4A97-AD87-CDDD59ABBB0D}"/>
                </a:ext>
              </a:extLst>
            </p:cNvPr>
            <p:cNvCxnSpPr>
              <a:stCxn id="40" idx="3"/>
            </p:cNvCxnSpPr>
            <p:nvPr/>
          </p:nvCxnSpPr>
          <p:spPr>
            <a:xfrm>
              <a:off x="1634799" y="3212450"/>
              <a:ext cx="324629" cy="4264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BE3C0C6E-4457-4735-AF41-2DF2F27468FD}"/>
              </a:ext>
            </a:extLst>
          </p:cNvPr>
          <p:cNvGrpSpPr/>
          <p:nvPr/>
        </p:nvGrpSpPr>
        <p:grpSpPr>
          <a:xfrm>
            <a:off x="2957804" y="2931894"/>
            <a:ext cx="1231641" cy="2358563"/>
            <a:chOff x="2957804" y="2931894"/>
            <a:chExt cx="1231641" cy="2358563"/>
          </a:xfrm>
        </p:grpSpPr>
        <p:grpSp>
          <p:nvGrpSpPr>
            <p:cNvPr id="39" name="Group 38">
              <a:extLst>
                <a:ext uri="{FF2B5EF4-FFF2-40B4-BE49-F238E27FC236}">
                  <a16:creationId xmlns:a16="http://schemas.microsoft.com/office/drawing/2014/main" id="{069E82AA-7E54-47B5-8BCB-1200A3843AD3}"/>
                </a:ext>
              </a:extLst>
            </p:cNvPr>
            <p:cNvGrpSpPr/>
            <p:nvPr/>
          </p:nvGrpSpPr>
          <p:grpSpPr>
            <a:xfrm>
              <a:off x="2957804" y="3638939"/>
              <a:ext cx="1231641" cy="1651518"/>
              <a:chOff x="2957804" y="3638939"/>
              <a:chExt cx="1231641" cy="1651518"/>
            </a:xfrm>
          </p:grpSpPr>
          <p:pic>
            <p:nvPicPr>
              <p:cNvPr id="33" name="Picture 32" descr="A close up of a fan&#10;&#10;Description generated with high confidence">
                <a:extLst>
                  <a:ext uri="{FF2B5EF4-FFF2-40B4-BE49-F238E27FC236}">
                    <a16:creationId xmlns:a16="http://schemas.microsoft.com/office/drawing/2014/main" id="{9DA56B03-352C-429E-8FD7-37751BCD74C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73285" y="4100234"/>
                <a:ext cx="401216" cy="401216"/>
              </a:xfrm>
              <a:prstGeom prst="rect">
                <a:avLst/>
              </a:prstGeom>
              <a:effectLst>
                <a:glow rad="101600">
                  <a:schemeClr val="accent5">
                    <a:satMod val="175000"/>
                    <a:alpha val="40000"/>
                  </a:schemeClr>
                </a:glow>
              </a:effectLst>
            </p:spPr>
          </p:pic>
          <p:sp>
            <p:nvSpPr>
              <p:cNvPr id="34" name="Rectangle 33">
                <a:extLst>
                  <a:ext uri="{FF2B5EF4-FFF2-40B4-BE49-F238E27FC236}">
                    <a16:creationId xmlns:a16="http://schemas.microsoft.com/office/drawing/2014/main" id="{2F42EAF6-0CF4-468B-97AC-0487F117D029}"/>
                  </a:ext>
                </a:extLst>
              </p:cNvPr>
              <p:cNvSpPr/>
              <p:nvPr/>
            </p:nvSpPr>
            <p:spPr>
              <a:xfrm>
                <a:off x="2957804" y="3638939"/>
                <a:ext cx="1231641" cy="16515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Dev Team</a:t>
                </a:r>
              </a:p>
            </p:txBody>
          </p:sp>
          <p:pic>
            <p:nvPicPr>
              <p:cNvPr id="35" name="Picture 34" descr="A close up of a fan&#10;&#10;Description generated with high confidence">
                <a:extLst>
                  <a:ext uri="{FF2B5EF4-FFF2-40B4-BE49-F238E27FC236}">
                    <a16:creationId xmlns:a16="http://schemas.microsoft.com/office/drawing/2014/main" id="{081CBF10-B73B-46A3-9FB7-89B08B138DF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87557" y="4682054"/>
                <a:ext cx="401216" cy="401216"/>
              </a:xfrm>
              <a:prstGeom prst="rect">
                <a:avLst/>
              </a:prstGeom>
              <a:effectLst>
                <a:glow rad="101600">
                  <a:schemeClr val="accent5">
                    <a:satMod val="175000"/>
                    <a:alpha val="40000"/>
                  </a:schemeClr>
                </a:glow>
              </a:effectLst>
            </p:spPr>
          </p:pic>
          <p:pic>
            <p:nvPicPr>
              <p:cNvPr id="36" name="Picture 35" descr="A close up of a fan&#10;&#10;Description generated with high confidence">
                <a:extLst>
                  <a:ext uri="{FF2B5EF4-FFF2-40B4-BE49-F238E27FC236}">
                    <a16:creationId xmlns:a16="http://schemas.microsoft.com/office/drawing/2014/main" id="{642178A2-9390-4D7B-A722-913A58725F7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06890" y="4100234"/>
                <a:ext cx="401216" cy="401216"/>
              </a:xfrm>
              <a:prstGeom prst="rect">
                <a:avLst/>
              </a:prstGeom>
              <a:effectLst>
                <a:glow rad="101600">
                  <a:schemeClr val="accent5">
                    <a:satMod val="175000"/>
                    <a:alpha val="40000"/>
                  </a:schemeClr>
                </a:glow>
              </a:effectLst>
            </p:spPr>
          </p:pic>
          <p:pic>
            <p:nvPicPr>
              <p:cNvPr id="37" name="Picture 36" descr="A close up of a fan&#10;&#10;Description generated with high confidence">
                <a:extLst>
                  <a:ext uri="{FF2B5EF4-FFF2-40B4-BE49-F238E27FC236}">
                    <a16:creationId xmlns:a16="http://schemas.microsoft.com/office/drawing/2014/main" id="{52FD555B-B264-4611-8116-133C10F8B35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06890" y="4676247"/>
                <a:ext cx="401216" cy="401216"/>
              </a:xfrm>
              <a:prstGeom prst="rect">
                <a:avLst/>
              </a:prstGeom>
              <a:effectLst>
                <a:glow rad="101600">
                  <a:schemeClr val="accent5">
                    <a:satMod val="175000"/>
                    <a:alpha val="40000"/>
                  </a:schemeClr>
                </a:glow>
              </a:effectLst>
            </p:spPr>
          </p:pic>
        </p:grpSp>
        <p:sp>
          <p:nvSpPr>
            <p:cNvPr id="41" name="Wave 40">
              <a:extLst>
                <a:ext uri="{FF2B5EF4-FFF2-40B4-BE49-F238E27FC236}">
                  <a16:creationId xmlns:a16="http://schemas.microsoft.com/office/drawing/2014/main" id="{A93AEB31-952F-4785-AEE2-31424E742AF8}"/>
                </a:ext>
              </a:extLst>
            </p:cNvPr>
            <p:cNvSpPr/>
            <p:nvPr/>
          </p:nvSpPr>
          <p:spPr>
            <a:xfrm>
              <a:off x="3359022" y="2931894"/>
              <a:ext cx="664415" cy="535737"/>
            </a:xfrm>
            <a:prstGeom prst="wav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Dev Policy</a:t>
              </a:r>
            </a:p>
          </p:txBody>
        </p:sp>
        <p:cxnSp>
          <p:nvCxnSpPr>
            <p:cNvPr id="51" name="Connector: Curved 50">
              <a:extLst>
                <a:ext uri="{FF2B5EF4-FFF2-40B4-BE49-F238E27FC236}">
                  <a16:creationId xmlns:a16="http://schemas.microsoft.com/office/drawing/2014/main" id="{B0D34B3F-A9DB-4A9C-8E1F-1627667FE4DC}"/>
                </a:ext>
              </a:extLst>
            </p:cNvPr>
            <p:cNvCxnSpPr>
              <a:cxnSpLocks/>
              <a:stCxn id="41" idx="1"/>
            </p:cNvCxnSpPr>
            <p:nvPr/>
          </p:nvCxnSpPr>
          <p:spPr>
            <a:xfrm rot="10800000" flipV="1">
              <a:off x="3087558" y="3199763"/>
              <a:ext cx="271465" cy="43917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A4A530C-D42A-4837-9337-2BC9CE26EF7B}"/>
              </a:ext>
            </a:extLst>
          </p:cNvPr>
          <p:cNvGrpSpPr/>
          <p:nvPr/>
        </p:nvGrpSpPr>
        <p:grpSpPr>
          <a:xfrm>
            <a:off x="1855916" y="5396903"/>
            <a:ext cx="2227294" cy="985520"/>
            <a:chOff x="1855916" y="5396903"/>
            <a:chExt cx="2227294" cy="985520"/>
          </a:xfrm>
        </p:grpSpPr>
        <p:grpSp>
          <p:nvGrpSpPr>
            <p:cNvPr id="42" name="Group 41">
              <a:extLst>
                <a:ext uri="{FF2B5EF4-FFF2-40B4-BE49-F238E27FC236}">
                  <a16:creationId xmlns:a16="http://schemas.microsoft.com/office/drawing/2014/main" id="{B6A7927F-084F-4A35-AE9B-2707955709B2}"/>
                </a:ext>
              </a:extLst>
            </p:cNvPr>
            <p:cNvGrpSpPr/>
            <p:nvPr/>
          </p:nvGrpSpPr>
          <p:grpSpPr>
            <a:xfrm>
              <a:off x="1855916" y="5396903"/>
              <a:ext cx="1231641" cy="985520"/>
              <a:chOff x="886408" y="4307592"/>
              <a:chExt cx="1231641" cy="982865"/>
            </a:xfrm>
          </p:grpSpPr>
          <p:pic>
            <p:nvPicPr>
              <p:cNvPr id="43" name="Picture 42" descr="A close up of a fan&#10;&#10;Description generated with high confidence">
                <a:extLst>
                  <a:ext uri="{FF2B5EF4-FFF2-40B4-BE49-F238E27FC236}">
                    <a16:creationId xmlns:a16="http://schemas.microsoft.com/office/drawing/2014/main" id="{A336B08B-6539-432D-A7F6-69C56081186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2855" y="4714756"/>
                <a:ext cx="401216" cy="401216"/>
              </a:xfrm>
              <a:prstGeom prst="rect">
                <a:avLst/>
              </a:prstGeom>
              <a:ln>
                <a:solidFill>
                  <a:srgbClr val="92D050"/>
                </a:solidFill>
              </a:ln>
              <a:effectLst>
                <a:glow rad="139700">
                  <a:schemeClr val="accent6">
                    <a:satMod val="175000"/>
                    <a:alpha val="40000"/>
                  </a:schemeClr>
                </a:glow>
              </a:effectLst>
            </p:spPr>
          </p:pic>
          <p:sp>
            <p:nvSpPr>
              <p:cNvPr id="44" name="Rectangle 43">
                <a:extLst>
                  <a:ext uri="{FF2B5EF4-FFF2-40B4-BE49-F238E27FC236}">
                    <a16:creationId xmlns:a16="http://schemas.microsoft.com/office/drawing/2014/main" id="{E3AC9F9F-4ED3-44FB-8EB6-C4110EE3B800}"/>
                  </a:ext>
                </a:extLst>
              </p:cNvPr>
              <p:cNvSpPr/>
              <p:nvPr/>
            </p:nvSpPr>
            <p:spPr>
              <a:xfrm>
                <a:off x="886408" y="4307592"/>
                <a:ext cx="1231641" cy="98286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Prod Team</a:t>
                </a:r>
              </a:p>
            </p:txBody>
          </p:sp>
          <p:pic>
            <p:nvPicPr>
              <p:cNvPr id="46" name="Picture 45" descr="A close up of a fan&#10;&#10;Description generated with high confidence">
                <a:extLst>
                  <a:ext uri="{FF2B5EF4-FFF2-40B4-BE49-F238E27FC236}">
                    <a16:creationId xmlns:a16="http://schemas.microsoft.com/office/drawing/2014/main" id="{1163981A-6876-4448-99A5-6C8C8640A05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17710" y="4714756"/>
                <a:ext cx="401216" cy="401216"/>
              </a:xfrm>
              <a:prstGeom prst="rect">
                <a:avLst/>
              </a:prstGeom>
              <a:ln>
                <a:solidFill>
                  <a:srgbClr val="92D050"/>
                </a:solidFill>
              </a:ln>
              <a:effectLst>
                <a:glow rad="139700">
                  <a:schemeClr val="accent6">
                    <a:satMod val="175000"/>
                    <a:alpha val="40000"/>
                  </a:schemeClr>
                </a:glow>
              </a:effectLst>
            </p:spPr>
          </p:pic>
        </p:grpSp>
        <p:sp>
          <p:nvSpPr>
            <p:cNvPr id="48" name="Wave 47">
              <a:extLst>
                <a:ext uri="{FF2B5EF4-FFF2-40B4-BE49-F238E27FC236}">
                  <a16:creationId xmlns:a16="http://schemas.microsoft.com/office/drawing/2014/main" id="{CC823BF4-A72A-4EF1-9672-D8B3412CE4FC}"/>
                </a:ext>
              </a:extLst>
            </p:cNvPr>
            <p:cNvSpPr/>
            <p:nvPr/>
          </p:nvSpPr>
          <p:spPr>
            <a:xfrm>
              <a:off x="3418795" y="5662472"/>
              <a:ext cx="664415" cy="535737"/>
            </a:xfrm>
            <a:prstGeom prst="wave">
              <a:avLst/>
            </a:prstGeom>
            <a:solidFill>
              <a:schemeClr val="accent6">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Prod Policy</a:t>
              </a:r>
            </a:p>
          </p:txBody>
        </p:sp>
        <p:cxnSp>
          <p:nvCxnSpPr>
            <p:cNvPr id="54" name="Connector: Curved 53">
              <a:extLst>
                <a:ext uri="{FF2B5EF4-FFF2-40B4-BE49-F238E27FC236}">
                  <a16:creationId xmlns:a16="http://schemas.microsoft.com/office/drawing/2014/main" id="{F8FC4DC6-018A-40EB-B886-6C7200A584CD}"/>
                </a:ext>
              </a:extLst>
            </p:cNvPr>
            <p:cNvCxnSpPr>
              <a:cxnSpLocks/>
              <a:stCxn id="48" idx="1"/>
              <a:endCxn id="44" idx="3"/>
            </p:cNvCxnSpPr>
            <p:nvPr/>
          </p:nvCxnSpPr>
          <p:spPr>
            <a:xfrm rot="10800000">
              <a:off x="3087557" y="5889663"/>
              <a:ext cx="331238" cy="4067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Wave 61">
            <a:extLst>
              <a:ext uri="{FF2B5EF4-FFF2-40B4-BE49-F238E27FC236}">
                <a16:creationId xmlns:a16="http://schemas.microsoft.com/office/drawing/2014/main" id="{549A45F5-7794-4A7C-ABA2-21A884D5877F}"/>
              </a:ext>
            </a:extLst>
          </p:cNvPr>
          <p:cNvSpPr/>
          <p:nvPr/>
        </p:nvSpPr>
        <p:spPr>
          <a:xfrm>
            <a:off x="7065217" y="2846847"/>
            <a:ext cx="664415" cy="535737"/>
          </a:xfrm>
          <a:prstGeom prst="wav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Test SCP</a:t>
            </a:r>
          </a:p>
        </p:txBody>
      </p:sp>
      <p:cxnSp>
        <p:nvCxnSpPr>
          <p:cNvPr id="63" name="Connector: Curved 62">
            <a:extLst>
              <a:ext uri="{FF2B5EF4-FFF2-40B4-BE49-F238E27FC236}">
                <a16:creationId xmlns:a16="http://schemas.microsoft.com/office/drawing/2014/main" id="{D19E1EFE-16F7-4D78-96F4-62FBBAF59107}"/>
              </a:ext>
            </a:extLst>
          </p:cNvPr>
          <p:cNvCxnSpPr>
            <a:stCxn id="62" idx="3"/>
          </p:cNvCxnSpPr>
          <p:nvPr/>
        </p:nvCxnSpPr>
        <p:spPr>
          <a:xfrm>
            <a:off x="7729632" y="3114716"/>
            <a:ext cx="324629" cy="4264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Wave 70">
            <a:extLst>
              <a:ext uri="{FF2B5EF4-FFF2-40B4-BE49-F238E27FC236}">
                <a16:creationId xmlns:a16="http://schemas.microsoft.com/office/drawing/2014/main" id="{B6F15A7B-DCB0-44C9-872A-42D651082813}"/>
              </a:ext>
            </a:extLst>
          </p:cNvPr>
          <p:cNvSpPr/>
          <p:nvPr/>
        </p:nvSpPr>
        <p:spPr>
          <a:xfrm>
            <a:off x="9453855" y="2834160"/>
            <a:ext cx="664415" cy="535737"/>
          </a:xfrm>
          <a:prstGeom prst="wav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Dev SCP</a:t>
            </a:r>
          </a:p>
        </p:txBody>
      </p:sp>
      <p:cxnSp>
        <p:nvCxnSpPr>
          <p:cNvPr id="72" name="Connector: Curved 71">
            <a:extLst>
              <a:ext uri="{FF2B5EF4-FFF2-40B4-BE49-F238E27FC236}">
                <a16:creationId xmlns:a16="http://schemas.microsoft.com/office/drawing/2014/main" id="{AA6FD211-EAAB-4193-BDAF-98B5B484C4B2}"/>
              </a:ext>
            </a:extLst>
          </p:cNvPr>
          <p:cNvCxnSpPr>
            <a:cxnSpLocks/>
            <a:stCxn id="71" idx="1"/>
          </p:cNvCxnSpPr>
          <p:nvPr/>
        </p:nvCxnSpPr>
        <p:spPr>
          <a:xfrm rot="10800000" flipV="1">
            <a:off x="9182391" y="3102029"/>
            <a:ext cx="271465" cy="43917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Wave 79">
            <a:extLst>
              <a:ext uri="{FF2B5EF4-FFF2-40B4-BE49-F238E27FC236}">
                <a16:creationId xmlns:a16="http://schemas.microsoft.com/office/drawing/2014/main" id="{244563B1-B54B-41D9-A0B0-65395230EB1C}"/>
              </a:ext>
            </a:extLst>
          </p:cNvPr>
          <p:cNvSpPr/>
          <p:nvPr/>
        </p:nvSpPr>
        <p:spPr>
          <a:xfrm>
            <a:off x="9662369" y="5662472"/>
            <a:ext cx="515674" cy="438003"/>
          </a:xfrm>
          <a:prstGeom prst="wave">
            <a:avLst/>
          </a:prstGeom>
          <a:solidFill>
            <a:schemeClr val="accent6">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Prod SCP</a:t>
            </a:r>
          </a:p>
        </p:txBody>
      </p:sp>
      <p:cxnSp>
        <p:nvCxnSpPr>
          <p:cNvPr id="81" name="Connector: Curved 80">
            <a:extLst>
              <a:ext uri="{FF2B5EF4-FFF2-40B4-BE49-F238E27FC236}">
                <a16:creationId xmlns:a16="http://schemas.microsoft.com/office/drawing/2014/main" id="{86716C15-7BEE-4B14-87E4-547DAE34E66B}"/>
              </a:ext>
            </a:extLst>
          </p:cNvPr>
          <p:cNvCxnSpPr>
            <a:cxnSpLocks/>
            <a:stCxn id="80" idx="1"/>
            <a:endCxn id="103" idx="3"/>
          </p:cNvCxnSpPr>
          <p:nvPr/>
        </p:nvCxnSpPr>
        <p:spPr>
          <a:xfrm rot="10800000">
            <a:off x="9027237" y="5758798"/>
            <a:ext cx="635133" cy="122677"/>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61C33D2-B891-4375-9B12-DECC6286C8A7}"/>
              </a:ext>
            </a:extLst>
          </p:cNvPr>
          <p:cNvGrpSpPr/>
          <p:nvPr/>
        </p:nvGrpSpPr>
        <p:grpSpPr>
          <a:xfrm>
            <a:off x="9052637" y="3541205"/>
            <a:ext cx="1231641" cy="1651518"/>
            <a:chOff x="9052637" y="3541205"/>
            <a:chExt cx="1231641" cy="1651518"/>
          </a:xfrm>
        </p:grpSpPr>
        <p:sp>
          <p:nvSpPr>
            <p:cNvPr id="87" name="Rectangle 86">
              <a:extLst>
                <a:ext uri="{FF2B5EF4-FFF2-40B4-BE49-F238E27FC236}">
                  <a16:creationId xmlns:a16="http://schemas.microsoft.com/office/drawing/2014/main" id="{348BBD91-3589-4501-A477-6AB0604A5BCC}"/>
                </a:ext>
              </a:extLst>
            </p:cNvPr>
            <p:cNvSpPr/>
            <p:nvPr/>
          </p:nvSpPr>
          <p:spPr>
            <a:xfrm>
              <a:off x="9182390" y="3983037"/>
              <a:ext cx="995653" cy="10944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1D4BBE0E-897B-4922-85BA-3C52BBCD475E}"/>
                </a:ext>
              </a:extLst>
            </p:cNvPr>
            <p:cNvSpPr/>
            <p:nvPr/>
          </p:nvSpPr>
          <p:spPr>
            <a:xfrm>
              <a:off x="9052637" y="3541205"/>
              <a:ext cx="1231641" cy="16515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Dev OU</a:t>
              </a:r>
            </a:p>
          </p:txBody>
        </p:sp>
        <p:pic>
          <p:nvPicPr>
            <p:cNvPr id="75" name="Picture 74" descr="A close up of a fan&#10;&#10;Description generated with high confidence">
              <a:extLst>
                <a:ext uri="{FF2B5EF4-FFF2-40B4-BE49-F238E27FC236}">
                  <a16:creationId xmlns:a16="http://schemas.microsoft.com/office/drawing/2014/main" id="{650AB7C4-1933-42C0-A975-B1A1349221E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315330" y="4285092"/>
              <a:ext cx="225048" cy="225048"/>
            </a:xfrm>
            <a:prstGeom prst="rect">
              <a:avLst/>
            </a:prstGeom>
            <a:effectLst>
              <a:glow rad="101600">
                <a:schemeClr val="accent5">
                  <a:satMod val="175000"/>
                  <a:alpha val="40000"/>
                </a:schemeClr>
              </a:glow>
            </a:effectLst>
          </p:spPr>
        </p:pic>
        <p:sp>
          <p:nvSpPr>
            <p:cNvPr id="86" name="Rectangle 85">
              <a:extLst>
                <a:ext uri="{FF2B5EF4-FFF2-40B4-BE49-F238E27FC236}">
                  <a16:creationId xmlns:a16="http://schemas.microsoft.com/office/drawing/2014/main" id="{0C4F6390-32CB-4849-98DA-42749A520613}"/>
                </a:ext>
              </a:extLst>
            </p:cNvPr>
            <p:cNvSpPr/>
            <p:nvPr/>
          </p:nvSpPr>
          <p:spPr>
            <a:xfrm>
              <a:off x="9241344" y="3841765"/>
              <a:ext cx="854225" cy="282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AWS A/C</a:t>
              </a:r>
            </a:p>
          </p:txBody>
        </p:sp>
        <p:pic>
          <p:nvPicPr>
            <p:cNvPr id="88" name="Picture 87" descr="A close up of a fan&#10;&#10;Description generated with high confidence">
              <a:extLst>
                <a:ext uri="{FF2B5EF4-FFF2-40B4-BE49-F238E27FC236}">
                  <a16:creationId xmlns:a16="http://schemas.microsoft.com/office/drawing/2014/main" id="{273C2730-4CA4-4F1F-B2C1-58E4BD3D00A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6895" y="4274748"/>
              <a:ext cx="225048" cy="225048"/>
            </a:xfrm>
            <a:prstGeom prst="rect">
              <a:avLst/>
            </a:prstGeom>
            <a:effectLst>
              <a:glow rad="101600">
                <a:schemeClr val="accent5">
                  <a:satMod val="175000"/>
                  <a:alpha val="40000"/>
                </a:schemeClr>
              </a:glow>
            </a:effectLst>
          </p:spPr>
        </p:pic>
        <p:pic>
          <p:nvPicPr>
            <p:cNvPr id="89" name="Picture 88" descr="A close up of a fan&#10;&#10;Description generated with high confidence">
              <a:extLst>
                <a:ext uri="{FF2B5EF4-FFF2-40B4-BE49-F238E27FC236}">
                  <a16:creationId xmlns:a16="http://schemas.microsoft.com/office/drawing/2014/main" id="{D0C4745B-D7CD-4FF6-8B6F-04B1A0F74BB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6582" y="4671104"/>
              <a:ext cx="225048" cy="225048"/>
            </a:xfrm>
            <a:prstGeom prst="rect">
              <a:avLst/>
            </a:prstGeom>
            <a:effectLst>
              <a:glow rad="101600">
                <a:schemeClr val="accent5">
                  <a:satMod val="175000"/>
                  <a:alpha val="40000"/>
                </a:schemeClr>
              </a:glow>
            </a:effectLst>
          </p:spPr>
        </p:pic>
        <p:pic>
          <p:nvPicPr>
            <p:cNvPr id="91" name="Picture 90" descr="A close up of a fan&#10;&#10;Description generated with high confidence">
              <a:extLst>
                <a:ext uri="{FF2B5EF4-FFF2-40B4-BE49-F238E27FC236}">
                  <a16:creationId xmlns:a16="http://schemas.microsoft.com/office/drawing/2014/main" id="{DFCA2E3D-9291-4A88-A18F-D8DDF3E5510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315614" y="4681277"/>
              <a:ext cx="225048" cy="225048"/>
            </a:xfrm>
            <a:prstGeom prst="rect">
              <a:avLst/>
            </a:prstGeom>
            <a:effectLst>
              <a:glow rad="101600">
                <a:schemeClr val="accent5">
                  <a:satMod val="175000"/>
                  <a:alpha val="40000"/>
                </a:schemeClr>
              </a:glow>
            </a:effectLst>
          </p:spPr>
        </p:pic>
      </p:grpSp>
      <p:grpSp>
        <p:nvGrpSpPr>
          <p:cNvPr id="93" name="Group 92">
            <a:extLst>
              <a:ext uri="{FF2B5EF4-FFF2-40B4-BE49-F238E27FC236}">
                <a16:creationId xmlns:a16="http://schemas.microsoft.com/office/drawing/2014/main" id="{35FD23BC-3BAE-44BF-9CA7-1F331C01FEAD}"/>
              </a:ext>
            </a:extLst>
          </p:cNvPr>
          <p:cNvGrpSpPr/>
          <p:nvPr/>
        </p:nvGrpSpPr>
        <p:grpSpPr>
          <a:xfrm>
            <a:off x="7010343" y="3541205"/>
            <a:ext cx="1231641" cy="1651518"/>
            <a:chOff x="9052637" y="3541205"/>
            <a:chExt cx="1231641" cy="1651518"/>
          </a:xfrm>
        </p:grpSpPr>
        <p:sp>
          <p:nvSpPr>
            <p:cNvPr id="94" name="Rectangle 93">
              <a:extLst>
                <a:ext uri="{FF2B5EF4-FFF2-40B4-BE49-F238E27FC236}">
                  <a16:creationId xmlns:a16="http://schemas.microsoft.com/office/drawing/2014/main" id="{E2097722-A945-476B-B13D-CFB819AAD803}"/>
                </a:ext>
              </a:extLst>
            </p:cNvPr>
            <p:cNvSpPr/>
            <p:nvPr/>
          </p:nvSpPr>
          <p:spPr>
            <a:xfrm>
              <a:off x="9182390" y="3983037"/>
              <a:ext cx="995653" cy="10944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94">
              <a:extLst>
                <a:ext uri="{FF2B5EF4-FFF2-40B4-BE49-F238E27FC236}">
                  <a16:creationId xmlns:a16="http://schemas.microsoft.com/office/drawing/2014/main" id="{C4DFE050-4B44-428B-955C-C7B3AE1AFD93}"/>
                </a:ext>
              </a:extLst>
            </p:cNvPr>
            <p:cNvSpPr/>
            <p:nvPr/>
          </p:nvSpPr>
          <p:spPr>
            <a:xfrm>
              <a:off x="9052637" y="3541205"/>
              <a:ext cx="1231641" cy="165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Test OU</a:t>
              </a:r>
            </a:p>
          </p:txBody>
        </p:sp>
        <p:pic>
          <p:nvPicPr>
            <p:cNvPr id="96" name="Picture 95" descr="A close up of a fan&#10;&#10;Description generated with high confidence">
              <a:extLst>
                <a:ext uri="{FF2B5EF4-FFF2-40B4-BE49-F238E27FC236}">
                  <a16:creationId xmlns:a16="http://schemas.microsoft.com/office/drawing/2014/main" id="{CBEFFE53-CC12-46B9-BA5F-1AD4C046DE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315330" y="4285092"/>
              <a:ext cx="225048" cy="225048"/>
            </a:xfrm>
            <a:prstGeom prst="rect">
              <a:avLst/>
            </a:prstGeom>
            <a:effectLst>
              <a:glow rad="139700">
                <a:schemeClr val="accent2">
                  <a:satMod val="175000"/>
                  <a:alpha val="40000"/>
                </a:schemeClr>
              </a:glow>
            </a:effectLst>
          </p:spPr>
        </p:pic>
        <p:sp>
          <p:nvSpPr>
            <p:cNvPr id="97" name="Rectangle 96">
              <a:extLst>
                <a:ext uri="{FF2B5EF4-FFF2-40B4-BE49-F238E27FC236}">
                  <a16:creationId xmlns:a16="http://schemas.microsoft.com/office/drawing/2014/main" id="{5966A357-EEC4-4530-9F1B-0727F16284B4}"/>
                </a:ext>
              </a:extLst>
            </p:cNvPr>
            <p:cNvSpPr/>
            <p:nvPr/>
          </p:nvSpPr>
          <p:spPr>
            <a:xfrm>
              <a:off x="9241344" y="3841765"/>
              <a:ext cx="854225" cy="28254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AWS A/C</a:t>
              </a:r>
            </a:p>
          </p:txBody>
        </p:sp>
        <p:pic>
          <p:nvPicPr>
            <p:cNvPr id="98" name="Picture 97" descr="A close up of a fan&#10;&#10;Description generated with high confidence">
              <a:extLst>
                <a:ext uri="{FF2B5EF4-FFF2-40B4-BE49-F238E27FC236}">
                  <a16:creationId xmlns:a16="http://schemas.microsoft.com/office/drawing/2014/main" id="{5D9E2B8C-7AF3-4122-8BF5-1B7641C5A6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6895" y="4274748"/>
              <a:ext cx="225048" cy="225048"/>
            </a:xfrm>
            <a:prstGeom prst="rect">
              <a:avLst/>
            </a:prstGeom>
            <a:effectLst>
              <a:glow rad="139700">
                <a:schemeClr val="accent2">
                  <a:satMod val="175000"/>
                  <a:alpha val="40000"/>
                </a:schemeClr>
              </a:glow>
            </a:effectLst>
          </p:spPr>
        </p:pic>
        <p:pic>
          <p:nvPicPr>
            <p:cNvPr id="99" name="Picture 98" descr="A close up of a fan&#10;&#10;Description generated with high confidence">
              <a:extLst>
                <a:ext uri="{FF2B5EF4-FFF2-40B4-BE49-F238E27FC236}">
                  <a16:creationId xmlns:a16="http://schemas.microsoft.com/office/drawing/2014/main" id="{65693645-8BFE-43ED-B69B-927EF24FB9F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6582" y="4671104"/>
              <a:ext cx="225048" cy="225048"/>
            </a:xfrm>
            <a:prstGeom prst="rect">
              <a:avLst/>
            </a:prstGeom>
            <a:effectLst>
              <a:glow rad="139700">
                <a:schemeClr val="accent2">
                  <a:satMod val="175000"/>
                  <a:alpha val="40000"/>
                </a:schemeClr>
              </a:glow>
            </a:effectLst>
          </p:spPr>
        </p:pic>
        <p:pic>
          <p:nvPicPr>
            <p:cNvPr id="100" name="Picture 99" descr="A close up of a fan&#10;&#10;Description generated with high confidence">
              <a:extLst>
                <a:ext uri="{FF2B5EF4-FFF2-40B4-BE49-F238E27FC236}">
                  <a16:creationId xmlns:a16="http://schemas.microsoft.com/office/drawing/2014/main" id="{3B56C4DB-5615-4AE8-AB38-621BC0EF7D2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315614" y="4681277"/>
              <a:ext cx="225048" cy="225048"/>
            </a:xfrm>
            <a:prstGeom prst="rect">
              <a:avLst/>
            </a:prstGeom>
            <a:effectLst>
              <a:glow rad="139700">
                <a:schemeClr val="accent2">
                  <a:satMod val="175000"/>
                  <a:alpha val="40000"/>
                </a:schemeClr>
              </a:glow>
            </a:effectLst>
          </p:spPr>
        </p:pic>
      </p:grpSp>
      <p:grpSp>
        <p:nvGrpSpPr>
          <p:cNvPr id="101" name="Group 100">
            <a:extLst>
              <a:ext uri="{FF2B5EF4-FFF2-40B4-BE49-F238E27FC236}">
                <a16:creationId xmlns:a16="http://schemas.microsoft.com/office/drawing/2014/main" id="{F826EEC1-5BCF-4A6A-AFA8-EFACDFEF94B7}"/>
              </a:ext>
            </a:extLst>
          </p:cNvPr>
          <p:cNvGrpSpPr/>
          <p:nvPr/>
        </p:nvGrpSpPr>
        <p:grpSpPr>
          <a:xfrm>
            <a:off x="7795595" y="5248771"/>
            <a:ext cx="1231641" cy="1020052"/>
            <a:chOff x="9052637" y="4068615"/>
            <a:chExt cx="1231641" cy="1124107"/>
          </a:xfrm>
        </p:grpSpPr>
        <p:sp>
          <p:nvSpPr>
            <p:cNvPr id="102" name="Rectangle 101">
              <a:extLst>
                <a:ext uri="{FF2B5EF4-FFF2-40B4-BE49-F238E27FC236}">
                  <a16:creationId xmlns:a16="http://schemas.microsoft.com/office/drawing/2014/main" id="{B3652D01-33DD-4804-A07B-F63F52C832C0}"/>
                </a:ext>
              </a:extLst>
            </p:cNvPr>
            <p:cNvSpPr/>
            <p:nvPr/>
          </p:nvSpPr>
          <p:spPr>
            <a:xfrm>
              <a:off x="9182390" y="4586371"/>
              <a:ext cx="995653" cy="538736"/>
            </a:xfrm>
            <a:prstGeom prst="rect">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19A49551-F2EF-4363-AF99-E0D6C5B71C6D}"/>
                </a:ext>
              </a:extLst>
            </p:cNvPr>
            <p:cNvSpPr/>
            <p:nvPr/>
          </p:nvSpPr>
          <p:spPr>
            <a:xfrm>
              <a:off x="9052637" y="4068615"/>
              <a:ext cx="1231641" cy="112410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Prod OU</a:t>
              </a:r>
            </a:p>
          </p:txBody>
        </p:sp>
        <p:pic>
          <p:nvPicPr>
            <p:cNvPr id="104" name="Picture 103" descr="A close up of a fan&#10;&#10;Description generated with high confidence">
              <a:extLst>
                <a:ext uri="{FF2B5EF4-FFF2-40B4-BE49-F238E27FC236}">
                  <a16:creationId xmlns:a16="http://schemas.microsoft.com/office/drawing/2014/main" id="{DCF02884-0AAA-4D88-9FB6-AB65F11A6C6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315330" y="4775803"/>
              <a:ext cx="225048" cy="225048"/>
            </a:xfrm>
            <a:prstGeom prst="rect">
              <a:avLst/>
            </a:prstGeom>
            <a:ln>
              <a:solidFill>
                <a:srgbClr val="00B050"/>
              </a:solidFill>
            </a:ln>
            <a:effectLst>
              <a:glow rad="139700">
                <a:schemeClr val="accent6">
                  <a:satMod val="175000"/>
                  <a:alpha val="40000"/>
                </a:schemeClr>
              </a:glow>
            </a:effectLst>
          </p:spPr>
        </p:pic>
        <p:sp>
          <p:nvSpPr>
            <p:cNvPr id="105" name="Rectangle 104">
              <a:extLst>
                <a:ext uri="{FF2B5EF4-FFF2-40B4-BE49-F238E27FC236}">
                  <a16:creationId xmlns:a16="http://schemas.microsoft.com/office/drawing/2014/main" id="{8DE43191-32C1-4399-AA27-70583A317FB8}"/>
                </a:ext>
              </a:extLst>
            </p:cNvPr>
            <p:cNvSpPr/>
            <p:nvPr/>
          </p:nvSpPr>
          <p:spPr>
            <a:xfrm>
              <a:off x="9241344" y="4373605"/>
              <a:ext cx="854225" cy="28254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AWS A/C</a:t>
              </a:r>
            </a:p>
          </p:txBody>
        </p:sp>
        <p:pic>
          <p:nvPicPr>
            <p:cNvPr id="106" name="Picture 105" descr="A close up of a fan&#10;&#10;Description generated with high confidence">
              <a:extLst>
                <a:ext uri="{FF2B5EF4-FFF2-40B4-BE49-F238E27FC236}">
                  <a16:creationId xmlns:a16="http://schemas.microsoft.com/office/drawing/2014/main" id="{C1D94ACD-5710-42A3-8E2D-624EED2BF95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66895" y="4765460"/>
              <a:ext cx="225048" cy="225048"/>
            </a:xfrm>
            <a:prstGeom prst="rect">
              <a:avLst/>
            </a:prstGeom>
            <a:ln>
              <a:solidFill>
                <a:srgbClr val="00B050"/>
              </a:solidFill>
            </a:ln>
            <a:effectLst>
              <a:glow rad="139700">
                <a:schemeClr val="accent6">
                  <a:satMod val="175000"/>
                  <a:alpha val="40000"/>
                </a:schemeClr>
              </a:glow>
            </a:effectLst>
          </p:spPr>
        </p:pic>
      </p:grpSp>
      <p:sp>
        <p:nvSpPr>
          <p:cNvPr id="111" name="TextBox 110">
            <a:extLst>
              <a:ext uri="{FF2B5EF4-FFF2-40B4-BE49-F238E27FC236}">
                <a16:creationId xmlns:a16="http://schemas.microsoft.com/office/drawing/2014/main" id="{8A149E66-853E-4669-A9E1-420EDC636553}"/>
              </a:ext>
            </a:extLst>
          </p:cNvPr>
          <p:cNvSpPr txBox="1"/>
          <p:nvPr/>
        </p:nvSpPr>
        <p:spPr>
          <a:xfrm rot="16200000">
            <a:off x="9889857" y="4525478"/>
            <a:ext cx="1373518" cy="369332"/>
          </a:xfrm>
          <a:prstGeom prst="rect">
            <a:avLst/>
          </a:prstGeom>
          <a:noFill/>
        </p:spPr>
        <p:txBody>
          <a:bodyPr wrap="none" rtlCol="0">
            <a:spAutoFit/>
          </a:bodyPr>
          <a:lstStyle/>
          <a:p>
            <a:r>
              <a:rPr lang="en-IN"/>
              <a:t>Organization</a:t>
            </a:r>
          </a:p>
        </p:txBody>
      </p:sp>
      <p:sp>
        <p:nvSpPr>
          <p:cNvPr id="112" name="TextBox 111">
            <a:extLst>
              <a:ext uri="{FF2B5EF4-FFF2-40B4-BE49-F238E27FC236}">
                <a16:creationId xmlns:a16="http://schemas.microsoft.com/office/drawing/2014/main" id="{5D198831-F188-460E-989B-1146147C1E90}"/>
              </a:ext>
            </a:extLst>
          </p:cNvPr>
          <p:cNvSpPr txBox="1"/>
          <p:nvPr/>
        </p:nvSpPr>
        <p:spPr>
          <a:xfrm>
            <a:off x="2170950" y="4731106"/>
            <a:ext cx="711477" cy="307777"/>
          </a:xfrm>
          <a:prstGeom prst="rect">
            <a:avLst/>
          </a:prstGeom>
          <a:noFill/>
        </p:spPr>
        <p:txBody>
          <a:bodyPr wrap="none" rtlCol="0">
            <a:spAutoFit/>
          </a:bodyPr>
          <a:lstStyle/>
          <a:p>
            <a:r>
              <a:rPr lang="en-IN" sz="1400"/>
              <a:t>Groups</a:t>
            </a:r>
          </a:p>
        </p:txBody>
      </p:sp>
      <p:cxnSp>
        <p:nvCxnSpPr>
          <p:cNvPr id="114" name="Straight Arrow Connector 113">
            <a:extLst>
              <a:ext uri="{FF2B5EF4-FFF2-40B4-BE49-F238E27FC236}">
                <a16:creationId xmlns:a16="http://schemas.microsoft.com/office/drawing/2014/main" id="{434C2202-BD04-4864-95C6-F2C35DC3F2BA}"/>
              </a:ext>
            </a:extLst>
          </p:cNvPr>
          <p:cNvCxnSpPr>
            <a:cxnSpLocks/>
            <a:endCxn id="34" idx="1"/>
          </p:cNvCxnSpPr>
          <p:nvPr/>
        </p:nvCxnSpPr>
        <p:spPr>
          <a:xfrm flipV="1">
            <a:off x="2664001" y="4464698"/>
            <a:ext cx="293803" cy="28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CE6ED9A-6C26-4DA6-95CE-48858D66289D}"/>
              </a:ext>
            </a:extLst>
          </p:cNvPr>
          <p:cNvCxnSpPr>
            <a:cxnSpLocks/>
            <a:endCxn id="29" idx="3"/>
          </p:cNvCxnSpPr>
          <p:nvPr/>
        </p:nvCxnSpPr>
        <p:spPr>
          <a:xfrm flipH="1" flipV="1">
            <a:off x="2118049" y="4464698"/>
            <a:ext cx="263894" cy="28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BA9445A-4D7F-4739-BDB4-A00644C4396B}"/>
              </a:ext>
            </a:extLst>
          </p:cNvPr>
          <p:cNvCxnSpPr>
            <a:cxnSpLocks/>
            <a:stCxn id="112" idx="2"/>
            <a:endCxn id="44" idx="0"/>
          </p:cNvCxnSpPr>
          <p:nvPr/>
        </p:nvCxnSpPr>
        <p:spPr>
          <a:xfrm flipH="1">
            <a:off x="2471737" y="5038883"/>
            <a:ext cx="54952" cy="35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0467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D344-3D5B-4098-AE9B-E8B37AA09E61}"/>
              </a:ext>
            </a:extLst>
          </p:cNvPr>
          <p:cNvSpPr>
            <a:spLocks noGrp="1"/>
          </p:cNvSpPr>
          <p:nvPr>
            <p:ph type="title"/>
          </p:nvPr>
        </p:nvSpPr>
        <p:spPr/>
        <p:txBody>
          <a:bodyPr/>
          <a:lstStyle/>
          <a:p>
            <a:r>
              <a:rPr lang="en-IN"/>
              <a:t>AWS NoSQL - DynamoDB</a:t>
            </a:r>
          </a:p>
        </p:txBody>
      </p:sp>
      <p:sp>
        <p:nvSpPr>
          <p:cNvPr id="3" name="Content Placeholder 2">
            <a:extLst>
              <a:ext uri="{FF2B5EF4-FFF2-40B4-BE49-F238E27FC236}">
                <a16:creationId xmlns:a16="http://schemas.microsoft.com/office/drawing/2014/main" id="{56F26888-D3B1-4BB7-993F-97C2D39E7E45}"/>
              </a:ext>
            </a:extLst>
          </p:cNvPr>
          <p:cNvSpPr>
            <a:spLocks noGrp="1"/>
          </p:cNvSpPr>
          <p:nvPr>
            <p:ph idx="1"/>
          </p:nvPr>
        </p:nvSpPr>
        <p:spPr>
          <a:xfrm>
            <a:off x="838200" y="1825625"/>
            <a:ext cx="5583382" cy="4351338"/>
          </a:xfrm>
        </p:spPr>
        <p:txBody>
          <a:bodyPr>
            <a:normAutofit lnSpcReduction="10000"/>
          </a:bodyPr>
          <a:lstStyle/>
          <a:p>
            <a:r>
              <a:rPr lang="en-IN"/>
              <a:t>DynamoDB organizes data into tables consisting of items.</a:t>
            </a:r>
          </a:p>
          <a:p>
            <a:r>
              <a:rPr lang="en-IN"/>
              <a:t>Each item in a DynamoDB table can define an arbitrary set of attributes, but all items in the table must define a primary key that uniquely identifies the item.</a:t>
            </a:r>
          </a:p>
          <a:p>
            <a:r>
              <a:rPr lang="en-IN"/>
              <a:t>This key must contain an attribute known as the “hash key” and optionally an attribute called the “range key.” </a:t>
            </a:r>
          </a:p>
          <a:p>
            <a:endParaRPr lang="en-IN"/>
          </a:p>
        </p:txBody>
      </p:sp>
      <p:pic>
        <p:nvPicPr>
          <p:cNvPr id="4" name="Picture 3">
            <a:extLst>
              <a:ext uri="{FF2B5EF4-FFF2-40B4-BE49-F238E27FC236}">
                <a16:creationId xmlns:a16="http://schemas.microsoft.com/office/drawing/2014/main" id="{8F59587D-0303-4268-90AB-5BDEE07FF16F}"/>
              </a:ext>
            </a:extLst>
          </p:cNvPr>
          <p:cNvPicPr>
            <a:picLocks noChangeAspect="1"/>
          </p:cNvPicPr>
          <p:nvPr/>
        </p:nvPicPr>
        <p:blipFill>
          <a:blip r:embed="rId3"/>
          <a:stretch>
            <a:fillRect/>
          </a:stretch>
        </p:blipFill>
        <p:spPr>
          <a:xfrm>
            <a:off x="6657544" y="2244435"/>
            <a:ext cx="4873073" cy="2997345"/>
          </a:xfrm>
          <a:prstGeom prst="rect">
            <a:avLst/>
          </a:prstGeom>
        </p:spPr>
      </p:pic>
    </p:spTree>
    <p:extLst>
      <p:ext uri="{BB962C8B-B14F-4D97-AF65-F5344CB8AC3E}">
        <p14:creationId xmlns:p14="http://schemas.microsoft.com/office/powerpoint/2010/main" val="26357212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5805947" cy="1919235"/>
          </a:xfrm>
          <a:prstGeom prst="rect">
            <a:avLst/>
          </a:prstGeom>
        </p:spPr>
        <p:txBody>
          <a:bodyPr vert="horz" lIns="91440" tIns="45720" rIns="91440" bIns="45720" rtlCol="0" anchor="t">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a:latin typeface="Courier New" panose="02070309020205020404" pitchFamily="49" charset="0"/>
                <a:cs typeface="Courier New" panose="02070309020205020404" pitchFamily="49" charset="0"/>
              </a:rPr>
              <a:t>Cloud App Services (PaaS)</a:t>
            </a:r>
            <a:endParaRPr lang="en-IN" sz="4800" b="1" spc="30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3398875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5461-FC95-45C5-9C5D-D8315745308C}"/>
              </a:ext>
            </a:extLst>
          </p:cNvPr>
          <p:cNvSpPr>
            <a:spLocks noGrp="1"/>
          </p:cNvSpPr>
          <p:nvPr>
            <p:ph type="title"/>
          </p:nvPr>
        </p:nvSpPr>
        <p:spPr/>
        <p:txBody>
          <a:bodyPr/>
          <a:lstStyle/>
          <a:p>
            <a:r>
              <a:rPr lang="en-IN"/>
              <a:t>Azure – App Service</a:t>
            </a:r>
          </a:p>
        </p:txBody>
      </p:sp>
      <p:sp>
        <p:nvSpPr>
          <p:cNvPr id="3" name="Content Placeholder 2">
            <a:extLst>
              <a:ext uri="{FF2B5EF4-FFF2-40B4-BE49-F238E27FC236}">
                <a16:creationId xmlns:a16="http://schemas.microsoft.com/office/drawing/2014/main" id="{55C0CF11-2C6B-4BAF-914D-CF82F12B832C}"/>
              </a:ext>
            </a:extLst>
          </p:cNvPr>
          <p:cNvSpPr>
            <a:spLocks noGrp="1"/>
          </p:cNvSpPr>
          <p:nvPr>
            <p:ph idx="1"/>
          </p:nvPr>
        </p:nvSpPr>
        <p:spPr/>
        <p:txBody>
          <a:bodyPr>
            <a:normAutofit lnSpcReduction="10000"/>
          </a:bodyPr>
          <a:lstStyle/>
          <a:p>
            <a:r>
              <a:rPr lang="en-IN"/>
              <a:t>PaaS service for hosting web applications, REST APIs and mobile back-ends</a:t>
            </a:r>
          </a:p>
          <a:p>
            <a:r>
              <a:rPr lang="en-IN"/>
              <a:t>Web Apps adds cloud features to application, such as security, load balancing, autoscaling, and automated management. </a:t>
            </a:r>
          </a:p>
          <a:p>
            <a:r>
              <a:rPr lang="en-IN"/>
              <a:t>Take advantage of its DevOps capabilities, such as continuous deployment from VSTS, GitHub, Docker Hub, and other sources, package management, staging environments, custom domain, and SSL certificates. </a:t>
            </a:r>
          </a:p>
          <a:p>
            <a:r>
              <a:rPr lang="en-IN"/>
              <a:t>With App Service, pay for the Azure compute resources you use. The compute resources you use is determined by the </a:t>
            </a:r>
            <a:r>
              <a:rPr lang="en-IN" i="1"/>
              <a:t>App Service plan</a:t>
            </a:r>
            <a:r>
              <a:rPr lang="en-IN"/>
              <a:t> that you run your Web Apps on</a:t>
            </a:r>
          </a:p>
        </p:txBody>
      </p:sp>
    </p:spTree>
    <p:extLst>
      <p:ext uri="{BB962C8B-B14F-4D97-AF65-F5344CB8AC3E}">
        <p14:creationId xmlns:p14="http://schemas.microsoft.com/office/powerpoint/2010/main" val="39713109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113E-49A0-433B-B67B-1F78A3BA2EBB}"/>
              </a:ext>
            </a:extLst>
          </p:cNvPr>
          <p:cNvSpPr>
            <a:spLocks noGrp="1"/>
          </p:cNvSpPr>
          <p:nvPr>
            <p:ph type="title"/>
          </p:nvPr>
        </p:nvSpPr>
        <p:spPr/>
        <p:txBody>
          <a:bodyPr/>
          <a:lstStyle/>
          <a:p>
            <a:r>
              <a:rPr lang="en-IN"/>
              <a:t>App Service Plan</a:t>
            </a:r>
          </a:p>
        </p:txBody>
      </p:sp>
      <p:sp>
        <p:nvSpPr>
          <p:cNvPr id="3" name="Content Placeholder 2">
            <a:extLst>
              <a:ext uri="{FF2B5EF4-FFF2-40B4-BE49-F238E27FC236}">
                <a16:creationId xmlns:a16="http://schemas.microsoft.com/office/drawing/2014/main" id="{2EBC9C9D-6ECF-4D27-9EBC-B32C72BE619C}"/>
              </a:ext>
            </a:extLst>
          </p:cNvPr>
          <p:cNvSpPr>
            <a:spLocks noGrp="1"/>
          </p:cNvSpPr>
          <p:nvPr>
            <p:ph idx="1"/>
          </p:nvPr>
        </p:nvSpPr>
        <p:spPr/>
        <p:txBody>
          <a:bodyPr/>
          <a:lstStyle/>
          <a:p>
            <a:r>
              <a:rPr lang="en-IN"/>
              <a:t>In App Service, an app runs in an </a:t>
            </a:r>
            <a:r>
              <a:rPr lang="en-IN" i="1"/>
              <a:t>App Service plan</a:t>
            </a:r>
            <a:r>
              <a:rPr lang="en-IN"/>
              <a:t>.</a:t>
            </a:r>
          </a:p>
          <a:p>
            <a:r>
              <a:rPr lang="en-IN"/>
              <a:t>An App Service plan defines a set of compute resources for a web app to run</a:t>
            </a:r>
          </a:p>
          <a:p>
            <a:pPr lvl="1"/>
            <a:r>
              <a:rPr lang="en-IN"/>
              <a:t>One or more apps can be configured to run on the same computing resources (or in the same App Service plan).</a:t>
            </a:r>
          </a:p>
          <a:p>
            <a:endParaRPr lang="en-IN"/>
          </a:p>
        </p:txBody>
      </p:sp>
      <mc:AlternateContent xmlns:mc="http://schemas.openxmlformats.org/markup-compatibility/2006" xmlns:p14="http://schemas.microsoft.com/office/powerpoint/2010/main">
        <mc:Choice Requires="p14">
          <p:contentPart p14:bwMode="auto" r:id="rId3">
            <p14:nvContentPartPr>
              <p14:cNvPr id="221" name="Ink 220">
                <a:extLst>
                  <a:ext uri="{FF2B5EF4-FFF2-40B4-BE49-F238E27FC236}">
                    <a16:creationId xmlns:a16="http://schemas.microsoft.com/office/drawing/2014/main" id="{9F3F6C25-E650-4927-ACD9-91A63F6B00BE}"/>
                  </a:ext>
                </a:extLst>
              </p14:cNvPr>
              <p14:cNvContentPartPr/>
              <p14:nvPr/>
            </p14:nvContentPartPr>
            <p14:xfrm>
              <a:off x="473741" y="4085848"/>
              <a:ext cx="10344960" cy="2288880"/>
            </p14:xfrm>
          </p:contentPart>
        </mc:Choice>
        <mc:Fallback xmlns="">
          <p:pic>
            <p:nvPicPr>
              <p:cNvPr id="221" name="Ink 220">
                <a:extLst>
                  <a:ext uri="{FF2B5EF4-FFF2-40B4-BE49-F238E27FC236}">
                    <a16:creationId xmlns:a16="http://schemas.microsoft.com/office/drawing/2014/main" id="{9F3F6C25-E650-4927-ACD9-91A63F6B00BE}"/>
                  </a:ext>
                </a:extLst>
              </p:cNvPr>
              <p:cNvPicPr/>
              <p:nvPr/>
            </p:nvPicPr>
            <p:blipFill>
              <a:blip r:embed="rId4"/>
              <a:stretch>
                <a:fillRect/>
              </a:stretch>
            </p:blipFill>
            <p:spPr>
              <a:xfrm>
                <a:off x="464741" y="4076848"/>
                <a:ext cx="10362600" cy="2306520"/>
              </a:xfrm>
              <a:prstGeom prst="rect">
                <a:avLst/>
              </a:prstGeom>
            </p:spPr>
          </p:pic>
        </mc:Fallback>
      </mc:AlternateContent>
    </p:spTree>
    <p:extLst>
      <p:ext uri="{BB962C8B-B14F-4D97-AF65-F5344CB8AC3E}">
        <p14:creationId xmlns:p14="http://schemas.microsoft.com/office/powerpoint/2010/main" val="12852932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7F021-8796-41FC-809C-725C033D8EEB}"/>
              </a:ext>
            </a:extLst>
          </p:cNvPr>
          <p:cNvSpPr>
            <a:spLocks noGrp="1"/>
          </p:cNvSpPr>
          <p:nvPr>
            <p:ph idx="1"/>
          </p:nvPr>
        </p:nvSpPr>
        <p:spPr>
          <a:xfrm>
            <a:off x="838200" y="902368"/>
            <a:ext cx="10515600" cy="5274595"/>
          </a:xfrm>
        </p:spPr>
        <p:txBody>
          <a:bodyPr/>
          <a:lstStyle/>
          <a:p>
            <a:r>
              <a:rPr lang="en-IN" dirty="0"/>
              <a:t>Each App Service plan defines</a:t>
            </a:r>
          </a:p>
          <a:p>
            <a:pPr lvl="1"/>
            <a:r>
              <a:rPr lang="en-IN" sz="2000" dirty="0"/>
              <a:t>Region (West US, East US, etc.)</a:t>
            </a:r>
          </a:p>
          <a:p>
            <a:pPr lvl="1"/>
            <a:r>
              <a:rPr lang="en-IN" sz="2000" dirty="0"/>
              <a:t>Number of VM instances</a:t>
            </a:r>
          </a:p>
          <a:p>
            <a:pPr lvl="1"/>
            <a:r>
              <a:rPr lang="en-IN" sz="2000" dirty="0"/>
              <a:t>Size of VM instances (Small, Medium, Large)</a:t>
            </a:r>
          </a:p>
          <a:p>
            <a:pPr lvl="1"/>
            <a:r>
              <a:rPr lang="en-IN" sz="2000" dirty="0"/>
              <a:t>Pricing tier (Free, Shared, Basic, Standard, Premium, Premium V2, Isolated, Consumption)</a:t>
            </a:r>
          </a:p>
        </p:txBody>
      </p:sp>
      <mc:AlternateContent xmlns:mc="http://schemas.openxmlformats.org/markup-compatibility/2006" xmlns:p14="http://schemas.microsoft.com/office/powerpoint/2010/main">
        <mc:Choice Requires="p14">
          <p:contentPart p14:bwMode="auto" r:id="rId3">
            <p14:nvContentPartPr>
              <p14:cNvPr id="300" name="Ink 299">
                <a:extLst>
                  <a:ext uri="{FF2B5EF4-FFF2-40B4-BE49-F238E27FC236}">
                    <a16:creationId xmlns:a16="http://schemas.microsoft.com/office/drawing/2014/main" id="{4293FBFC-FC98-42D3-9E39-B3DF84FF3F37}"/>
                  </a:ext>
                </a:extLst>
              </p14:cNvPr>
              <p14:cNvContentPartPr/>
              <p14:nvPr/>
            </p14:nvContentPartPr>
            <p14:xfrm>
              <a:off x="1134341" y="2886328"/>
              <a:ext cx="10365840" cy="3221640"/>
            </p14:xfrm>
          </p:contentPart>
        </mc:Choice>
        <mc:Fallback xmlns="">
          <p:pic>
            <p:nvPicPr>
              <p:cNvPr id="300" name="Ink 299">
                <a:extLst>
                  <a:ext uri="{FF2B5EF4-FFF2-40B4-BE49-F238E27FC236}">
                    <a16:creationId xmlns:a16="http://schemas.microsoft.com/office/drawing/2014/main" id="{4293FBFC-FC98-42D3-9E39-B3DF84FF3F37}"/>
                  </a:ext>
                </a:extLst>
              </p:cNvPr>
              <p:cNvPicPr/>
              <p:nvPr/>
            </p:nvPicPr>
            <p:blipFill>
              <a:blip r:embed="rId4"/>
              <a:stretch>
                <a:fillRect/>
              </a:stretch>
            </p:blipFill>
            <p:spPr>
              <a:xfrm>
                <a:off x="1125341" y="2877327"/>
                <a:ext cx="10383481" cy="3239282"/>
              </a:xfrm>
              <a:prstGeom prst="rect">
                <a:avLst/>
              </a:prstGeom>
            </p:spPr>
          </p:pic>
        </mc:Fallback>
      </mc:AlternateContent>
    </p:spTree>
    <p:extLst>
      <p:ext uri="{BB962C8B-B14F-4D97-AF65-F5344CB8AC3E}">
        <p14:creationId xmlns:p14="http://schemas.microsoft.com/office/powerpoint/2010/main" val="28088880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2AD36-A50A-47FB-B0B0-CDE7CF2E8294}"/>
              </a:ext>
            </a:extLst>
          </p:cNvPr>
          <p:cNvSpPr>
            <a:spLocks noGrp="1"/>
          </p:cNvSpPr>
          <p:nvPr>
            <p:ph idx="1"/>
          </p:nvPr>
        </p:nvSpPr>
        <p:spPr>
          <a:xfrm>
            <a:off x="1054769" y="755608"/>
            <a:ext cx="10515600" cy="5346784"/>
          </a:xfrm>
        </p:spPr>
        <p:txBody>
          <a:bodyPr/>
          <a:lstStyle/>
          <a:p>
            <a:r>
              <a:rPr lang="en-IN"/>
              <a:t>Running the app</a:t>
            </a:r>
          </a:p>
          <a:p>
            <a:pPr lvl="1"/>
            <a:r>
              <a:rPr lang="en-IN"/>
              <a:t>In the </a:t>
            </a:r>
            <a:r>
              <a:rPr lang="en-IN" b="1"/>
              <a:t>Free</a:t>
            </a:r>
            <a:r>
              <a:rPr lang="en-IN"/>
              <a:t> and </a:t>
            </a:r>
            <a:r>
              <a:rPr lang="en-IN" b="1"/>
              <a:t>Shared</a:t>
            </a:r>
            <a:r>
              <a:rPr lang="en-IN"/>
              <a:t> tiers, an app receives CPU minutes on a shared VM instance and cannot scale out.</a:t>
            </a:r>
          </a:p>
        </p:txBody>
      </p:sp>
      <mc:AlternateContent xmlns:mc="http://schemas.openxmlformats.org/markup-compatibility/2006" xmlns:p14="http://schemas.microsoft.com/office/powerpoint/2010/main">
        <mc:Choice Requires="p14">
          <p:contentPart p14:bwMode="auto" r:id="rId2">
            <p14:nvContentPartPr>
              <p14:cNvPr id="418" name="Ink 417">
                <a:extLst>
                  <a:ext uri="{FF2B5EF4-FFF2-40B4-BE49-F238E27FC236}">
                    <a16:creationId xmlns:a16="http://schemas.microsoft.com/office/drawing/2014/main" id="{341527BE-83A2-4C6A-97D0-E2027BBC0104}"/>
                  </a:ext>
                </a:extLst>
              </p14:cNvPr>
              <p14:cNvContentPartPr/>
              <p14:nvPr/>
            </p14:nvContentPartPr>
            <p14:xfrm>
              <a:off x="559421" y="2524225"/>
              <a:ext cx="10963080" cy="3775680"/>
            </p14:xfrm>
          </p:contentPart>
        </mc:Choice>
        <mc:Fallback xmlns="">
          <p:pic>
            <p:nvPicPr>
              <p:cNvPr id="418" name="Ink 417">
                <a:extLst>
                  <a:ext uri="{FF2B5EF4-FFF2-40B4-BE49-F238E27FC236}">
                    <a16:creationId xmlns:a16="http://schemas.microsoft.com/office/drawing/2014/main" id="{341527BE-83A2-4C6A-97D0-E2027BBC0104}"/>
                  </a:ext>
                </a:extLst>
              </p:cNvPr>
              <p:cNvPicPr/>
              <p:nvPr/>
            </p:nvPicPr>
            <p:blipFill>
              <a:blip r:embed="rId3"/>
              <a:stretch>
                <a:fillRect/>
              </a:stretch>
            </p:blipFill>
            <p:spPr>
              <a:xfrm>
                <a:off x="550421" y="2515225"/>
                <a:ext cx="10980721" cy="3793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21" name="Ink 420">
                <a:extLst>
                  <a:ext uri="{FF2B5EF4-FFF2-40B4-BE49-F238E27FC236}">
                    <a16:creationId xmlns:a16="http://schemas.microsoft.com/office/drawing/2014/main" id="{E7BD1E8E-7B90-49D8-A186-994472AD379C}"/>
                  </a:ext>
                </a:extLst>
              </p14:cNvPr>
              <p14:cNvContentPartPr/>
              <p14:nvPr/>
            </p14:nvContentPartPr>
            <p14:xfrm>
              <a:off x="1497941" y="2268985"/>
              <a:ext cx="92520" cy="77040"/>
            </p14:xfrm>
          </p:contentPart>
        </mc:Choice>
        <mc:Fallback xmlns="">
          <p:pic>
            <p:nvPicPr>
              <p:cNvPr id="421" name="Ink 420">
                <a:extLst>
                  <a:ext uri="{FF2B5EF4-FFF2-40B4-BE49-F238E27FC236}">
                    <a16:creationId xmlns:a16="http://schemas.microsoft.com/office/drawing/2014/main" id="{E7BD1E8E-7B90-49D8-A186-994472AD379C}"/>
                  </a:ext>
                </a:extLst>
              </p:cNvPr>
              <p:cNvPicPr/>
              <p:nvPr/>
            </p:nvPicPr>
            <p:blipFill>
              <a:blip r:embed="rId5"/>
              <a:stretch>
                <a:fillRect/>
              </a:stretch>
            </p:blipFill>
            <p:spPr>
              <a:xfrm>
                <a:off x="1488941" y="2259985"/>
                <a:ext cx="110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8" name="Ink 427">
                <a:extLst>
                  <a:ext uri="{FF2B5EF4-FFF2-40B4-BE49-F238E27FC236}">
                    <a16:creationId xmlns:a16="http://schemas.microsoft.com/office/drawing/2014/main" id="{B7582E74-9F2E-4A40-9F73-313D47A8C086}"/>
                  </a:ext>
                </a:extLst>
              </p14:cNvPr>
              <p14:cNvContentPartPr/>
              <p14:nvPr/>
            </p14:nvContentPartPr>
            <p14:xfrm>
              <a:off x="1689101" y="2177545"/>
              <a:ext cx="396360" cy="276120"/>
            </p14:xfrm>
          </p:contentPart>
        </mc:Choice>
        <mc:Fallback xmlns="">
          <p:pic>
            <p:nvPicPr>
              <p:cNvPr id="428" name="Ink 427">
                <a:extLst>
                  <a:ext uri="{FF2B5EF4-FFF2-40B4-BE49-F238E27FC236}">
                    <a16:creationId xmlns:a16="http://schemas.microsoft.com/office/drawing/2014/main" id="{B7582E74-9F2E-4A40-9F73-313D47A8C086}"/>
                  </a:ext>
                </a:extLst>
              </p:cNvPr>
              <p:cNvPicPr/>
              <p:nvPr/>
            </p:nvPicPr>
            <p:blipFill>
              <a:blip r:embed="rId7"/>
              <a:stretch>
                <a:fillRect/>
              </a:stretch>
            </p:blipFill>
            <p:spPr>
              <a:xfrm>
                <a:off x="1680109" y="2168545"/>
                <a:ext cx="413984"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2" name="Ink 441">
                <a:extLst>
                  <a:ext uri="{FF2B5EF4-FFF2-40B4-BE49-F238E27FC236}">
                    <a16:creationId xmlns:a16="http://schemas.microsoft.com/office/drawing/2014/main" id="{54299ACB-CF2D-4524-B818-4863D916CA9F}"/>
                  </a:ext>
                </a:extLst>
              </p14:cNvPr>
              <p14:cNvContentPartPr/>
              <p14:nvPr/>
            </p14:nvContentPartPr>
            <p14:xfrm>
              <a:off x="2310461" y="2146945"/>
              <a:ext cx="608040" cy="253440"/>
            </p14:xfrm>
          </p:contentPart>
        </mc:Choice>
        <mc:Fallback xmlns="">
          <p:pic>
            <p:nvPicPr>
              <p:cNvPr id="442" name="Ink 441">
                <a:extLst>
                  <a:ext uri="{FF2B5EF4-FFF2-40B4-BE49-F238E27FC236}">
                    <a16:creationId xmlns:a16="http://schemas.microsoft.com/office/drawing/2014/main" id="{54299ACB-CF2D-4524-B818-4863D916CA9F}"/>
                  </a:ext>
                </a:extLst>
              </p:cNvPr>
              <p:cNvPicPr/>
              <p:nvPr/>
            </p:nvPicPr>
            <p:blipFill>
              <a:blip r:embed="rId9"/>
              <a:stretch>
                <a:fillRect/>
              </a:stretch>
            </p:blipFill>
            <p:spPr>
              <a:xfrm>
                <a:off x="2301461" y="2137945"/>
                <a:ext cx="625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3" name="Ink 452">
                <a:extLst>
                  <a:ext uri="{FF2B5EF4-FFF2-40B4-BE49-F238E27FC236}">
                    <a16:creationId xmlns:a16="http://schemas.microsoft.com/office/drawing/2014/main" id="{92E00D3E-E22B-4FE7-A255-4BF437A341C7}"/>
                  </a:ext>
                </a:extLst>
              </p14:cNvPr>
              <p14:cNvContentPartPr/>
              <p14:nvPr/>
            </p14:nvContentPartPr>
            <p14:xfrm>
              <a:off x="3017501" y="2078905"/>
              <a:ext cx="872640" cy="262800"/>
            </p14:xfrm>
          </p:contentPart>
        </mc:Choice>
        <mc:Fallback xmlns="">
          <p:pic>
            <p:nvPicPr>
              <p:cNvPr id="453" name="Ink 452">
                <a:extLst>
                  <a:ext uri="{FF2B5EF4-FFF2-40B4-BE49-F238E27FC236}">
                    <a16:creationId xmlns:a16="http://schemas.microsoft.com/office/drawing/2014/main" id="{92E00D3E-E22B-4FE7-A255-4BF437A341C7}"/>
                  </a:ext>
                </a:extLst>
              </p:cNvPr>
              <p:cNvPicPr/>
              <p:nvPr/>
            </p:nvPicPr>
            <p:blipFill>
              <a:blip r:embed="rId11"/>
              <a:stretch>
                <a:fillRect/>
              </a:stretch>
            </p:blipFill>
            <p:spPr>
              <a:xfrm>
                <a:off x="3008501" y="2069893"/>
                <a:ext cx="890280" cy="2804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3" name="Ink 462">
                <a:extLst>
                  <a:ext uri="{FF2B5EF4-FFF2-40B4-BE49-F238E27FC236}">
                    <a16:creationId xmlns:a16="http://schemas.microsoft.com/office/drawing/2014/main" id="{9E55CA41-288B-44CE-8093-088A8D961D55}"/>
                  </a:ext>
                </a:extLst>
              </p14:cNvPr>
              <p14:cNvContentPartPr/>
              <p14:nvPr/>
            </p14:nvContentPartPr>
            <p14:xfrm>
              <a:off x="5185061" y="2262505"/>
              <a:ext cx="50040" cy="52920"/>
            </p14:xfrm>
          </p:contentPart>
        </mc:Choice>
        <mc:Fallback xmlns="">
          <p:pic>
            <p:nvPicPr>
              <p:cNvPr id="463" name="Ink 462">
                <a:extLst>
                  <a:ext uri="{FF2B5EF4-FFF2-40B4-BE49-F238E27FC236}">
                    <a16:creationId xmlns:a16="http://schemas.microsoft.com/office/drawing/2014/main" id="{9E55CA41-288B-44CE-8093-088A8D961D55}"/>
                  </a:ext>
                </a:extLst>
              </p:cNvPr>
              <p:cNvPicPr/>
              <p:nvPr/>
            </p:nvPicPr>
            <p:blipFill>
              <a:blip r:embed="rId13"/>
              <a:stretch>
                <a:fillRect/>
              </a:stretch>
            </p:blipFill>
            <p:spPr>
              <a:xfrm>
                <a:off x="5176061" y="2253505"/>
                <a:ext cx="676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5" name="Ink 464">
                <a:extLst>
                  <a:ext uri="{FF2B5EF4-FFF2-40B4-BE49-F238E27FC236}">
                    <a16:creationId xmlns:a16="http://schemas.microsoft.com/office/drawing/2014/main" id="{32CF159A-9EE1-45B9-AD2D-05B2D4AFDD38}"/>
                  </a:ext>
                </a:extLst>
              </p14:cNvPr>
              <p14:cNvContentPartPr/>
              <p14:nvPr/>
            </p14:nvContentPartPr>
            <p14:xfrm>
              <a:off x="5191541" y="2114545"/>
              <a:ext cx="238320" cy="82800"/>
            </p14:xfrm>
          </p:contentPart>
        </mc:Choice>
        <mc:Fallback xmlns="">
          <p:pic>
            <p:nvPicPr>
              <p:cNvPr id="465" name="Ink 464">
                <a:extLst>
                  <a:ext uri="{FF2B5EF4-FFF2-40B4-BE49-F238E27FC236}">
                    <a16:creationId xmlns:a16="http://schemas.microsoft.com/office/drawing/2014/main" id="{32CF159A-9EE1-45B9-AD2D-05B2D4AFDD38}"/>
                  </a:ext>
                </a:extLst>
              </p:cNvPr>
              <p:cNvPicPr/>
              <p:nvPr/>
            </p:nvPicPr>
            <p:blipFill>
              <a:blip r:embed="rId15"/>
              <a:stretch>
                <a:fillRect/>
              </a:stretch>
            </p:blipFill>
            <p:spPr>
              <a:xfrm>
                <a:off x="5182541" y="2105545"/>
                <a:ext cx="255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6" name="Ink 465">
                <a:extLst>
                  <a:ext uri="{FF2B5EF4-FFF2-40B4-BE49-F238E27FC236}">
                    <a16:creationId xmlns:a16="http://schemas.microsoft.com/office/drawing/2014/main" id="{CAC19615-5E84-46F6-9EC3-891EEAE4E685}"/>
                  </a:ext>
                </a:extLst>
              </p14:cNvPr>
              <p14:cNvContentPartPr/>
              <p14:nvPr/>
            </p14:nvContentPartPr>
            <p14:xfrm>
              <a:off x="4180661" y="2053345"/>
              <a:ext cx="862560" cy="282240"/>
            </p14:xfrm>
          </p:contentPart>
        </mc:Choice>
        <mc:Fallback xmlns="">
          <p:pic>
            <p:nvPicPr>
              <p:cNvPr id="466" name="Ink 465">
                <a:extLst>
                  <a:ext uri="{FF2B5EF4-FFF2-40B4-BE49-F238E27FC236}">
                    <a16:creationId xmlns:a16="http://schemas.microsoft.com/office/drawing/2014/main" id="{CAC19615-5E84-46F6-9EC3-891EEAE4E685}"/>
                  </a:ext>
                </a:extLst>
              </p:cNvPr>
              <p:cNvPicPr/>
              <p:nvPr/>
            </p:nvPicPr>
            <p:blipFill>
              <a:blip r:embed="rId17"/>
              <a:stretch>
                <a:fillRect/>
              </a:stretch>
            </p:blipFill>
            <p:spPr>
              <a:xfrm>
                <a:off x="4171661" y="2044345"/>
                <a:ext cx="880200" cy="299880"/>
              </a:xfrm>
              <a:prstGeom prst="rect">
                <a:avLst/>
              </a:prstGeom>
            </p:spPr>
          </p:pic>
        </mc:Fallback>
      </mc:AlternateContent>
    </p:spTree>
    <p:extLst>
      <p:ext uri="{BB962C8B-B14F-4D97-AF65-F5344CB8AC3E}">
        <p14:creationId xmlns:p14="http://schemas.microsoft.com/office/powerpoint/2010/main" val="18956418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1BD774-1138-4328-BEA6-D8B5BA0CAD2E}"/>
              </a:ext>
            </a:extLst>
          </p:cNvPr>
          <p:cNvSpPr>
            <a:spLocks noGrp="1"/>
          </p:cNvSpPr>
          <p:nvPr>
            <p:ph idx="1"/>
          </p:nvPr>
        </p:nvSpPr>
        <p:spPr>
          <a:xfrm>
            <a:off x="838200" y="890337"/>
            <a:ext cx="10515600" cy="5286626"/>
          </a:xfrm>
        </p:spPr>
        <p:txBody>
          <a:bodyPr/>
          <a:lstStyle/>
          <a:p>
            <a:r>
              <a:rPr lang="en-IN"/>
              <a:t>Scaling the app</a:t>
            </a:r>
          </a:p>
          <a:p>
            <a:pPr lvl="1"/>
            <a:r>
              <a:rPr lang="en-IN"/>
              <a:t>the App Service plan is the scale unit of the App Service apps</a:t>
            </a:r>
          </a:p>
          <a:p>
            <a:pPr lvl="1"/>
            <a:r>
              <a:rPr lang="en-IN"/>
              <a:t>If the plan is configured to run five VM instances, then all apps in the plan run on all five instances</a:t>
            </a:r>
          </a:p>
          <a:p>
            <a:pPr lvl="1"/>
            <a:r>
              <a:rPr lang="en-IN"/>
              <a:t>If the plan is configured for autoscaling, then all apps in the plan are scaled out together based on the </a:t>
            </a:r>
            <a:r>
              <a:rPr lang="en-IN" err="1"/>
              <a:t>autoscale</a:t>
            </a:r>
            <a:r>
              <a:rPr lang="en-IN"/>
              <a:t> settings</a:t>
            </a:r>
          </a:p>
        </p:txBody>
      </p:sp>
      <mc:AlternateContent xmlns:mc="http://schemas.openxmlformats.org/markup-compatibility/2006" xmlns:p14="http://schemas.microsoft.com/office/powerpoint/2010/main">
        <mc:Choice Requires="p14">
          <p:contentPart p14:bwMode="auto" r:id="rId2">
            <p14:nvContentPartPr>
              <p14:cNvPr id="68" name="Ink 67">
                <a:extLst>
                  <a:ext uri="{FF2B5EF4-FFF2-40B4-BE49-F238E27FC236}">
                    <a16:creationId xmlns:a16="http://schemas.microsoft.com/office/drawing/2014/main" id="{05936DC0-5128-45C4-9F18-B0FF871B58F2}"/>
                  </a:ext>
                </a:extLst>
              </p14:cNvPr>
              <p14:cNvContentPartPr/>
              <p14:nvPr/>
            </p14:nvContentPartPr>
            <p14:xfrm>
              <a:off x="817541" y="5943505"/>
              <a:ext cx="54000" cy="63720"/>
            </p14:xfrm>
          </p:contentPart>
        </mc:Choice>
        <mc:Fallback xmlns="">
          <p:pic>
            <p:nvPicPr>
              <p:cNvPr id="68" name="Ink 67">
                <a:extLst>
                  <a:ext uri="{FF2B5EF4-FFF2-40B4-BE49-F238E27FC236}">
                    <a16:creationId xmlns:a16="http://schemas.microsoft.com/office/drawing/2014/main" id="{05936DC0-5128-45C4-9F18-B0FF871B58F2}"/>
                  </a:ext>
                </a:extLst>
              </p:cNvPr>
              <p:cNvPicPr/>
              <p:nvPr/>
            </p:nvPicPr>
            <p:blipFill>
              <a:blip r:embed="rId3"/>
              <a:stretch>
                <a:fillRect/>
              </a:stretch>
            </p:blipFill>
            <p:spPr>
              <a:xfrm>
                <a:off x="808541" y="5934505"/>
                <a:ext cx="71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4" name="Ink 73">
                <a:extLst>
                  <a:ext uri="{FF2B5EF4-FFF2-40B4-BE49-F238E27FC236}">
                    <a16:creationId xmlns:a16="http://schemas.microsoft.com/office/drawing/2014/main" id="{A64A1BC0-71C2-4762-9108-97BB7042CD7E}"/>
                  </a:ext>
                </a:extLst>
              </p14:cNvPr>
              <p14:cNvContentPartPr/>
              <p14:nvPr/>
            </p14:nvContentPartPr>
            <p14:xfrm>
              <a:off x="1008701" y="5873665"/>
              <a:ext cx="740520" cy="475560"/>
            </p14:xfrm>
          </p:contentPart>
        </mc:Choice>
        <mc:Fallback xmlns="">
          <p:pic>
            <p:nvPicPr>
              <p:cNvPr id="74" name="Ink 73">
                <a:extLst>
                  <a:ext uri="{FF2B5EF4-FFF2-40B4-BE49-F238E27FC236}">
                    <a16:creationId xmlns:a16="http://schemas.microsoft.com/office/drawing/2014/main" id="{A64A1BC0-71C2-4762-9108-97BB7042CD7E}"/>
                  </a:ext>
                </a:extLst>
              </p:cNvPr>
              <p:cNvPicPr/>
              <p:nvPr/>
            </p:nvPicPr>
            <p:blipFill>
              <a:blip r:embed="rId5"/>
              <a:stretch>
                <a:fillRect/>
              </a:stretch>
            </p:blipFill>
            <p:spPr>
              <a:xfrm>
                <a:off x="999701" y="5864672"/>
                <a:ext cx="758160" cy="49318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5" name="Ink 154">
                <a:extLst>
                  <a:ext uri="{FF2B5EF4-FFF2-40B4-BE49-F238E27FC236}">
                    <a16:creationId xmlns:a16="http://schemas.microsoft.com/office/drawing/2014/main" id="{61603BAF-0419-41C1-A49F-EE1FEEDF64DB}"/>
                  </a:ext>
                </a:extLst>
              </p14:cNvPr>
              <p14:cNvContentPartPr/>
              <p14:nvPr/>
            </p14:nvContentPartPr>
            <p14:xfrm>
              <a:off x="9426384" y="7453080"/>
              <a:ext cx="360" cy="360"/>
            </p14:xfrm>
          </p:contentPart>
        </mc:Choice>
        <mc:Fallback xmlns="">
          <p:pic>
            <p:nvPicPr>
              <p:cNvPr id="155" name="Ink 154">
                <a:extLst>
                  <a:ext uri="{FF2B5EF4-FFF2-40B4-BE49-F238E27FC236}">
                    <a16:creationId xmlns:a16="http://schemas.microsoft.com/office/drawing/2014/main" id="{61603BAF-0419-41C1-A49F-EE1FEEDF64DB}"/>
                  </a:ext>
                </a:extLst>
              </p:cNvPr>
              <p:cNvPicPr/>
              <p:nvPr/>
            </p:nvPicPr>
            <p:blipFill>
              <a:blip r:embed="rId7"/>
              <a:stretch>
                <a:fillRect/>
              </a:stretch>
            </p:blipFill>
            <p:spPr>
              <a:xfrm>
                <a:off x="9417384" y="7444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5" name="Ink 354">
                <a:extLst>
                  <a:ext uri="{FF2B5EF4-FFF2-40B4-BE49-F238E27FC236}">
                    <a16:creationId xmlns:a16="http://schemas.microsoft.com/office/drawing/2014/main" id="{6003290B-0B17-47EB-849D-1956CEC1DC56}"/>
                  </a:ext>
                </a:extLst>
              </p14:cNvPr>
              <p14:cNvContentPartPr/>
              <p14:nvPr/>
            </p14:nvContentPartPr>
            <p14:xfrm>
              <a:off x="541421" y="3556800"/>
              <a:ext cx="11482492" cy="2188080"/>
            </p14:xfrm>
          </p:contentPart>
        </mc:Choice>
        <mc:Fallback xmlns="">
          <p:pic>
            <p:nvPicPr>
              <p:cNvPr id="355" name="Ink 354">
                <a:extLst>
                  <a:ext uri="{FF2B5EF4-FFF2-40B4-BE49-F238E27FC236}">
                    <a16:creationId xmlns:a16="http://schemas.microsoft.com/office/drawing/2014/main" id="{6003290B-0B17-47EB-849D-1956CEC1DC56}"/>
                  </a:ext>
                </a:extLst>
              </p:cNvPr>
              <p:cNvPicPr/>
              <p:nvPr/>
            </p:nvPicPr>
            <p:blipFill>
              <a:blip r:embed="rId9"/>
              <a:stretch>
                <a:fillRect/>
              </a:stretch>
            </p:blipFill>
            <p:spPr>
              <a:xfrm>
                <a:off x="532421" y="3547801"/>
                <a:ext cx="11500132" cy="2205717"/>
              </a:xfrm>
              <a:prstGeom prst="rect">
                <a:avLst/>
              </a:prstGeom>
            </p:spPr>
          </p:pic>
        </mc:Fallback>
      </mc:AlternateContent>
    </p:spTree>
    <p:extLst>
      <p:ext uri="{BB962C8B-B14F-4D97-AF65-F5344CB8AC3E}">
        <p14:creationId xmlns:p14="http://schemas.microsoft.com/office/powerpoint/2010/main" val="9076540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BCB8-6544-4AE4-9E35-E27FE61C1D6E}"/>
              </a:ext>
            </a:extLst>
          </p:cNvPr>
          <p:cNvSpPr>
            <a:spLocks noGrp="1"/>
          </p:cNvSpPr>
          <p:nvPr>
            <p:ph type="title"/>
          </p:nvPr>
        </p:nvSpPr>
        <p:spPr>
          <a:xfrm>
            <a:off x="838200" y="1897062"/>
            <a:ext cx="10515600" cy="3063875"/>
          </a:xfrm>
        </p:spPr>
        <p:txBody>
          <a:bodyPr>
            <a:normAutofit/>
          </a:bodyPr>
          <a:lstStyle/>
          <a:p>
            <a:pPr algn="ctr"/>
            <a:r>
              <a:rPr lang="en-IN" sz="8000" b="1"/>
              <a:t>Cloud Messaging Services</a:t>
            </a:r>
          </a:p>
        </p:txBody>
      </p:sp>
    </p:spTree>
    <p:extLst>
      <p:ext uri="{BB962C8B-B14F-4D97-AF65-F5344CB8AC3E}">
        <p14:creationId xmlns:p14="http://schemas.microsoft.com/office/powerpoint/2010/main" val="2558084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58A9-BC52-40DE-B466-DB02A63866AA}"/>
              </a:ext>
            </a:extLst>
          </p:cNvPr>
          <p:cNvSpPr>
            <a:spLocks noGrp="1"/>
          </p:cNvSpPr>
          <p:nvPr>
            <p:ph type="title"/>
          </p:nvPr>
        </p:nvSpPr>
        <p:spPr/>
        <p:txBody>
          <a:bodyPr/>
          <a:lstStyle/>
          <a:p>
            <a:r>
              <a:rPr lang="en-IN"/>
              <a:t>Messaging Services</a:t>
            </a:r>
          </a:p>
        </p:txBody>
      </p:sp>
      <p:sp>
        <p:nvSpPr>
          <p:cNvPr id="3" name="Content Placeholder 2">
            <a:extLst>
              <a:ext uri="{FF2B5EF4-FFF2-40B4-BE49-F238E27FC236}">
                <a16:creationId xmlns:a16="http://schemas.microsoft.com/office/drawing/2014/main" id="{A7FCB4C3-574E-4151-9F72-1EFF8D503693}"/>
              </a:ext>
            </a:extLst>
          </p:cNvPr>
          <p:cNvSpPr>
            <a:spLocks noGrp="1"/>
          </p:cNvSpPr>
          <p:nvPr>
            <p:ph idx="1"/>
          </p:nvPr>
        </p:nvSpPr>
        <p:spPr/>
        <p:txBody>
          <a:bodyPr>
            <a:normAutofit/>
          </a:bodyPr>
          <a:lstStyle/>
          <a:p>
            <a:r>
              <a:rPr lang="en-IN" sz="3200"/>
              <a:t>Used for machine – machine and/or service – service communication</a:t>
            </a:r>
          </a:p>
          <a:p>
            <a:r>
              <a:rPr lang="en-IN" sz="3200"/>
              <a:t>Provides decoupling between producers of messages and consumers of messages</a:t>
            </a:r>
          </a:p>
          <a:p>
            <a:r>
              <a:rPr lang="en-IN" sz="3200"/>
              <a:t>Data streaming, ingestion and retention scenarios</a:t>
            </a:r>
          </a:p>
          <a:p>
            <a:r>
              <a:rPr lang="en-IN" sz="3200"/>
              <a:t>Connectivity between on-premise and cloud scenarios</a:t>
            </a:r>
          </a:p>
          <a:p>
            <a:r>
              <a:rPr lang="en-IN" sz="3200"/>
              <a:t>Key glue that enables loosely coupled and distributed cloud based solutions</a:t>
            </a:r>
          </a:p>
        </p:txBody>
      </p:sp>
    </p:spTree>
    <p:extLst>
      <p:ext uri="{BB962C8B-B14F-4D97-AF65-F5344CB8AC3E}">
        <p14:creationId xmlns:p14="http://schemas.microsoft.com/office/powerpoint/2010/main" val="35306857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C95F-723D-452F-93FE-94C58E6088EF}"/>
              </a:ext>
            </a:extLst>
          </p:cNvPr>
          <p:cNvSpPr>
            <a:spLocks noGrp="1"/>
          </p:cNvSpPr>
          <p:nvPr>
            <p:ph type="title"/>
          </p:nvPr>
        </p:nvSpPr>
        <p:spPr/>
        <p:txBody>
          <a:bodyPr/>
          <a:lstStyle/>
          <a:p>
            <a:r>
              <a:rPr lang="en-IN"/>
              <a:t>Where messaging services are used?</a:t>
            </a:r>
          </a:p>
        </p:txBody>
      </p:sp>
      <p:sp>
        <p:nvSpPr>
          <p:cNvPr id="4" name="Rectangle 3">
            <a:extLst>
              <a:ext uri="{FF2B5EF4-FFF2-40B4-BE49-F238E27FC236}">
                <a16:creationId xmlns:a16="http://schemas.microsoft.com/office/drawing/2014/main" id="{2512CA97-3B57-4A62-8C28-C159CC3B250A}"/>
              </a:ext>
            </a:extLst>
          </p:cNvPr>
          <p:cNvSpPr/>
          <p:nvPr/>
        </p:nvSpPr>
        <p:spPr>
          <a:xfrm>
            <a:off x="1699709"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Financial Services</a:t>
            </a:r>
          </a:p>
        </p:txBody>
      </p:sp>
      <p:sp>
        <p:nvSpPr>
          <p:cNvPr id="5" name="Rectangle 4">
            <a:extLst>
              <a:ext uri="{FF2B5EF4-FFF2-40B4-BE49-F238E27FC236}">
                <a16:creationId xmlns:a16="http://schemas.microsoft.com/office/drawing/2014/main" id="{71A1FE2E-27EB-415D-A5C1-925E86A096B3}"/>
              </a:ext>
            </a:extLst>
          </p:cNvPr>
          <p:cNvSpPr/>
          <p:nvPr/>
        </p:nvSpPr>
        <p:spPr>
          <a:xfrm>
            <a:off x="3121511"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Utilities &amp; Telecom</a:t>
            </a:r>
          </a:p>
        </p:txBody>
      </p:sp>
      <p:sp>
        <p:nvSpPr>
          <p:cNvPr id="6" name="Rectangle 5">
            <a:extLst>
              <a:ext uri="{FF2B5EF4-FFF2-40B4-BE49-F238E27FC236}">
                <a16:creationId xmlns:a16="http://schemas.microsoft.com/office/drawing/2014/main" id="{DF8C87B4-54BE-4A4F-B1EB-B70A639D2748}"/>
              </a:ext>
            </a:extLst>
          </p:cNvPr>
          <p:cNvSpPr/>
          <p:nvPr/>
        </p:nvSpPr>
        <p:spPr>
          <a:xfrm>
            <a:off x="4543313"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Logistics</a:t>
            </a:r>
          </a:p>
        </p:txBody>
      </p:sp>
      <p:sp>
        <p:nvSpPr>
          <p:cNvPr id="7" name="Rectangle 6">
            <a:extLst>
              <a:ext uri="{FF2B5EF4-FFF2-40B4-BE49-F238E27FC236}">
                <a16:creationId xmlns:a16="http://schemas.microsoft.com/office/drawing/2014/main" id="{4DC9810F-7C19-4889-90E7-E6F7EC52E54A}"/>
              </a:ext>
            </a:extLst>
          </p:cNvPr>
          <p:cNvSpPr/>
          <p:nvPr/>
        </p:nvSpPr>
        <p:spPr>
          <a:xfrm>
            <a:off x="5965115"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Insurance</a:t>
            </a:r>
          </a:p>
        </p:txBody>
      </p:sp>
      <p:sp>
        <p:nvSpPr>
          <p:cNvPr id="8" name="Rectangle 7">
            <a:extLst>
              <a:ext uri="{FF2B5EF4-FFF2-40B4-BE49-F238E27FC236}">
                <a16:creationId xmlns:a16="http://schemas.microsoft.com/office/drawing/2014/main" id="{AEEA6EA9-76FC-4679-B6D5-51FB4F27A1F1}"/>
              </a:ext>
            </a:extLst>
          </p:cNvPr>
          <p:cNvSpPr/>
          <p:nvPr/>
        </p:nvSpPr>
        <p:spPr>
          <a:xfrm>
            <a:off x="7386916" y="1690688"/>
            <a:ext cx="1337535"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Healthcare</a:t>
            </a:r>
          </a:p>
        </p:txBody>
      </p:sp>
      <p:sp>
        <p:nvSpPr>
          <p:cNvPr id="9" name="Rectangle 8">
            <a:extLst>
              <a:ext uri="{FF2B5EF4-FFF2-40B4-BE49-F238E27FC236}">
                <a16:creationId xmlns:a16="http://schemas.microsoft.com/office/drawing/2014/main" id="{D4C23000-5903-442C-8078-D5320434238A}"/>
              </a:ext>
            </a:extLst>
          </p:cNvPr>
          <p:cNvSpPr/>
          <p:nvPr/>
        </p:nvSpPr>
        <p:spPr>
          <a:xfrm>
            <a:off x="8984426" y="1690687"/>
            <a:ext cx="1443320"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Government</a:t>
            </a:r>
          </a:p>
        </p:txBody>
      </p:sp>
      <p:sp>
        <p:nvSpPr>
          <p:cNvPr id="10" name="Rectangle 9">
            <a:extLst>
              <a:ext uri="{FF2B5EF4-FFF2-40B4-BE49-F238E27FC236}">
                <a16:creationId xmlns:a16="http://schemas.microsoft.com/office/drawing/2014/main" id="{AA6D0224-3CC1-4E9C-833D-872F12682BCD}"/>
              </a:ext>
            </a:extLst>
          </p:cNvPr>
          <p:cNvSpPr/>
          <p:nvPr/>
        </p:nvSpPr>
        <p:spPr>
          <a:xfrm>
            <a:off x="3569746" y="5098211"/>
            <a:ext cx="4797911" cy="1240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solidFill>
                  <a:schemeClr val="accent1">
                    <a:lumMod val="75000"/>
                  </a:schemeClr>
                </a:solidFill>
                <a:cs typeface="Arial" panose="020B0604020202020204" pitchFamily="34" charset="0"/>
              </a:rPr>
              <a:t>Inter-bank transfers</a:t>
            </a:r>
          </a:p>
          <a:p>
            <a:r>
              <a:rPr lang="en-IN" dirty="0">
                <a:solidFill>
                  <a:schemeClr val="accent1">
                    <a:lumMod val="75000"/>
                  </a:schemeClr>
                </a:solidFill>
                <a:cs typeface="Arial" panose="020B0604020202020204" pitchFamily="34" charset="0"/>
              </a:rPr>
              <a:t>Order fulfilment &amp; trading</a:t>
            </a:r>
          </a:p>
          <a:p>
            <a:r>
              <a:rPr lang="en-IN" dirty="0">
                <a:solidFill>
                  <a:schemeClr val="accent1">
                    <a:lumMod val="75000"/>
                  </a:schemeClr>
                </a:solidFill>
                <a:cs typeface="Arial" panose="020B0604020202020204" pitchFamily="34" charset="0"/>
              </a:rPr>
              <a:t>Settlement</a:t>
            </a:r>
          </a:p>
          <a:p>
            <a:r>
              <a:rPr lang="en-IN" dirty="0">
                <a:solidFill>
                  <a:schemeClr val="accent1">
                    <a:lumMod val="75000"/>
                  </a:schemeClr>
                </a:solidFill>
                <a:cs typeface="Arial" panose="020B0604020202020204" pitchFamily="34" charset="0"/>
              </a:rPr>
              <a:t>Reconciliation</a:t>
            </a:r>
          </a:p>
          <a:p>
            <a:r>
              <a:rPr lang="en-IN" dirty="0">
                <a:solidFill>
                  <a:schemeClr val="accent1">
                    <a:lumMod val="75000"/>
                  </a:schemeClr>
                </a:solidFill>
                <a:cs typeface="Arial" panose="020B0604020202020204" pitchFamily="34" charset="0"/>
              </a:rPr>
              <a:t>Pricing and Quote Updates</a:t>
            </a:r>
          </a:p>
        </p:txBody>
      </p:sp>
      <p:sp>
        <p:nvSpPr>
          <p:cNvPr id="11" name="Rectangle 10">
            <a:extLst>
              <a:ext uri="{FF2B5EF4-FFF2-40B4-BE49-F238E27FC236}">
                <a16:creationId xmlns:a16="http://schemas.microsoft.com/office/drawing/2014/main" id="{3C3DDA97-8CB6-4192-90AC-D0ABCCDFA029}"/>
              </a:ext>
            </a:extLst>
          </p:cNvPr>
          <p:cNvSpPr/>
          <p:nvPr/>
        </p:nvSpPr>
        <p:spPr>
          <a:xfrm>
            <a:off x="6325495" y="3063633"/>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solidFill>
                  <a:schemeClr val="accent1">
                    <a:lumMod val="75000"/>
                  </a:schemeClr>
                </a:solidFill>
                <a:cs typeface="Arial" panose="020B0604020202020204" pitchFamily="34" charset="0"/>
              </a:rPr>
              <a:t>Customer Information Systems</a:t>
            </a:r>
          </a:p>
          <a:p>
            <a:r>
              <a:rPr lang="en-IN" dirty="0">
                <a:solidFill>
                  <a:schemeClr val="accent1">
                    <a:lumMod val="75000"/>
                  </a:schemeClr>
                </a:solidFill>
                <a:cs typeface="Arial" panose="020B0604020202020204" pitchFamily="34" charset="0"/>
              </a:rPr>
              <a:t>Billing integration</a:t>
            </a:r>
          </a:p>
          <a:p>
            <a:r>
              <a:rPr lang="en-IN" dirty="0">
                <a:solidFill>
                  <a:schemeClr val="accent1">
                    <a:lumMod val="75000"/>
                  </a:schemeClr>
                </a:solidFill>
                <a:cs typeface="Arial" panose="020B0604020202020204" pitchFamily="34" charset="0"/>
              </a:rPr>
              <a:t>Smart meter &amp; grid</a:t>
            </a:r>
          </a:p>
          <a:p>
            <a:r>
              <a:rPr lang="en-IN" dirty="0">
                <a:solidFill>
                  <a:schemeClr val="accent1">
                    <a:lumMod val="75000"/>
                  </a:schemeClr>
                </a:solidFill>
                <a:cs typeface="Arial" panose="020B0604020202020204" pitchFamily="34" charset="0"/>
              </a:rPr>
              <a:t>Command &amp; control</a:t>
            </a:r>
          </a:p>
        </p:txBody>
      </p:sp>
      <p:sp>
        <p:nvSpPr>
          <p:cNvPr id="12" name="Rectangle 11">
            <a:extLst>
              <a:ext uri="{FF2B5EF4-FFF2-40B4-BE49-F238E27FC236}">
                <a16:creationId xmlns:a16="http://schemas.microsoft.com/office/drawing/2014/main" id="{3BEEB44F-15C5-4836-B3E5-77EA3A11A20A}"/>
              </a:ext>
            </a:extLst>
          </p:cNvPr>
          <p:cNvSpPr/>
          <p:nvPr/>
        </p:nvSpPr>
        <p:spPr>
          <a:xfrm>
            <a:off x="8487785" y="3794367"/>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dirty="0">
                <a:solidFill>
                  <a:schemeClr val="accent1">
                    <a:lumMod val="75000"/>
                  </a:schemeClr>
                </a:solidFill>
                <a:cs typeface="Arial" panose="020B0604020202020204" pitchFamily="34" charset="0"/>
              </a:rPr>
              <a:t>Order processing</a:t>
            </a:r>
          </a:p>
          <a:p>
            <a:r>
              <a:rPr lang="en-IN" sz="2800" dirty="0">
                <a:solidFill>
                  <a:schemeClr val="accent1">
                    <a:lumMod val="75000"/>
                  </a:schemeClr>
                </a:solidFill>
                <a:cs typeface="Arial" panose="020B0604020202020204" pitchFamily="34" charset="0"/>
              </a:rPr>
              <a:t>eCommerce</a:t>
            </a:r>
          </a:p>
          <a:p>
            <a:r>
              <a:rPr lang="en-IN" sz="2800" dirty="0">
                <a:solidFill>
                  <a:schemeClr val="accent1">
                    <a:lumMod val="75000"/>
                  </a:schemeClr>
                </a:solidFill>
                <a:cs typeface="Arial" panose="020B0604020202020204" pitchFamily="34" charset="0"/>
              </a:rPr>
              <a:t>Delivery Notifications</a:t>
            </a:r>
          </a:p>
          <a:p>
            <a:r>
              <a:rPr lang="en-IN" sz="2800" dirty="0">
                <a:solidFill>
                  <a:schemeClr val="accent1">
                    <a:lumMod val="75000"/>
                  </a:schemeClr>
                </a:solidFill>
                <a:cs typeface="Arial" panose="020B0604020202020204" pitchFamily="34" charset="0"/>
              </a:rPr>
              <a:t>Inventory Management</a:t>
            </a:r>
          </a:p>
          <a:p>
            <a:r>
              <a:rPr lang="en-IN" sz="2800" dirty="0">
                <a:solidFill>
                  <a:schemeClr val="accent1">
                    <a:lumMod val="75000"/>
                  </a:schemeClr>
                </a:solidFill>
                <a:cs typeface="Arial" panose="020B0604020202020204" pitchFamily="34" charset="0"/>
              </a:rPr>
              <a:t>Routing</a:t>
            </a:r>
          </a:p>
        </p:txBody>
      </p:sp>
      <p:sp>
        <p:nvSpPr>
          <p:cNvPr id="13" name="Rectangle 12">
            <a:extLst>
              <a:ext uri="{FF2B5EF4-FFF2-40B4-BE49-F238E27FC236}">
                <a16:creationId xmlns:a16="http://schemas.microsoft.com/office/drawing/2014/main" id="{5101AF87-22F0-4962-963D-F225A981166E}"/>
              </a:ext>
            </a:extLst>
          </p:cNvPr>
          <p:cNvSpPr/>
          <p:nvPr/>
        </p:nvSpPr>
        <p:spPr>
          <a:xfrm>
            <a:off x="345260" y="4965361"/>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dirty="0">
                <a:solidFill>
                  <a:schemeClr val="accent1">
                    <a:lumMod val="75000"/>
                  </a:schemeClr>
                </a:solidFill>
                <a:cs typeface="Arial" panose="020B0604020202020204" pitchFamily="34" charset="0"/>
              </a:rPr>
              <a:t>Enrolment</a:t>
            </a:r>
          </a:p>
          <a:p>
            <a:r>
              <a:rPr lang="en-IN" sz="2800" dirty="0">
                <a:solidFill>
                  <a:schemeClr val="accent1">
                    <a:lumMod val="75000"/>
                  </a:schemeClr>
                </a:solidFill>
                <a:cs typeface="Arial" panose="020B0604020202020204" pitchFamily="34" charset="0"/>
              </a:rPr>
              <a:t>Claims processing</a:t>
            </a:r>
          </a:p>
          <a:p>
            <a:r>
              <a:rPr lang="en-IN" sz="2800" dirty="0">
                <a:solidFill>
                  <a:schemeClr val="accent1">
                    <a:lumMod val="75000"/>
                  </a:schemeClr>
                </a:solidFill>
                <a:cs typeface="Arial" panose="020B0604020202020204" pitchFamily="34" charset="0"/>
              </a:rPr>
              <a:t>Risk Modelling</a:t>
            </a:r>
          </a:p>
          <a:p>
            <a:r>
              <a:rPr lang="en-IN" sz="2800" dirty="0">
                <a:solidFill>
                  <a:schemeClr val="accent1">
                    <a:lumMod val="75000"/>
                  </a:schemeClr>
                </a:solidFill>
                <a:cs typeface="Arial" panose="020B0604020202020204" pitchFamily="34" charset="0"/>
              </a:rPr>
              <a:t>Regulatory filing</a:t>
            </a:r>
          </a:p>
        </p:txBody>
      </p:sp>
      <p:sp>
        <p:nvSpPr>
          <p:cNvPr id="14" name="Rectangle 13">
            <a:extLst>
              <a:ext uri="{FF2B5EF4-FFF2-40B4-BE49-F238E27FC236}">
                <a16:creationId xmlns:a16="http://schemas.microsoft.com/office/drawing/2014/main" id="{942A17AF-D4CE-44C7-B209-01B08505ED97}"/>
              </a:ext>
            </a:extLst>
          </p:cNvPr>
          <p:cNvSpPr/>
          <p:nvPr/>
        </p:nvSpPr>
        <p:spPr>
          <a:xfrm>
            <a:off x="379766" y="3324007"/>
            <a:ext cx="5414680"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dirty="0">
                <a:solidFill>
                  <a:schemeClr val="accent1">
                    <a:lumMod val="75000"/>
                  </a:schemeClr>
                </a:solidFill>
                <a:cs typeface="Arial" panose="020B0604020202020204" pitchFamily="34" charset="0"/>
              </a:rPr>
              <a:t>Medical Records</a:t>
            </a:r>
          </a:p>
          <a:p>
            <a:r>
              <a:rPr lang="en-IN" sz="2800" dirty="0">
                <a:solidFill>
                  <a:schemeClr val="accent1">
                    <a:lumMod val="75000"/>
                  </a:schemeClr>
                </a:solidFill>
                <a:cs typeface="Arial" panose="020B0604020202020204" pitchFamily="34" charset="0"/>
              </a:rPr>
              <a:t>Care quality metrics</a:t>
            </a:r>
          </a:p>
          <a:p>
            <a:r>
              <a:rPr lang="en-IN" sz="2800" dirty="0">
                <a:solidFill>
                  <a:schemeClr val="accent1">
                    <a:lumMod val="75000"/>
                  </a:schemeClr>
                </a:solidFill>
                <a:cs typeface="Arial" panose="020B0604020202020204" pitchFamily="34" charset="0"/>
              </a:rPr>
              <a:t>Patient monitoring &amp; diagnostics</a:t>
            </a:r>
          </a:p>
        </p:txBody>
      </p:sp>
    </p:spTree>
    <p:extLst>
      <p:ext uri="{BB962C8B-B14F-4D97-AF65-F5344CB8AC3E}">
        <p14:creationId xmlns:p14="http://schemas.microsoft.com/office/powerpoint/2010/main" val="164085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4"/>
                                        </p:tgtEl>
                                        <p:attrNameLst>
                                          <p:attrName>fillcolor</p:attrName>
                                        </p:attrNameLst>
                                      </p:cBhvr>
                                      <p:to>
                                        <a:schemeClr val="accent2"/>
                                      </p:to>
                                    </p:animClr>
                                    <p:set>
                                      <p:cBhvr>
                                        <p:cTn id="7" dur="10" fill="hold"/>
                                        <p:tgtEl>
                                          <p:spTgt spid="4"/>
                                        </p:tgtEl>
                                        <p:attrNameLst>
                                          <p:attrName>fill.type</p:attrName>
                                        </p:attrNameLst>
                                      </p:cBhvr>
                                      <p:to>
                                        <p:strVal val="solid"/>
                                      </p:to>
                                    </p:set>
                                    <p:set>
                                      <p:cBhvr>
                                        <p:cTn id="8" dur="10" fill="hold"/>
                                        <p:tgtEl>
                                          <p:spTgt spid="4"/>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 fill="hold"/>
                                        <p:tgtEl>
                                          <p:spTgt spid="4"/>
                                        </p:tgtEl>
                                        <p:attrNameLst>
                                          <p:attrName>fillcolor</p:attrName>
                                        </p:attrNameLst>
                                      </p:cBhvr>
                                      <p:to>
                                        <a:srgbClr val="4472C4"/>
                                      </p:to>
                                    </p:animClr>
                                    <p:set>
                                      <p:cBhvr>
                                        <p:cTn id="15" dur="10" fill="hold"/>
                                        <p:tgtEl>
                                          <p:spTgt spid="4"/>
                                        </p:tgtEl>
                                        <p:attrNameLst>
                                          <p:attrName>fill.type</p:attrName>
                                        </p:attrNameLst>
                                      </p:cBhvr>
                                      <p:to>
                                        <p:strVal val="solid"/>
                                      </p:to>
                                    </p:set>
                                    <p:set>
                                      <p:cBhvr>
                                        <p:cTn id="16" dur="10" fill="hold"/>
                                        <p:tgtEl>
                                          <p:spTgt spid="4"/>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 fill="hold"/>
                                        <p:tgtEl>
                                          <p:spTgt spid="5"/>
                                        </p:tgtEl>
                                        <p:attrNameLst>
                                          <p:attrName>fillcolor</p:attrName>
                                        </p:attrNameLst>
                                      </p:cBhvr>
                                      <p:to>
                                        <a:schemeClr val="accent2"/>
                                      </p:to>
                                    </p:animClr>
                                    <p:set>
                                      <p:cBhvr>
                                        <p:cTn id="21" dur="10" fill="hold"/>
                                        <p:tgtEl>
                                          <p:spTgt spid="5"/>
                                        </p:tgtEl>
                                        <p:attrNameLst>
                                          <p:attrName>fill.type</p:attrName>
                                        </p:attrNameLst>
                                      </p:cBhvr>
                                      <p:to>
                                        <p:strVal val="solid"/>
                                      </p:to>
                                    </p:set>
                                    <p:set>
                                      <p:cBhvr>
                                        <p:cTn id="22" dur="10" fill="hold"/>
                                        <p:tgtEl>
                                          <p:spTgt spid="5"/>
                                        </p:tgtEl>
                                        <p:attrNameLst>
                                          <p:attrName>fill.on</p:attrName>
                                        </p:attrNameLst>
                                      </p:cBhvr>
                                      <p:to>
                                        <p:strVal val="tru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10" fill="hold"/>
                                        <p:tgtEl>
                                          <p:spTgt spid="5"/>
                                        </p:tgtEl>
                                        <p:attrNameLst>
                                          <p:attrName>fillcolor</p:attrName>
                                        </p:attrNameLst>
                                      </p:cBhvr>
                                      <p:to>
                                        <a:srgbClr val="4472C4"/>
                                      </p:to>
                                    </p:animClr>
                                    <p:set>
                                      <p:cBhvr>
                                        <p:cTn id="29" dur="10" fill="hold"/>
                                        <p:tgtEl>
                                          <p:spTgt spid="5"/>
                                        </p:tgtEl>
                                        <p:attrNameLst>
                                          <p:attrName>fill.type</p:attrName>
                                        </p:attrNameLst>
                                      </p:cBhvr>
                                      <p:to>
                                        <p:strVal val="solid"/>
                                      </p:to>
                                    </p:set>
                                    <p:set>
                                      <p:cBhvr>
                                        <p:cTn id="30" dur="10" fill="hold"/>
                                        <p:tgtEl>
                                          <p:spTgt spid="5"/>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10" fill="hold"/>
                                        <p:tgtEl>
                                          <p:spTgt spid="6"/>
                                        </p:tgtEl>
                                        <p:attrNameLst>
                                          <p:attrName>fillcolor</p:attrName>
                                        </p:attrNameLst>
                                      </p:cBhvr>
                                      <p:to>
                                        <a:schemeClr val="accent2"/>
                                      </p:to>
                                    </p:animClr>
                                    <p:set>
                                      <p:cBhvr>
                                        <p:cTn id="35" dur="10" fill="hold"/>
                                        <p:tgtEl>
                                          <p:spTgt spid="6"/>
                                        </p:tgtEl>
                                        <p:attrNameLst>
                                          <p:attrName>fill.type</p:attrName>
                                        </p:attrNameLst>
                                      </p:cBhvr>
                                      <p:to>
                                        <p:strVal val="solid"/>
                                      </p:to>
                                    </p:set>
                                    <p:set>
                                      <p:cBhvr>
                                        <p:cTn id="36" dur="10" fill="hold"/>
                                        <p:tgtEl>
                                          <p:spTgt spid="6"/>
                                        </p:tgtEl>
                                        <p:attrNameLst>
                                          <p:attrName>fill.on</p:attrName>
                                        </p:attrNameLst>
                                      </p:cBhvr>
                                      <p:to>
                                        <p:strVal val="tru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10" fill="hold"/>
                                        <p:tgtEl>
                                          <p:spTgt spid="6"/>
                                        </p:tgtEl>
                                        <p:attrNameLst>
                                          <p:attrName>fillcolor</p:attrName>
                                        </p:attrNameLst>
                                      </p:cBhvr>
                                      <p:to>
                                        <a:srgbClr val="4472C4"/>
                                      </p:to>
                                    </p:animClr>
                                    <p:set>
                                      <p:cBhvr>
                                        <p:cTn id="43" dur="10" fill="hold"/>
                                        <p:tgtEl>
                                          <p:spTgt spid="6"/>
                                        </p:tgtEl>
                                        <p:attrNameLst>
                                          <p:attrName>fill.type</p:attrName>
                                        </p:attrNameLst>
                                      </p:cBhvr>
                                      <p:to>
                                        <p:strVal val="solid"/>
                                      </p:to>
                                    </p:set>
                                    <p:set>
                                      <p:cBhvr>
                                        <p:cTn id="44" dur="10" fill="hold"/>
                                        <p:tgtEl>
                                          <p:spTgt spid="6"/>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10" fill="hold"/>
                                        <p:tgtEl>
                                          <p:spTgt spid="7"/>
                                        </p:tgtEl>
                                        <p:attrNameLst>
                                          <p:attrName>fillcolor</p:attrName>
                                        </p:attrNameLst>
                                      </p:cBhvr>
                                      <p:to>
                                        <a:schemeClr val="accent2"/>
                                      </p:to>
                                    </p:animClr>
                                    <p:set>
                                      <p:cBhvr>
                                        <p:cTn id="49" dur="10" fill="hold"/>
                                        <p:tgtEl>
                                          <p:spTgt spid="7"/>
                                        </p:tgtEl>
                                        <p:attrNameLst>
                                          <p:attrName>fill.type</p:attrName>
                                        </p:attrNameLst>
                                      </p:cBhvr>
                                      <p:to>
                                        <p:strVal val="solid"/>
                                      </p:to>
                                    </p:set>
                                    <p:set>
                                      <p:cBhvr>
                                        <p:cTn id="50" dur="10" fill="hold"/>
                                        <p:tgtEl>
                                          <p:spTgt spid="7"/>
                                        </p:tgtEl>
                                        <p:attrNameLst>
                                          <p:attrName>fill.on</p:attrName>
                                        </p:attrNameLst>
                                      </p:cBhvr>
                                      <p:to>
                                        <p:strVal val="tru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10" fill="hold"/>
                                        <p:tgtEl>
                                          <p:spTgt spid="7"/>
                                        </p:tgtEl>
                                        <p:attrNameLst>
                                          <p:attrName>fillcolor</p:attrName>
                                        </p:attrNameLst>
                                      </p:cBhvr>
                                      <p:to>
                                        <a:srgbClr val="4472C4"/>
                                      </p:to>
                                    </p:animClr>
                                    <p:set>
                                      <p:cBhvr>
                                        <p:cTn id="57" dur="10" fill="hold"/>
                                        <p:tgtEl>
                                          <p:spTgt spid="7"/>
                                        </p:tgtEl>
                                        <p:attrNameLst>
                                          <p:attrName>fill.type</p:attrName>
                                        </p:attrNameLst>
                                      </p:cBhvr>
                                      <p:to>
                                        <p:strVal val="solid"/>
                                      </p:to>
                                    </p:set>
                                    <p:set>
                                      <p:cBhvr>
                                        <p:cTn id="58" dur="10" fill="hold"/>
                                        <p:tgtEl>
                                          <p:spTgt spid="7"/>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1" presetClass="emph" presetSubtype="2" fill="hold" nodeType="clickEffect">
                                  <p:stCondLst>
                                    <p:cond delay="0"/>
                                  </p:stCondLst>
                                  <p:childTnLst>
                                    <p:animClr clrSpc="rgb" dir="cw">
                                      <p:cBhvr>
                                        <p:cTn id="62" dur="10" fill="hold"/>
                                        <p:tgtEl>
                                          <p:spTgt spid="8"/>
                                        </p:tgtEl>
                                        <p:attrNameLst>
                                          <p:attrName>fillcolor</p:attrName>
                                        </p:attrNameLst>
                                      </p:cBhvr>
                                      <p:to>
                                        <a:schemeClr val="accent2"/>
                                      </p:to>
                                    </p:animClr>
                                    <p:set>
                                      <p:cBhvr>
                                        <p:cTn id="63" dur="10" fill="hold"/>
                                        <p:tgtEl>
                                          <p:spTgt spid="8"/>
                                        </p:tgtEl>
                                        <p:attrNameLst>
                                          <p:attrName>fill.type</p:attrName>
                                        </p:attrNameLst>
                                      </p:cBhvr>
                                      <p:to>
                                        <p:strVal val="solid"/>
                                      </p:to>
                                    </p:set>
                                    <p:set>
                                      <p:cBhvr>
                                        <p:cTn id="64" dur="10" fill="hold"/>
                                        <p:tgtEl>
                                          <p:spTgt spid="8"/>
                                        </p:tgtEl>
                                        <p:attrNameLst>
                                          <p:attrName>fill.on</p:attrName>
                                        </p:attrNameLst>
                                      </p:cBhvr>
                                      <p:to>
                                        <p:strVal val="tru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mph" presetSubtype="2" fill="hold" nodeType="clickEffect">
                                  <p:stCondLst>
                                    <p:cond delay="0"/>
                                  </p:stCondLst>
                                  <p:childTnLst>
                                    <p:animClr clrSpc="rgb" dir="cw">
                                      <p:cBhvr>
                                        <p:cTn id="70" dur="10" fill="hold"/>
                                        <p:tgtEl>
                                          <p:spTgt spid="8"/>
                                        </p:tgtEl>
                                        <p:attrNameLst>
                                          <p:attrName>fillcolor</p:attrName>
                                        </p:attrNameLst>
                                      </p:cBhvr>
                                      <p:to>
                                        <a:srgbClr val="4472C4"/>
                                      </p:to>
                                    </p:animClr>
                                    <p:set>
                                      <p:cBhvr>
                                        <p:cTn id="71" dur="10" fill="hold"/>
                                        <p:tgtEl>
                                          <p:spTgt spid="8"/>
                                        </p:tgtEl>
                                        <p:attrNameLst>
                                          <p:attrName>fill.type</p:attrName>
                                        </p:attrNameLst>
                                      </p:cBhvr>
                                      <p:to>
                                        <p:strVal val="solid"/>
                                      </p:to>
                                    </p:set>
                                    <p:set>
                                      <p:cBhvr>
                                        <p:cTn id="72" dur="1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generated with high confidence">
            <a:extLst>
              <a:ext uri="{FF2B5EF4-FFF2-40B4-BE49-F238E27FC236}">
                <a16:creationId xmlns:a16="http://schemas.microsoft.com/office/drawing/2014/main" id="{73F108C6-287F-4F0A-8292-94780A468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459" y="2651521"/>
            <a:ext cx="8614733" cy="3735295"/>
          </a:xfrm>
          <a:prstGeom prst="rect">
            <a:avLst/>
          </a:prstGeom>
        </p:spPr>
      </p:pic>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Provider – Azure</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4" cstate="hqprint">
            <a:extLst>
              <a:ext uri="{BEBA8EAE-BF5A-486C-A8C5-ECC9F3942E4B}">
                <a14:imgProps xmlns:a14="http://schemas.microsoft.com/office/drawing/2010/main">
                  <a14:imgLayer r:embed="rId5">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B37AFD3B-98EC-4526-8889-6FF5D3CFD7D1}"/>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6" name="Rectangle: Rounded Corners 5">
            <a:extLst>
              <a:ext uri="{FF2B5EF4-FFF2-40B4-BE49-F238E27FC236}">
                <a16:creationId xmlns:a16="http://schemas.microsoft.com/office/drawing/2014/main" id="{A7FB9B5E-16BA-4970-BB3F-AACD2971F24D}"/>
              </a:ext>
            </a:extLst>
          </p:cNvPr>
          <p:cNvSpPr/>
          <p:nvPr/>
        </p:nvSpPr>
        <p:spPr>
          <a:xfrm>
            <a:off x="267930" y="4585009"/>
            <a:ext cx="2455605" cy="6489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Organizational Account</a:t>
            </a:r>
          </a:p>
        </p:txBody>
      </p:sp>
      <p:sp>
        <p:nvSpPr>
          <p:cNvPr id="7" name="Rectangle: Rounded Corners 6">
            <a:extLst>
              <a:ext uri="{FF2B5EF4-FFF2-40B4-BE49-F238E27FC236}">
                <a16:creationId xmlns:a16="http://schemas.microsoft.com/office/drawing/2014/main" id="{2A27323C-545D-400F-A822-D719F7314C0B}"/>
              </a:ext>
            </a:extLst>
          </p:cNvPr>
          <p:cNvSpPr/>
          <p:nvPr/>
        </p:nvSpPr>
        <p:spPr>
          <a:xfrm>
            <a:off x="267930" y="3567510"/>
            <a:ext cx="2455605"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Microsoft Account</a:t>
            </a:r>
          </a:p>
        </p:txBody>
      </p:sp>
      <p:sp>
        <p:nvSpPr>
          <p:cNvPr id="9" name="Callout: Line 8">
            <a:extLst>
              <a:ext uri="{FF2B5EF4-FFF2-40B4-BE49-F238E27FC236}">
                <a16:creationId xmlns:a16="http://schemas.microsoft.com/office/drawing/2014/main" id="{D6B4B014-0F91-423E-8693-832535B9FF26}"/>
              </a:ext>
            </a:extLst>
          </p:cNvPr>
          <p:cNvSpPr/>
          <p:nvPr/>
        </p:nvSpPr>
        <p:spPr>
          <a:xfrm>
            <a:off x="1045026" y="2221671"/>
            <a:ext cx="4375356" cy="627423"/>
          </a:xfrm>
          <a:prstGeom prst="borderCallout1">
            <a:avLst>
              <a:gd name="adj1" fmla="val 100803"/>
              <a:gd name="adj2" fmla="val 42069"/>
              <a:gd name="adj3" fmla="val 211226"/>
              <a:gd name="adj4" fmla="val 8183"/>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400"/>
              <a:t>&lt;id&gt;@Hotmail.com; &lt;id&gt;@outlook.com; &lt;id&gt;@live.com;</a:t>
            </a:r>
          </a:p>
          <a:p>
            <a:r>
              <a:rPr lang="en-IN" sz="1400"/>
              <a:t>Used for accessing various Microsoft services.</a:t>
            </a:r>
          </a:p>
        </p:txBody>
      </p:sp>
      <p:sp>
        <p:nvSpPr>
          <p:cNvPr id="10" name="Callout: Line 9">
            <a:extLst>
              <a:ext uri="{FF2B5EF4-FFF2-40B4-BE49-F238E27FC236}">
                <a16:creationId xmlns:a16="http://schemas.microsoft.com/office/drawing/2014/main" id="{7410BEC7-307E-4D16-8EE0-54745ABC1753}"/>
              </a:ext>
            </a:extLst>
          </p:cNvPr>
          <p:cNvSpPr/>
          <p:nvPr/>
        </p:nvSpPr>
        <p:spPr>
          <a:xfrm>
            <a:off x="1045026" y="5898356"/>
            <a:ext cx="4375356" cy="627423"/>
          </a:xfrm>
          <a:prstGeom prst="borderCallout1">
            <a:avLst>
              <a:gd name="adj1" fmla="val -1058"/>
              <a:gd name="adj2" fmla="val 42518"/>
              <a:gd name="adj3" fmla="val -105324"/>
              <a:gd name="adj4" fmla="val 6161"/>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400"/>
              <a:t>&lt;id&gt;@&lt;org name&gt;.onmicrosoft.com =&gt; Gives a unique domain for accessing Azure services for the org.</a:t>
            </a:r>
          </a:p>
        </p:txBody>
      </p:sp>
      <p:cxnSp>
        <p:nvCxnSpPr>
          <p:cNvPr id="14" name="Straight Connector 13">
            <a:extLst>
              <a:ext uri="{FF2B5EF4-FFF2-40B4-BE49-F238E27FC236}">
                <a16:creationId xmlns:a16="http://schemas.microsoft.com/office/drawing/2014/main" id="{3A6BE72D-48E0-4D3E-BEFB-A28AD1B1E707}"/>
              </a:ext>
            </a:extLst>
          </p:cNvPr>
          <p:cNvCxnSpPr/>
          <p:nvPr/>
        </p:nvCxnSpPr>
        <p:spPr>
          <a:xfrm>
            <a:off x="3028335" y="1828800"/>
            <a:ext cx="0" cy="465065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F2C0BE96-2F9B-4F70-A267-960C36C8265A}"/>
              </a:ext>
            </a:extLst>
          </p:cNvPr>
          <p:cNvCxnSpPr>
            <a:cxnSpLocks/>
            <a:stCxn id="7" idx="3"/>
          </p:cNvCxnSpPr>
          <p:nvPr/>
        </p:nvCxnSpPr>
        <p:spPr>
          <a:xfrm>
            <a:off x="2723535" y="3891975"/>
            <a:ext cx="1504336" cy="324464"/>
          </a:xfrm>
          <a:prstGeom prst="curvedConnector3">
            <a:avLst>
              <a:gd name="adj1" fmla="val 47386"/>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F357E85E-3E04-47D2-903D-B7979759765D}"/>
              </a:ext>
            </a:extLst>
          </p:cNvPr>
          <p:cNvCxnSpPr>
            <a:cxnSpLocks/>
            <a:stCxn id="6" idx="3"/>
          </p:cNvCxnSpPr>
          <p:nvPr/>
        </p:nvCxnSpPr>
        <p:spPr>
          <a:xfrm flipV="1">
            <a:off x="2723535" y="4768645"/>
            <a:ext cx="1504336" cy="140829"/>
          </a:xfrm>
          <a:prstGeom prst="curvedConnector3">
            <a:avLst>
              <a:gd name="adj1" fmla="val 4607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572314-A209-49A6-83B2-06A59308BC29}"/>
              </a:ext>
            </a:extLst>
          </p:cNvPr>
          <p:cNvSpPr txBox="1"/>
          <p:nvPr/>
        </p:nvSpPr>
        <p:spPr>
          <a:xfrm>
            <a:off x="3232704" y="1903809"/>
            <a:ext cx="1347420" cy="369332"/>
          </a:xfrm>
          <a:prstGeom prst="rect">
            <a:avLst/>
          </a:prstGeom>
          <a:noFill/>
        </p:spPr>
        <p:txBody>
          <a:bodyPr wrap="none" rtlCol="0">
            <a:spAutoFit/>
          </a:bodyPr>
          <a:lstStyle/>
          <a:p>
            <a:r>
              <a:rPr lang="en-IN"/>
              <a:t>Azure World</a:t>
            </a:r>
          </a:p>
        </p:txBody>
      </p:sp>
      <p:cxnSp>
        <p:nvCxnSpPr>
          <p:cNvPr id="27" name="Straight Connector 26">
            <a:extLst>
              <a:ext uri="{FF2B5EF4-FFF2-40B4-BE49-F238E27FC236}">
                <a16:creationId xmlns:a16="http://schemas.microsoft.com/office/drawing/2014/main" id="{570A5F48-C3D0-443C-86FD-F978E9B78FE9}"/>
              </a:ext>
            </a:extLst>
          </p:cNvPr>
          <p:cNvCxnSpPr>
            <a:cxnSpLocks/>
          </p:cNvCxnSpPr>
          <p:nvPr/>
        </p:nvCxnSpPr>
        <p:spPr>
          <a:xfrm flipH="1">
            <a:off x="6351639" y="3785416"/>
            <a:ext cx="5506064"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B63B20-7A52-4294-87D1-C4DFFE412CED}"/>
              </a:ext>
            </a:extLst>
          </p:cNvPr>
          <p:cNvCxnSpPr>
            <a:cxnSpLocks/>
          </p:cNvCxnSpPr>
          <p:nvPr/>
        </p:nvCxnSpPr>
        <p:spPr>
          <a:xfrm flipH="1">
            <a:off x="6346725" y="5078362"/>
            <a:ext cx="5506064"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0F5D9C-095C-40F7-B501-8C1114E5431F}"/>
              </a:ext>
            </a:extLst>
          </p:cNvPr>
          <p:cNvCxnSpPr>
            <a:cxnSpLocks/>
          </p:cNvCxnSpPr>
          <p:nvPr/>
        </p:nvCxnSpPr>
        <p:spPr>
          <a:xfrm flipH="1">
            <a:off x="6381141" y="6263148"/>
            <a:ext cx="5506064"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1E141B4-BB7E-4B19-9A68-2D36B08F9B33}"/>
              </a:ext>
            </a:extLst>
          </p:cNvPr>
          <p:cNvSpPr txBox="1"/>
          <p:nvPr/>
        </p:nvSpPr>
        <p:spPr>
          <a:xfrm>
            <a:off x="8402044" y="2221671"/>
            <a:ext cx="1437638" cy="369332"/>
          </a:xfrm>
          <a:prstGeom prst="rect">
            <a:avLst/>
          </a:prstGeom>
          <a:noFill/>
        </p:spPr>
        <p:txBody>
          <a:bodyPr wrap="none" rtlCol="0">
            <a:spAutoFit/>
          </a:bodyPr>
          <a:lstStyle/>
          <a:p>
            <a:r>
              <a:rPr lang="en-IN"/>
              <a:t>Subscriptions</a:t>
            </a:r>
          </a:p>
        </p:txBody>
      </p:sp>
      <p:sp>
        <p:nvSpPr>
          <p:cNvPr id="35" name="Star: 10 Points 34">
            <a:extLst>
              <a:ext uri="{FF2B5EF4-FFF2-40B4-BE49-F238E27FC236}">
                <a16:creationId xmlns:a16="http://schemas.microsoft.com/office/drawing/2014/main" id="{C47293F1-26F1-4331-9CDB-B3C6AAF79FE4}"/>
              </a:ext>
            </a:extLst>
          </p:cNvPr>
          <p:cNvSpPr/>
          <p:nvPr/>
        </p:nvSpPr>
        <p:spPr>
          <a:xfrm>
            <a:off x="9230082" y="2593495"/>
            <a:ext cx="609600" cy="565857"/>
          </a:xfrm>
          <a:prstGeom prst="star1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
        <p:nvSpPr>
          <p:cNvPr id="36" name="Star: 10 Points 35">
            <a:extLst>
              <a:ext uri="{FF2B5EF4-FFF2-40B4-BE49-F238E27FC236}">
                <a16:creationId xmlns:a16="http://schemas.microsoft.com/office/drawing/2014/main" id="{04B40055-B9BC-4F78-97F4-DABAC7D8B5D2}"/>
              </a:ext>
            </a:extLst>
          </p:cNvPr>
          <p:cNvSpPr/>
          <p:nvPr/>
        </p:nvSpPr>
        <p:spPr>
          <a:xfrm>
            <a:off x="9230082" y="3866032"/>
            <a:ext cx="609600" cy="565857"/>
          </a:xfrm>
          <a:prstGeom prst="star1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
        <p:nvSpPr>
          <p:cNvPr id="37" name="Star: 10 Points 36">
            <a:extLst>
              <a:ext uri="{FF2B5EF4-FFF2-40B4-BE49-F238E27FC236}">
                <a16:creationId xmlns:a16="http://schemas.microsoft.com/office/drawing/2014/main" id="{92418185-A780-4AAD-BC6D-FEBA00DE41DC}"/>
              </a:ext>
            </a:extLst>
          </p:cNvPr>
          <p:cNvSpPr/>
          <p:nvPr/>
        </p:nvSpPr>
        <p:spPr>
          <a:xfrm>
            <a:off x="9230082" y="5199438"/>
            <a:ext cx="609600" cy="565857"/>
          </a:xfrm>
          <a:prstGeom prst="star1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Tree>
    <p:extLst>
      <p:ext uri="{BB962C8B-B14F-4D97-AF65-F5344CB8AC3E}">
        <p14:creationId xmlns:p14="http://schemas.microsoft.com/office/powerpoint/2010/main" val="415138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down)">
                                      <p:cBhvr>
                                        <p:cTn id="45" dur="580">
                                          <p:stCondLst>
                                            <p:cond delay="0"/>
                                          </p:stCondLst>
                                        </p:cTn>
                                        <p:tgtEl>
                                          <p:spTgt spid="35"/>
                                        </p:tgtEl>
                                      </p:cBhvr>
                                    </p:animEffect>
                                    <p:anim calcmode="lin" valueType="num">
                                      <p:cBhvr>
                                        <p:cTn id="4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51" dur="26">
                                          <p:stCondLst>
                                            <p:cond delay="650"/>
                                          </p:stCondLst>
                                        </p:cTn>
                                        <p:tgtEl>
                                          <p:spTgt spid="35"/>
                                        </p:tgtEl>
                                      </p:cBhvr>
                                      <p:to x="100000" y="60000"/>
                                    </p:animScale>
                                    <p:animScale>
                                      <p:cBhvr>
                                        <p:cTn id="52" dur="166" decel="50000">
                                          <p:stCondLst>
                                            <p:cond delay="676"/>
                                          </p:stCondLst>
                                        </p:cTn>
                                        <p:tgtEl>
                                          <p:spTgt spid="35"/>
                                        </p:tgtEl>
                                      </p:cBhvr>
                                      <p:to x="100000" y="100000"/>
                                    </p:animScale>
                                    <p:animScale>
                                      <p:cBhvr>
                                        <p:cTn id="53" dur="26">
                                          <p:stCondLst>
                                            <p:cond delay="1312"/>
                                          </p:stCondLst>
                                        </p:cTn>
                                        <p:tgtEl>
                                          <p:spTgt spid="35"/>
                                        </p:tgtEl>
                                      </p:cBhvr>
                                      <p:to x="100000" y="80000"/>
                                    </p:animScale>
                                    <p:animScale>
                                      <p:cBhvr>
                                        <p:cTn id="54" dur="166" decel="50000">
                                          <p:stCondLst>
                                            <p:cond delay="1338"/>
                                          </p:stCondLst>
                                        </p:cTn>
                                        <p:tgtEl>
                                          <p:spTgt spid="35"/>
                                        </p:tgtEl>
                                      </p:cBhvr>
                                      <p:to x="100000" y="100000"/>
                                    </p:animScale>
                                    <p:animScale>
                                      <p:cBhvr>
                                        <p:cTn id="55" dur="26">
                                          <p:stCondLst>
                                            <p:cond delay="1642"/>
                                          </p:stCondLst>
                                        </p:cTn>
                                        <p:tgtEl>
                                          <p:spTgt spid="35"/>
                                        </p:tgtEl>
                                      </p:cBhvr>
                                      <p:to x="100000" y="90000"/>
                                    </p:animScale>
                                    <p:animScale>
                                      <p:cBhvr>
                                        <p:cTn id="56" dur="166" decel="50000">
                                          <p:stCondLst>
                                            <p:cond delay="1668"/>
                                          </p:stCondLst>
                                        </p:cTn>
                                        <p:tgtEl>
                                          <p:spTgt spid="35"/>
                                        </p:tgtEl>
                                      </p:cBhvr>
                                      <p:to x="100000" y="100000"/>
                                    </p:animScale>
                                    <p:animScale>
                                      <p:cBhvr>
                                        <p:cTn id="57" dur="26">
                                          <p:stCondLst>
                                            <p:cond delay="1808"/>
                                          </p:stCondLst>
                                        </p:cTn>
                                        <p:tgtEl>
                                          <p:spTgt spid="35"/>
                                        </p:tgtEl>
                                      </p:cBhvr>
                                      <p:to x="100000" y="95000"/>
                                    </p:animScale>
                                    <p:animScale>
                                      <p:cBhvr>
                                        <p:cTn id="58" dur="166" decel="50000">
                                          <p:stCondLst>
                                            <p:cond delay="1834"/>
                                          </p:stCondLst>
                                        </p:cTn>
                                        <p:tgtEl>
                                          <p:spTgt spid="35"/>
                                        </p:tgtEl>
                                      </p:cBhvr>
                                      <p:to x="100000" y="100000"/>
                                    </p:animScale>
                                  </p:childTnLst>
                                </p:cTn>
                              </p:par>
                              <p:par>
                                <p:cTn id="59" presetID="26"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80">
                                          <p:stCondLst>
                                            <p:cond delay="0"/>
                                          </p:stCondLst>
                                        </p:cTn>
                                        <p:tgtEl>
                                          <p:spTgt spid="36"/>
                                        </p:tgtEl>
                                      </p:cBhvr>
                                    </p:animEffect>
                                    <p:anim calcmode="lin" valueType="num">
                                      <p:cBhvr>
                                        <p:cTn id="6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67" dur="26">
                                          <p:stCondLst>
                                            <p:cond delay="650"/>
                                          </p:stCondLst>
                                        </p:cTn>
                                        <p:tgtEl>
                                          <p:spTgt spid="36"/>
                                        </p:tgtEl>
                                      </p:cBhvr>
                                      <p:to x="100000" y="60000"/>
                                    </p:animScale>
                                    <p:animScale>
                                      <p:cBhvr>
                                        <p:cTn id="68" dur="166" decel="50000">
                                          <p:stCondLst>
                                            <p:cond delay="676"/>
                                          </p:stCondLst>
                                        </p:cTn>
                                        <p:tgtEl>
                                          <p:spTgt spid="36"/>
                                        </p:tgtEl>
                                      </p:cBhvr>
                                      <p:to x="100000" y="100000"/>
                                    </p:animScale>
                                    <p:animScale>
                                      <p:cBhvr>
                                        <p:cTn id="69" dur="26">
                                          <p:stCondLst>
                                            <p:cond delay="1312"/>
                                          </p:stCondLst>
                                        </p:cTn>
                                        <p:tgtEl>
                                          <p:spTgt spid="36"/>
                                        </p:tgtEl>
                                      </p:cBhvr>
                                      <p:to x="100000" y="80000"/>
                                    </p:animScale>
                                    <p:animScale>
                                      <p:cBhvr>
                                        <p:cTn id="70" dur="166" decel="50000">
                                          <p:stCondLst>
                                            <p:cond delay="1338"/>
                                          </p:stCondLst>
                                        </p:cTn>
                                        <p:tgtEl>
                                          <p:spTgt spid="36"/>
                                        </p:tgtEl>
                                      </p:cBhvr>
                                      <p:to x="100000" y="100000"/>
                                    </p:animScale>
                                    <p:animScale>
                                      <p:cBhvr>
                                        <p:cTn id="71" dur="26">
                                          <p:stCondLst>
                                            <p:cond delay="1642"/>
                                          </p:stCondLst>
                                        </p:cTn>
                                        <p:tgtEl>
                                          <p:spTgt spid="36"/>
                                        </p:tgtEl>
                                      </p:cBhvr>
                                      <p:to x="100000" y="90000"/>
                                    </p:animScale>
                                    <p:animScale>
                                      <p:cBhvr>
                                        <p:cTn id="72" dur="166" decel="50000">
                                          <p:stCondLst>
                                            <p:cond delay="1668"/>
                                          </p:stCondLst>
                                        </p:cTn>
                                        <p:tgtEl>
                                          <p:spTgt spid="36"/>
                                        </p:tgtEl>
                                      </p:cBhvr>
                                      <p:to x="100000" y="100000"/>
                                    </p:animScale>
                                    <p:animScale>
                                      <p:cBhvr>
                                        <p:cTn id="73" dur="26">
                                          <p:stCondLst>
                                            <p:cond delay="1808"/>
                                          </p:stCondLst>
                                        </p:cTn>
                                        <p:tgtEl>
                                          <p:spTgt spid="36"/>
                                        </p:tgtEl>
                                      </p:cBhvr>
                                      <p:to x="100000" y="95000"/>
                                    </p:animScale>
                                    <p:animScale>
                                      <p:cBhvr>
                                        <p:cTn id="74" dur="166" decel="50000">
                                          <p:stCondLst>
                                            <p:cond delay="1834"/>
                                          </p:stCondLst>
                                        </p:cTn>
                                        <p:tgtEl>
                                          <p:spTgt spid="36"/>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down)">
                                      <p:cBhvr>
                                        <p:cTn id="77" dur="580">
                                          <p:stCondLst>
                                            <p:cond delay="0"/>
                                          </p:stCondLst>
                                        </p:cTn>
                                        <p:tgtEl>
                                          <p:spTgt spid="37"/>
                                        </p:tgtEl>
                                      </p:cBhvr>
                                    </p:animEffect>
                                    <p:anim calcmode="lin" valueType="num">
                                      <p:cBhvr>
                                        <p:cTn id="7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83" dur="26">
                                          <p:stCondLst>
                                            <p:cond delay="650"/>
                                          </p:stCondLst>
                                        </p:cTn>
                                        <p:tgtEl>
                                          <p:spTgt spid="37"/>
                                        </p:tgtEl>
                                      </p:cBhvr>
                                      <p:to x="100000" y="60000"/>
                                    </p:animScale>
                                    <p:animScale>
                                      <p:cBhvr>
                                        <p:cTn id="84" dur="166" decel="50000">
                                          <p:stCondLst>
                                            <p:cond delay="676"/>
                                          </p:stCondLst>
                                        </p:cTn>
                                        <p:tgtEl>
                                          <p:spTgt spid="37"/>
                                        </p:tgtEl>
                                      </p:cBhvr>
                                      <p:to x="100000" y="100000"/>
                                    </p:animScale>
                                    <p:animScale>
                                      <p:cBhvr>
                                        <p:cTn id="85" dur="26">
                                          <p:stCondLst>
                                            <p:cond delay="1312"/>
                                          </p:stCondLst>
                                        </p:cTn>
                                        <p:tgtEl>
                                          <p:spTgt spid="37"/>
                                        </p:tgtEl>
                                      </p:cBhvr>
                                      <p:to x="100000" y="80000"/>
                                    </p:animScale>
                                    <p:animScale>
                                      <p:cBhvr>
                                        <p:cTn id="86" dur="166" decel="50000">
                                          <p:stCondLst>
                                            <p:cond delay="1338"/>
                                          </p:stCondLst>
                                        </p:cTn>
                                        <p:tgtEl>
                                          <p:spTgt spid="37"/>
                                        </p:tgtEl>
                                      </p:cBhvr>
                                      <p:to x="100000" y="100000"/>
                                    </p:animScale>
                                    <p:animScale>
                                      <p:cBhvr>
                                        <p:cTn id="87" dur="26">
                                          <p:stCondLst>
                                            <p:cond delay="1642"/>
                                          </p:stCondLst>
                                        </p:cTn>
                                        <p:tgtEl>
                                          <p:spTgt spid="37"/>
                                        </p:tgtEl>
                                      </p:cBhvr>
                                      <p:to x="100000" y="90000"/>
                                    </p:animScale>
                                    <p:animScale>
                                      <p:cBhvr>
                                        <p:cTn id="88" dur="166" decel="50000">
                                          <p:stCondLst>
                                            <p:cond delay="1668"/>
                                          </p:stCondLst>
                                        </p:cTn>
                                        <p:tgtEl>
                                          <p:spTgt spid="37"/>
                                        </p:tgtEl>
                                      </p:cBhvr>
                                      <p:to x="100000" y="100000"/>
                                    </p:animScale>
                                    <p:animScale>
                                      <p:cBhvr>
                                        <p:cTn id="89" dur="26">
                                          <p:stCondLst>
                                            <p:cond delay="1808"/>
                                          </p:stCondLst>
                                        </p:cTn>
                                        <p:tgtEl>
                                          <p:spTgt spid="37"/>
                                        </p:tgtEl>
                                      </p:cBhvr>
                                      <p:to x="100000" y="95000"/>
                                    </p:animScale>
                                    <p:animScale>
                                      <p:cBhvr>
                                        <p:cTn id="90" dur="166" decel="50000">
                                          <p:stCondLst>
                                            <p:cond delay="1834"/>
                                          </p:stCondLst>
                                        </p:cTn>
                                        <p:tgtEl>
                                          <p:spTgt spid="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26" grpId="0"/>
      <p:bldP spid="32" grpId="0"/>
      <p:bldP spid="35" grpId="0" animBg="1"/>
      <p:bldP spid="36" grpId="0" animBg="1"/>
      <p:bldP spid="3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9B27-D3EE-4E85-B616-162B649A5C58}"/>
              </a:ext>
            </a:extLst>
          </p:cNvPr>
          <p:cNvSpPr>
            <a:spLocks noGrp="1"/>
          </p:cNvSpPr>
          <p:nvPr>
            <p:ph type="title"/>
          </p:nvPr>
        </p:nvSpPr>
        <p:spPr/>
        <p:txBody>
          <a:bodyPr/>
          <a:lstStyle/>
          <a:p>
            <a:r>
              <a:rPr lang="en-IN"/>
              <a:t>Azure Messaging Services</a:t>
            </a:r>
          </a:p>
        </p:txBody>
      </p:sp>
      <p:pic>
        <p:nvPicPr>
          <p:cNvPr id="4" name="Picture 3">
            <a:extLst>
              <a:ext uri="{FF2B5EF4-FFF2-40B4-BE49-F238E27FC236}">
                <a16:creationId xmlns:a16="http://schemas.microsoft.com/office/drawing/2014/main" id="{74A3E272-6C5B-4649-A0BC-CA75C4E7240C}"/>
              </a:ext>
            </a:extLst>
          </p:cNvPr>
          <p:cNvPicPr>
            <a:picLocks noChangeAspect="1"/>
          </p:cNvPicPr>
          <p:nvPr/>
        </p:nvPicPr>
        <p:blipFill>
          <a:blip r:embed="rId2"/>
          <a:stretch>
            <a:fillRect/>
          </a:stretch>
        </p:blipFill>
        <p:spPr>
          <a:xfrm>
            <a:off x="1204912" y="2063507"/>
            <a:ext cx="9782175" cy="3419475"/>
          </a:xfrm>
          <a:prstGeom prst="rect">
            <a:avLst/>
          </a:prstGeom>
        </p:spPr>
      </p:pic>
    </p:spTree>
    <p:extLst>
      <p:ext uri="{BB962C8B-B14F-4D97-AF65-F5344CB8AC3E}">
        <p14:creationId xmlns:p14="http://schemas.microsoft.com/office/powerpoint/2010/main" val="27393520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9194-CD7B-40C1-85EC-AC4594B0F0D9}"/>
              </a:ext>
            </a:extLst>
          </p:cNvPr>
          <p:cNvSpPr>
            <a:spLocks noGrp="1"/>
          </p:cNvSpPr>
          <p:nvPr>
            <p:ph type="title"/>
          </p:nvPr>
        </p:nvSpPr>
        <p:spPr/>
        <p:txBody>
          <a:bodyPr/>
          <a:lstStyle/>
          <a:p>
            <a:r>
              <a:rPr lang="en-IN"/>
              <a:t>Azure Service Bus</a:t>
            </a:r>
          </a:p>
        </p:txBody>
      </p:sp>
      <p:sp>
        <p:nvSpPr>
          <p:cNvPr id="3" name="Content Placeholder 2">
            <a:extLst>
              <a:ext uri="{FF2B5EF4-FFF2-40B4-BE49-F238E27FC236}">
                <a16:creationId xmlns:a16="http://schemas.microsoft.com/office/drawing/2014/main" id="{A9B973A0-CFA7-4132-8FFA-2090A4F1163C}"/>
              </a:ext>
            </a:extLst>
          </p:cNvPr>
          <p:cNvSpPr>
            <a:spLocks noGrp="1"/>
          </p:cNvSpPr>
          <p:nvPr>
            <p:ph idx="1"/>
          </p:nvPr>
        </p:nvSpPr>
        <p:spPr/>
        <p:txBody>
          <a:bodyPr/>
          <a:lstStyle/>
          <a:p>
            <a:r>
              <a:rPr lang="en-IN"/>
              <a:t>Messaging as a service</a:t>
            </a:r>
          </a:p>
          <a:p>
            <a:pPr marL="0" indent="0">
              <a:buNone/>
            </a:pPr>
            <a:r>
              <a:rPr lang="en-IN"/>
              <a:t>Queues and Topics</a:t>
            </a:r>
          </a:p>
          <a:p>
            <a:r>
              <a:rPr lang="en-IN"/>
              <a:t>Reliable asynchronous communication</a:t>
            </a:r>
          </a:p>
          <a:p>
            <a:r>
              <a:rPr lang="en-IN"/>
              <a:t>Rich features for temporal control</a:t>
            </a:r>
          </a:p>
          <a:p>
            <a:r>
              <a:rPr lang="en-IN"/>
              <a:t>Routing and filtering</a:t>
            </a:r>
          </a:p>
          <a:p>
            <a:r>
              <a:rPr lang="en-IN"/>
              <a:t>Convoys &amp; Sessions (related message with state)</a:t>
            </a:r>
          </a:p>
          <a:p>
            <a:pPr lvl="1"/>
            <a:endParaRPr lang="en-IN"/>
          </a:p>
        </p:txBody>
      </p:sp>
    </p:spTree>
    <p:extLst>
      <p:ext uri="{BB962C8B-B14F-4D97-AF65-F5344CB8AC3E}">
        <p14:creationId xmlns:p14="http://schemas.microsoft.com/office/powerpoint/2010/main" val="33540263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4FC99-D77C-4D74-A114-071CAF3C050C}"/>
              </a:ext>
            </a:extLst>
          </p:cNvPr>
          <p:cNvSpPr>
            <a:spLocks noGrp="1"/>
          </p:cNvSpPr>
          <p:nvPr>
            <p:ph type="title"/>
          </p:nvPr>
        </p:nvSpPr>
        <p:spPr/>
        <p:txBody>
          <a:bodyPr/>
          <a:lstStyle/>
          <a:p>
            <a:r>
              <a:rPr lang="en-IN"/>
              <a:t>Where does Service bus fit in?</a:t>
            </a:r>
          </a:p>
        </p:txBody>
      </p:sp>
      <p:sp>
        <p:nvSpPr>
          <p:cNvPr id="3" name="Content Placeholder 2">
            <a:extLst>
              <a:ext uri="{FF2B5EF4-FFF2-40B4-BE49-F238E27FC236}">
                <a16:creationId xmlns:a16="http://schemas.microsoft.com/office/drawing/2014/main" id="{EE59EE70-1007-4622-B471-1487679B521F}"/>
              </a:ext>
            </a:extLst>
          </p:cNvPr>
          <p:cNvSpPr>
            <a:spLocks noGrp="1"/>
          </p:cNvSpPr>
          <p:nvPr>
            <p:ph idx="1"/>
          </p:nvPr>
        </p:nvSpPr>
        <p:spPr/>
        <p:txBody>
          <a:bodyPr/>
          <a:lstStyle/>
          <a:p>
            <a:r>
              <a:rPr lang="en-IN"/>
              <a:t>Decoupling and providing durability are primary drivers for using service bus</a:t>
            </a:r>
          </a:p>
        </p:txBody>
      </p:sp>
      <p:pic>
        <p:nvPicPr>
          <p:cNvPr id="4" name="Picture 3">
            <a:extLst>
              <a:ext uri="{FF2B5EF4-FFF2-40B4-BE49-F238E27FC236}">
                <a16:creationId xmlns:a16="http://schemas.microsoft.com/office/drawing/2014/main" id="{E2880F5B-0C62-4587-A58C-9AAC9AA28D37}"/>
              </a:ext>
            </a:extLst>
          </p:cNvPr>
          <p:cNvPicPr>
            <a:picLocks noChangeAspect="1"/>
          </p:cNvPicPr>
          <p:nvPr/>
        </p:nvPicPr>
        <p:blipFill>
          <a:blip r:embed="rId2"/>
          <a:stretch>
            <a:fillRect/>
          </a:stretch>
        </p:blipFill>
        <p:spPr>
          <a:xfrm>
            <a:off x="2429323" y="2759075"/>
            <a:ext cx="6343650" cy="3733800"/>
          </a:xfrm>
          <a:prstGeom prst="rect">
            <a:avLst/>
          </a:prstGeom>
        </p:spPr>
      </p:pic>
    </p:spTree>
    <p:extLst>
      <p:ext uri="{BB962C8B-B14F-4D97-AF65-F5344CB8AC3E}">
        <p14:creationId xmlns:p14="http://schemas.microsoft.com/office/powerpoint/2010/main" val="3217316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D631-1FA6-405B-BE9E-1F84B3620096}"/>
              </a:ext>
            </a:extLst>
          </p:cNvPr>
          <p:cNvSpPr>
            <a:spLocks noGrp="1"/>
          </p:cNvSpPr>
          <p:nvPr>
            <p:ph type="title"/>
          </p:nvPr>
        </p:nvSpPr>
        <p:spPr/>
        <p:txBody>
          <a:bodyPr/>
          <a:lstStyle/>
          <a:p>
            <a:r>
              <a:rPr lang="en-IN"/>
              <a:t>Features of Service Bus</a:t>
            </a:r>
          </a:p>
        </p:txBody>
      </p:sp>
      <p:pic>
        <p:nvPicPr>
          <p:cNvPr id="4" name="Picture 3">
            <a:extLst>
              <a:ext uri="{FF2B5EF4-FFF2-40B4-BE49-F238E27FC236}">
                <a16:creationId xmlns:a16="http://schemas.microsoft.com/office/drawing/2014/main" id="{2A5931F8-FFE7-4438-9D5E-3DF50E6F59B3}"/>
              </a:ext>
            </a:extLst>
          </p:cNvPr>
          <p:cNvPicPr>
            <a:picLocks noChangeAspect="1"/>
          </p:cNvPicPr>
          <p:nvPr/>
        </p:nvPicPr>
        <p:blipFill>
          <a:blip r:embed="rId3"/>
          <a:stretch>
            <a:fillRect/>
          </a:stretch>
        </p:blipFill>
        <p:spPr>
          <a:xfrm>
            <a:off x="838200" y="1690688"/>
            <a:ext cx="8839200" cy="3924300"/>
          </a:xfrm>
          <a:prstGeom prst="rect">
            <a:avLst/>
          </a:prstGeom>
        </p:spPr>
      </p:pic>
    </p:spTree>
    <p:extLst>
      <p:ext uri="{BB962C8B-B14F-4D97-AF65-F5344CB8AC3E}">
        <p14:creationId xmlns:p14="http://schemas.microsoft.com/office/powerpoint/2010/main" val="40136280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BC61-415D-4286-8498-718259A5DD3A}"/>
              </a:ext>
            </a:extLst>
          </p:cNvPr>
          <p:cNvSpPr>
            <a:spLocks noGrp="1"/>
          </p:cNvSpPr>
          <p:nvPr>
            <p:ph type="title"/>
          </p:nvPr>
        </p:nvSpPr>
        <p:spPr>
          <a:xfrm>
            <a:off x="838200" y="365125"/>
            <a:ext cx="10515600" cy="1325563"/>
          </a:xfrm>
        </p:spPr>
        <p:txBody>
          <a:bodyPr/>
          <a:lstStyle/>
          <a:p>
            <a:r>
              <a:rPr lang="en-IN"/>
              <a:t>Topics &amp; Subscriptions</a:t>
            </a:r>
          </a:p>
        </p:txBody>
      </p:sp>
      <p:pic>
        <p:nvPicPr>
          <p:cNvPr id="4" name="Picture 3">
            <a:extLst>
              <a:ext uri="{FF2B5EF4-FFF2-40B4-BE49-F238E27FC236}">
                <a16:creationId xmlns:a16="http://schemas.microsoft.com/office/drawing/2014/main" id="{3E5249F5-6A44-469C-B780-06D8211A794C}"/>
              </a:ext>
            </a:extLst>
          </p:cNvPr>
          <p:cNvPicPr>
            <a:picLocks noChangeAspect="1"/>
          </p:cNvPicPr>
          <p:nvPr/>
        </p:nvPicPr>
        <p:blipFill>
          <a:blip r:embed="rId3"/>
          <a:stretch>
            <a:fillRect/>
          </a:stretch>
        </p:blipFill>
        <p:spPr>
          <a:xfrm>
            <a:off x="1895475" y="2038406"/>
            <a:ext cx="8401050" cy="2200275"/>
          </a:xfrm>
          <a:prstGeom prst="rect">
            <a:avLst/>
          </a:prstGeom>
        </p:spPr>
      </p:pic>
      <p:sp>
        <p:nvSpPr>
          <p:cNvPr id="5" name="TextBox 4">
            <a:extLst>
              <a:ext uri="{FF2B5EF4-FFF2-40B4-BE49-F238E27FC236}">
                <a16:creationId xmlns:a16="http://schemas.microsoft.com/office/drawing/2014/main" id="{AA7C8D03-586D-4728-824F-7FB77D2924F8}"/>
              </a:ext>
            </a:extLst>
          </p:cNvPr>
          <p:cNvSpPr txBox="1"/>
          <p:nvPr/>
        </p:nvSpPr>
        <p:spPr>
          <a:xfrm>
            <a:off x="1895475" y="4586399"/>
            <a:ext cx="6807056" cy="2062103"/>
          </a:xfrm>
          <a:prstGeom prst="rect">
            <a:avLst/>
          </a:prstGeom>
          <a:noFill/>
        </p:spPr>
        <p:txBody>
          <a:bodyPr wrap="none" rtlCol="0">
            <a:spAutoFit/>
          </a:bodyPr>
          <a:lstStyle/>
          <a:p>
            <a:r>
              <a:rPr lang="en-IN" sz="3200"/>
              <a:t>Sender knows only about Topic</a:t>
            </a:r>
          </a:p>
          <a:p>
            <a:r>
              <a:rPr lang="en-IN" sz="3200"/>
              <a:t>Receivers know only about Subscription</a:t>
            </a:r>
          </a:p>
          <a:p>
            <a:r>
              <a:rPr lang="en-IN" sz="3200"/>
              <a:t>Filters and Actions exist on Subscription</a:t>
            </a:r>
          </a:p>
          <a:p>
            <a:endParaRPr lang="en-IN" sz="3200"/>
          </a:p>
        </p:txBody>
      </p:sp>
    </p:spTree>
    <p:extLst>
      <p:ext uri="{BB962C8B-B14F-4D97-AF65-F5344CB8AC3E}">
        <p14:creationId xmlns:p14="http://schemas.microsoft.com/office/powerpoint/2010/main" val="17762261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0806-44E4-4B97-87DD-E6194ACC2F46}"/>
              </a:ext>
            </a:extLst>
          </p:cNvPr>
          <p:cNvSpPr>
            <a:spLocks noGrp="1"/>
          </p:cNvSpPr>
          <p:nvPr>
            <p:ph type="title"/>
          </p:nvPr>
        </p:nvSpPr>
        <p:spPr/>
        <p:txBody>
          <a:bodyPr/>
          <a:lstStyle/>
          <a:p>
            <a:r>
              <a:rPr lang="en-IN"/>
              <a:t>Azure Event Hubs</a:t>
            </a:r>
          </a:p>
        </p:txBody>
      </p:sp>
      <p:sp>
        <p:nvSpPr>
          <p:cNvPr id="3" name="Content Placeholder 2">
            <a:extLst>
              <a:ext uri="{FF2B5EF4-FFF2-40B4-BE49-F238E27FC236}">
                <a16:creationId xmlns:a16="http://schemas.microsoft.com/office/drawing/2014/main" id="{E5472E02-98F8-4D1B-AAB7-3AC15B607377}"/>
              </a:ext>
            </a:extLst>
          </p:cNvPr>
          <p:cNvSpPr>
            <a:spLocks noGrp="1"/>
          </p:cNvSpPr>
          <p:nvPr>
            <p:ph idx="1"/>
          </p:nvPr>
        </p:nvSpPr>
        <p:spPr/>
        <p:txBody>
          <a:bodyPr/>
          <a:lstStyle/>
          <a:p>
            <a:pPr marL="0" indent="0">
              <a:buNone/>
            </a:pPr>
            <a:r>
              <a:rPr lang="en-IN"/>
              <a:t>Distributed Data Streaming solution</a:t>
            </a:r>
          </a:p>
          <a:p>
            <a:pPr marL="0" indent="0">
              <a:buNone/>
            </a:pPr>
            <a:r>
              <a:rPr lang="en-IN"/>
              <a:t>Event Hubs</a:t>
            </a:r>
          </a:p>
          <a:p>
            <a:r>
              <a:rPr lang="en-IN"/>
              <a:t>A streaming service designed to do a low latency distributed stream ingress (i.e. going-in)</a:t>
            </a:r>
          </a:p>
          <a:p>
            <a:r>
              <a:rPr lang="en-IN"/>
              <a:t>A partitioned consumer scale model</a:t>
            </a:r>
          </a:p>
          <a:p>
            <a:r>
              <a:rPr lang="en-IN"/>
              <a:t>A time retention buffer</a:t>
            </a:r>
          </a:p>
          <a:p>
            <a:r>
              <a:rPr lang="en-IN"/>
              <a:t>An elastic component in the middle of your telemetry / IoT / big data chain</a:t>
            </a:r>
          </a:p>
          <a:p>
            <a:endParaRPr lang="en-IN"/>
          </a:p>
          <a:p>
            <a:endParaRPr lang="en-IN"/>
          </a:p>
          <a:p>
            <a:endParaRPr lang="en-IN"/>
          </a:p>
        </p:txBody>
      </p:sp>
    </p:spTree>
    <p:extLst>
      <p:ext uri="{BB962C8B-B14F-4D97-AF65-F5344CB8AC3E}">
        <p14:creationId xmlns:p14="http://schemas.microsoft.com/office/powerpoint/2010/main" val="23155674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generated with high confidence">
            <a:extLst>
              <a:ext uri="{FF2B5EF4-FFF2-40B4-BE49-F238E27FC236}">
                <a16:creationId xmlns:a16="http://schemas.microsoft.com/office/drawing/2014/main" id="{EF75E137-D3BF-4E55-AE51-2B6F842D6C95}"/>
              </a:ext>
            </a:extLst>
          </p:cNvPr>
          <p:cNvPicPr>
            <a:picLocks noChangeAspect="1"/>
          </p:cNvPicPr>
          <p:nvPr/>
        </p:nvPicPr>
        <p:blipFill>
          <a:blip r:embed="rId3"/>
          <a:stretch>
            <a:fillRect/>
          </a:stretch>
        </p:blipFill>
        <p:spPr>
          <a:xfrm>
            <a:off x="643467" y="1057148"/>
            <a:ext cx="10905066" cy="4743702"/>
          </a:xfrm>
          <a:prstGeom prst="rect">
            <a:avLst/>
          </a:prstGeom>
        </p:spPr>
      </p:pic>
    </p:spTree>
    <p:extLst>
      <p:ext uri="{BB962C8B-B14F-4D97-AF65-F5344CB8AC3E}">
        <p14:creationId xmlns:p14="http://schemas.microsoft.com/office/powerpoint/2010/main" val="23083740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5252-E876-4C5A-B808-882D0B976745}"/>
              </a:ext>
            </a:extLst>
          </p:cNvPr>
          <p:cNvSpPr>
            <a:spLocks noGrp="1"/>
          </p:cNvSpPr>
          <p:nvPr>
            <p:ph type="title"/>
          </p:nvPr>
        </p:nvSpPr>
        <p:spPr/>
        <p:txBody>
          <a:bodyPr/>
          <a:lstStyle/>
          <a:p>
            <a:r>
              <a:rPr lang="en-IN"/>
              <a:t>Event Hub features</a:t>
            </a:r>
          </a:p>
        </p:txBody>
      </p:sp>
      <p:sp>
        <p:nvSpPr>
          <p:cNvPr id="3" name="Content Placeholder 2">
            <a:extLst>
              <a:ext uri="{FF2B5EF4-FFF2-40B4-BE49-F238E27FC236}">
                <a16:creationId xmlns:a16="http://schemas.microsoft.com/office/drawing/2014/main" id="{B42A87C5-E89C-4DE9-AB96-1D6C4E0D1E1E}"/>
              </a:ext>
            </a:extLst>
          </p:cNvPr>
          <p:cNvSpPr>
            <a:spLocks noGrp="1"/>
          </p:cNvSpPr>
          <p:nvPr>
            <p:ph idx="1"/>
          </p:nvPr>
        </p:nvSpPr>
        <p:spPr/>
        <p:txBody>
          <a:bodyPr>
            <a:normAutofit/>
          </a:bodyPr>
          <a:lstStyle/>
          <a:p>
            <a:r>
              <a:rPr lang="en-IN" sz="3600"/>
              <a:t>Archive</a:t>
            </a:r>
          </a:p>
          <a:p>
            <a:r>
              <a:rPr lang="en-IN" sz="3600"/>
              <a:t>Proximity (related data is grouped together)</a:t>
            </a:r>
          </a:p>
          <a:p>
            <a:r>
              <a:rPr lang="en-IN" sz="3600"/>
              <a:t>Order</a:t>
            </a:r>
          </a:p>
          <a:p>
            <a:r>
              <a:rPr lang="en-IN" sz="3600"/>
              <a:t>Consistent Playback</a:t>
            </a:r>
          </a:p>
          <a:p>
            <a:r>
              <a:rPr lang="en-IN" sz="3600"/>
              <a:t>Tremendous scale</a:t>
            </a:r>
          </a:p>
        </p:txBody>
      </p:sp>
    </p:spTree>
    <p:extLst>
      <p:ext uri="{BB962C8B-B14F-4D97-AF65-F5344CB8AC3E}">
        <p14:creationId xmlns:p14="http://schemas.microsoft.com/office/powerpoint/2010/main" val="18498576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89FB1-BC78-4F64-A4CA-00462616F9F7}"/>
              </a:ext>
            </a:extLst>
          </p:cNvPr>
          <p:cNvSpPr>
            <a:spLocks noGrp="1"/>
          </p:cNvSpPr>
          <p:nvPr>
            <p:ph type="title"/>
          </p:nvPr>
        </p:nvSpPr>
        <p:spPr/>
        <p:txBody>
          <a:bodyPr/>
          <a:lstStyle/>
          <a:p>
            <a:r>
              <a:rPr lang="en-IN"/>
              <a:t>Event Hubs conceptual architecture</a:t>
            </a:r>
          </a:p>
        </p:txBody>
      </p:sp>
      <p:pic>
        <p:nvPicPr>
          <p:cNvPr id="4" name="Picture 3">
            <a:extLst>
              <a:ext uri="{FF2B5EF4-FFF2-40B4-BE49-F238E27FC236}">
                <a16:creationId xmlns:a16="http://schemas.microsoft.com/office/drawing/2014/main" id="{35ADE388-7FA1-4301-8A21-96C1DD66404A}"/>
              </a:ext>
            </a:extLst>
          </p:cNvPr>
          <p:cNvPicPr>
            <a:picLocks noChangeAspect="1"/>
          </p:cNvPicPr>
          <p:nvPr/>
        </p:nvPicPr>
        <p:blipFill>
          <a:blip r:embed="rId2"/>
          <a:stretch>
            <a:fillRect/>
          </a:stretch>
        </p:blipFill>
        <p:spPr>
          <a:xfrm>
            <a:off x="1052512" y="1844376"/>
            <a:ext cx="10086975" cy="4438650"/>
          </a:xfrm>
          <a:prstGeom prst="rect">
            <a:avLst/>
          </a:prstGeom>
        </p:spPr>
      </p:pic>
    </p:spTree>
    <p:extLst>
      <p:ext uri="{BB962C8B-B14F-4D97-AF65-F5344CB8AC3E}">
        <p14:creationId xmlns:p14="http://schemas.microsoft.com/office/powerpoint/2010/main" val="334594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87BD-502D-4702-B734-D9002EFF0797}"/>
              </a:ext>
            </a:extLst>
          </p:cNvPr>
          <p:cNvSpPr>
            <a:spLocks noGrp="1"/>
          </p:cNvSpPr>
          <p:nvPr>
            <p:ph type="title"/>
          </p:nvPr>
        </p:nvSpPr>
        <p:spPr/>
        <p:txBody>
          <a:bodyPr/>
          <a:lstStyle/>
          <a:p>
            <a:r>
              <a:rPr lang="en-IN"/>
              <a:t>Relays &amp; Hybrid Connections</a:t>
            </a:r>
          </a:p>
        </p:txBody>
      </p:sp>
      <p:sp>
        <p:nvSpPr>
          <p:cNvPr id="3" name="Content Placeholder 2">
            <a:extLst>
              <a:ext uri="{FF2B5EF4-FFF2-40B4-BE49-F238E27FC236}">
                <a16:creationId xmlns:a16="http://schemas.microsoft.com/office/drawing/2014/main" id="{C1F94655-90C7-42E7-A531-1853D09E4B3B}"/>
              </a:ext>
            </a:extLst>
          </p:cNvPr>
          <p:cNvSpPr>
            <a:spLocks noGrp="1"/>
          </p:cNvSpPr>
          <p:nvPr>
            <p:ph idx="1"/>
          </p:nvPr>
        </p:nvSpPr>
        <p:spPr/>
        <p:txBody>
          <a:bodyPr>
            <a:normAutofit/>
          </a:bodyPr>
          <a:lstStyle/>
          <a:p>
            <a:r>
              <a:rPr lang="en-IN" sz="3200"/>
              <a:t>Securely connect to on-premises data and services from anywhere</a:t>
            </a:r>
          </a:p>
          <a:p>
            <a:r>
              <a:rPr lang="en-IN" sz="3200"/>
              <a:t>Load balance multiple sites behind a single endpoint</a:t>
            </a:r>
          </a:p>
          <a:p>
            <a:r>
              <a:rPr lang="en-IN" sz="3200"/>
              <a:t>Protect internal services by projecting a cloud endpoint</a:t>
            </a:r>
          </a:p>
          <a:p>
            <a:r>
              <a:rPr lang="en-IN" sz="3200"/>
              <a:t>Does not require any network changes</a:t>
            </a:r>
          </a:p>
          <a:p>
            <a:r>
              <a:rPr lang="en-IN" sz="3200"/>
              <a:t>Live request-response and streaming services</a:t>
            </a:r>
          </a:p>
          <a:p>
            <a:r>
              <a:rPr lang="en-IN" sz="3200"/>
              <a:t>Hybrid cloud + on premises</a:t>
            </a:r>
          </a:p>
        </p:txBody>
      </p:sp>
    </p:spTree>
    <p:extLst>
      <p:ext uri="{BB962C8B-B14F-4D97-AF65-F5344CB8AC3E}">
        <p14:creationId xmlns:p14="http://schemas.microsoft.com/office/powerpoint/2010/main" val="4157531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Data Centres Technology - AWS</a:t>
            </a:r>
          </a:p>
        </p:txBody>
      </p:sp>
      <p:grpSp>
        <p:nvGrpSpPr>
          <p:cNvPr id="3" name="Group 2">
            <a:extLst>
              <a:ext uri="{FF2B5EF4-FFF2-40B4-BE49-F238E27FC236}">
                <a16:creationId xmlns:a16="http://schemas.microsoft.com/office/drawing/2014/main" id="{35F446BA-3CEF-47DC-8D3C-68A76CC73918}"/>
              </a:ext>
            </a:extLst>
          </p:cNvPr>
          <p:cNvGrpSpPr/>
          <p:nvPr/>
        </p:nvGrpSpPr>
        <p:grpSpPr>
          <a:xfrm>
            <a:off x="130627" y="-115602"/>
            <a:ext cx="1828801" cy="1475243"/>
            <a:chOff x="130627" y="-115602"/>
            <a:chExt cx="1828801" cy="1475243"/>
          </a:xfrm>
        </p:grpSpPr>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F5FABD21-8670-4188-BB3A-88F0B6B3A80E}"/>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grpSp>
      <p:sp>
        <p:nvSpPr>
          <p:cNvPr id="14" name="Flowchart: Process 13">
            <a:extLst>
              <a:ext uri="{FF2B5EF4-FFF2-40B4-BE49-F238E27FC236}">
                <a16:creationId xmlns:a16="http://schemas.microsoft.com/office/drawing/2014/main" id="{5B6E5268-992B-43E2-8822-495264CE0B50}"/>
              </a:ext>
            </a:extLst>
          </p:cNvPr>
          <p:cNvSpPr/>
          <p:nvPr/>
        </p:nvSpPr>
        <p:spPr>
          <a:xfrm>
            <a:off x="924232" y="1809135"/>
            <a:ext cx="7167716" cy="415904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Amazon Web Services</a:t>
            </a:r>
          </a:p>
        </p:txBody>
      </p:sp>
      <p:grpSp>
        <p:nvGrpSpPr>
          <p:cNvPr id="32" name="Group 31">
            <a:extLst>
              <a:ext uri="{FF2B5EF4-FFF2-40B4-BE49-F238E27FC236}">
                <a16:creationId xmlns:a16="http://schemas.microsoft.com/office/drawing/2014/main" id="{354349D9-5E03-413E-A7AB-45A93BC77BE8}"/>
              </a:ext>
            </a:extLst>
          </p:cNvPr>
          <p:cNvGrpSpPr/>
          <p:nvPr/>
        </p:nvGrpSpPr>
        <p:grpSpPr>
          <a:xfrm>
            <a:off x="1222091" y="2227617"/>
            <a:ext cx="3008671" cy="2802195"/>
            <a:chOff x="1297857" y="2408902"/>
            <a:chExt cx="3008671" cy="2802195"/>
          </a:xfrm>
        </p:grpSpPr>
        <p:sp>
          <p:nvSpPr>
            <p:cNvPr id="15" name="Flowchart: Alternate Process 14">
              <a:extLst>
                <a:ext uri="{FF2B5EF4-FFF2-40B4-BE49-F238E27FC236}">
                  <a16:creationId xmlns:a16="http://schemas.microsoft.com/office/drawing/2014/main" id="{E2F79DE9-3FEC-49F8-8F8D-8DE7BA7306CE}"/>
                </a:ext>
              </a:extLst>
            </p:cNvPr>
            <p:cNvSpPr/>
            <p:nvPr/>
          </p:nvSpPr>
          <p:spPr>
            <a:xfrm>
              <a:off x="1297857" y="2408902"/>
              <a:ext cx="3008671" cy="2802195"/>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Region</a:t>
              </a:r>
            </a:p>
          </p:txBody>
        </p:sp>
        <p:sp>
          <p:nvSpPr>
            <p:cNvPr id="18" name="Flowchart: Connector 17">
              <a:extLst>
                <a:ext uri="{FF2B5EF4-FFF2-40B4-BE49-F238E27FC236}">
                  <a16:creationId xmlns:a16="http://schemas.microsoft.com/office/drawing/2014/main" id="{C4BFB098-E1DE-4525-A62B-88CE187E8E2A}"/>
                </a:ext>
              </a:extLst>
            </p:cNvPr>
            <p:cNvSpPr/>
            <p:nvPr/>
          </p:nvSpPr>
          <p:spPr>
            <a:xfrm>
              <a:off x="2366682" y="2880851"/>
              <a:ext cx="1765324" cy="71775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200"/>
                <a:t>Availability Zone</a:t>
              </a:r>
            </a:p>
          </p:txBody>
        </p:sp>
        <p:sp>
          <p:nvSpPr>
            <p:cNvPr id="19" name="Flowchart: Connector 18">
              <a:extLst>
                <a:ext uri="{FF2B5EF4-FFF2-40B4-BE49-F238E27FC236}">
                  <a16:creationId xmlns:a16="http://schemas.microsoft.com/office/drawing/2014/main" id="{83ADEEA5-64BD-4B0F-BA1B-98896424A6E0}"/>
                </a:ext>
              </a:extLst>
            </p:cNvPr>
            <p:cNvSpPr/>
            <p:nvPr/>
          </p:nvSpPr>
          <p:spPr>
            <a:xfrm>
              <a:off x="1619431" y="3819220"/>
              <a:ext cx="2512575" cy="125573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a:t>Availability Zone</a:t>
              </a:r>
            </a:p>
          </p:txBody>
        </p:sp>
        <p:cxnSp>
          <p:nvCxnSpPr>
            <p:cNvPr id="22" name="Straight Connector 21">
              <a:extLst>
                <a:ext uri="{FF2B5EF4-FFF2-40B4-BE49-F238E27FC236}">
                  <a16:creationId xmlns:a16="http://schemas.microsoft.com/office/drawing/2014/main" id="{7088401B-D0C5-4C2D-934D-D3E85BF04966}"/>
                </a:ext>
              </a:extLst>
            </p:cNvPr>
            <p:cNvCxnSpPr>
              <a:cxnSpLocks/>
              <a:stCxn id="18" idx="4"/>
              <a:endCxn id="19" idx="0"/>
            </p:cNvCxnSpPr>
            <p:nvPr/>
          </p:nvCxnSpPr>
          <p:spPr>
            <a:xfrm flipH="1">
              <a:off x="2875719" y="3598605"/>
              <a:ext cx="373625" cy="2206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57C0238-4106-4860-BB5D-B3AE7BC8AECE}"/>
              </a:ext>
            </a:extLst>
          </p:cNvPr>
          <p:cNvGrpSpPr/>
          <p:nvPr/>
        </p:nvGrpSpPr>
        <p:grpSpPr>
          <a:xfrm>
            <a:off x="4787513" y="2949676"/>
            <a:ext cx="3008671" cy="2802195"/>
            <a:chOff x="1297857" y="2408902"/>
            <a:chExt cx="3008671" cy="2802195"/>
          </a:xfrm>
        </p:grpSpPr>
        <p:sp>
          <p:nvSpPr>
            <p:cNvPr id="34" name="Flowchart: Alternate Process 33">
              <a:extLst>
                <a:ext uri="{FF2B5EF4-FFF2-40B4-BE49-F238E27FC236}">
                  <a16:creationId xmlns:a16="http://schemas.microsoft.com/office/drawing/2014/main" id="{C30E2754-3175-4924-B0DA-481C6EEFDC4A}"/>
                </a:ext>
              </a:extLst>
            </p:cNvPr>
            <p:cNvSpPr/>
            <p:nvPr/>
          </p:nvSpPr>
          <p:spPr>
            <a:xfrm>
              <a:off x="1297857" y="2408902"/>
              <a:ext cx="3008671" cy="2802195"/>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Region</a:t>
              </a:r>
            </a:p>
          </p:txBody>
        </p:sp>
        <p:sp>
          <p:nvSpPr>
            <p:cNvPr id="35" name="Flowchart: Connector 34">
              <a:extLst>
                <a:ext uri="{FF2B5EF4-FFF2-40B4-BE49-F238E27FC236}">
                  <a16:creationId xmlns:a16="http://schemas.microsoft.com/office/drawing/2014/main" id="{55974EE2-8058-4845-ABE9-BA63D6530BBA}"/>
                </a:ext>
              </a:extLst>
            </p:cNvPr>
            <p:cNvSpPr/>
            <p:nvPr/>
          </p:nvSpPr>
          <p:spPr>
            <a:xfrm>
              <a:off x="2834148" y="2989005"/>
              <a:ext cx="1297858"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Availability Zone</a:t>
              </a:r>
            </a:p>
          </p:txBody>
        </p:sp>
        <p:sp>
          <p:nvSpPr>
            <p:cNvPr id="36" name="Flowchart: Connector 35">
              <a:extLst>
                <a:ext uri="{FF2B5EF4-FFF2-40B4-BE49-F238E27FC236}">
                  <a16:creationId xmlns:a16="http://schemas.microsoft.com/office/drawing/2014/main" id="{4A4B42BC-B4E3-4F07-AC47-394741EE0B2E}"/>
                </a:ext>
              </a:extLst>
            </p:cNvPr>
            <p:cNvSpPr/>
            <p:nvPr/>
          </p:nvSpPr>
          <p:spPr>
            <a:xfrm>
              <a:off x="2834148" y="4048099"/>
              <a:ext cx="1297858"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Availability Zone</a:t>
              </a:r>
            </a:p>
          </p:txBody>
        </p:sp>
        <p:sp>
          <p:nvSpPr>
            <p:cNvPr id="37" name="Flowchart: Connector 36">
              <a:extLst>
                <a:ext uri="{FF2B5EF4-FFF2-40B4-BE49-F238E27FC236}">
                  <a16:creationId xmlns:a16="http://schemas.microsoft.com/office/drawing/2014/main" id="{A95CA020-9A29-44AD-A649-699A30F500FF}"/>
                </a:ext>
              </a:extLst>
            </p:cNvPr>
            <p:cNvSpPr/>
            <p:nvPr/>
          </p:nvSpPr>
          <p:spPr>
            <a:xfrm>
              <a:off x="1361768" y="4048099"/>
              <a:ext cx="1297858"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Availability Zone</a:t>
              </a:r>
            </a:p>
          </p:txBody>
        </p:sp>
        <p:cxnSp>
          <p:nvCxnSpPr>
            <p:cNvPr id="38" name="Straight Connector 37">
              <a:extLst>
                <a:ext uri="{FF2B5EF4-FFF2-40B4-BE49-F238E27FC236}">
                  <a16:creationId xmlns:a16="http://schemas.microsoft.com/office/drawing/2014/main" id="{CBD1C913-A72A-47E7-A02B-331F0D3B040D}"/>
                </a:ext>
              </a:extLst>
            </p:cNvPr>
            <p:cNvCxnSpPr>
              <a:stCxn id="35" idx="4"/>
              <a:endCxn id="36" idx="0"/>
            </p:cNvCxnSpPr>
            <p:nvPr/>
          </p:nvCxnSpPr>
          <p:spPr>
            <a:xfrm>
              <a:off x="3483077" y="3598605"/>
              <a:ext cx="0" cy="4494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5F9F463-42A7-44EF-85A7-256F443F751E}"/>
                </a:ext>
              </a:extLst>
            </p:cNvPr>
            <p:cNvCxnSpPr>
              <a:endCxn id="36" idx="2"/>
            </p:cNvCxnSpPr>
            <p:nvPr/>
          </p:nvCxnSpPr>
          <p:spPr>
            <a:xfrm>
              <a:off x="2659626" y="4352899"/>
              <a:ext cx="1745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77201AC-8568-48EC-A4E1-DE76CF52BACA}"/>
                </a:ext>
              </a:extLst>
            </p:cNvPr>
            <p:cNvCxnSpPr>
              <a:cxnSpLocks/>
              <a:endCxn id="35" idx="3"/>
            </p:cNvCxnSpPr>
            <p:nvPr/>
          </p:nvCxnSpPr>
          <p:spPr>
            <a:xfrm flipV="1">
              <a:off x="2182761" y="3509331"/>
              <a:ext cx="841454" cy="669377"/>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145835E9-E1D8-4A89-8DEC-61275B8920B8}"/>
              </a:ext>
            </a:extLst>
          </p:cNvPr>
          <p:cNvCxnSpPr>
            <a:cxnSpLocks/>
            <a:endCxn id="34" idx="0"/>
          </p:cNvCxnSpPr>
          <p:nvPr/>
        </p:nvCxnSpPr>
        <p:spPr>
          <a:xfrm>
            <a:off x="4159045" y="2477729"/>
            <a:ext cx="2132804" cy="471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6" name="Callout: Line 45">
            <a:extLst>
              <a:ext uri="{FF2B5EF4-FFF2-40B4-BE49-F238E27FC236}">
                <a16:creationId xmlns:a16="http://schemas.microsoft.com/office/drawing/2014/main" id="{10647666-D9BD-4C06-847B-3BB7BC13BA1A}"/>
              </a:ext>
            </a:extLst>
          </p:cNvPr>
          <p:cNvSpPr/>
          <p:nvPr/>
        </p:nvSpPr>
        <p:spPr>
          <a:xfrm>
            <a:off x="8374926" y="1359195"/>
            <a:ext cx="3407094" cy="593339"/>
          </a:xfrm>
          <a:prstGeom prst="borderCallout1">
            <a:avLst>
              <a:gd name="adj1" fmla="val 44507"/>
              <a:gd name="adj2" fmla="val 244"/>
              <a:gd name="adj3" fmla="val 172155"/>
              <a:gd name="adj4" fmla="val -2419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chemeClr val="tx1"/>
                </a:solidFill>
              </a:rPr>
              <a:t>Global scope (</a:t>
            </a:r>
            <a:r>
              <a:rPr lang="en-IN" err="1">
                <a:solidFill>
                  <a:schemeClr val="tx1"/>
                </a:solidFill>
              </a:rPr>
              <a:t>eg</a:t>
            </a:r>
            <a:r>
              <a:rPr lang="en-IN">
                <a:solidFill>
                  <a:schemeClr val="tx1"/>
                </a:solidFill>
              </a:rPr>
              <a:t>.  AWS Account)</a:t>
            </a:r>
          </a:p>
        </p:txBody>
      </p:sp>
      <p:sp>
        <p:nvSpPr>
          <p:cNvPr id="48" name="Callout: Line 47">
            <a:extLst>
              <a:ext uri="{FF2B5EF4-FFF2-40B4-BE49-F238E27FC236}">
                <a16:creationId xmlns:a16="http://schemas.microsoft.com/office/drawing/2014/main" id="{B89DF5CE-C8DE-4365-AD22-9DC7F7941D10}"/>
              </a:ext>
            </a:extLst>
          </p:cNvPr>
          <p:cNvSpPr/>
          <p:nvPr/>
        </p:nvSpPr>
        <p:spPr>
          <a:xfrm>
            <a:off x="8389011" y="3097749"/>
            <a:ext cx="3407094" cy="2532753"/>
          </a:xfrm>
          <a:prstGeom prst="borderCallout1">
            <a:avLst>
              <a:gd name="adj1" fmla="val 47822"/>
              <a:gd name="adj2" fmla="val 244"/>
              <a:gd name="adj3" fmla="val 47323"/>
              <a:gd name="adj4" fmla="val -132487"/>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a:solidFill>
                  <a:schemeClr val="tx1"/>
                </a:solidFill>
              </a:rPr>
              <a:t>Zone scope (</a:t>
            </a:r>
            <a:r>
              <a:rPr lang="en-IN" sz="1600" err="1">
                <a:solidFill>
                  <a:schemeClr val="tx1"/>
                </a:solidFill>
              </a:rPr>
              <a:t>eg</a:t>
            </a:r>
            <a:r>
              <a:rPr lang="en-IN" sz="1600">
                <a:solidFill>
                  <a:schemeClr val="tx1"/>
                </a:solidFill>
              </a:rPr>
              <a:t>.  EC2 Instance)</a:t>
            </a:r>
          </a:p>
          <a:p>
            <a:pPr marL="285750" indent="-285750">
              <a:buFont typeface="Arial" panose="020B0604020202020204" pitchFamily="34" charset="0"/>
              <a:buChar char="•"/>
            </a:pPr>
            <a:r>
              <a:rPr lang="en-IN" sz="1600">
                <a:solidFill>
                  <a:schemeClr val="tx1"/>
                </a:solidFill>
              </a:rPr>
              <a:t>Availability Zone maps to one or more physical data centre (facility) of Amazon.</a:t>
            </a:r>
          </a:p>
          <a:p>
            <a:pPr marL="285750" indent="-285750">
              <a:buFont typeface="Arial" panose="020B0604020202020204" pitchFamily="34" charset="0"/>
              <a:buChar char="•"/>
            </a:pPr>
            <a:r>
              <a:rPr lang="en-IN" sz="1600">
                <a:solidFill>
                  <a:schemeClr val="tx1"/>
                </a:solidFill>
              </a:rPr>
              <a:t>AZs are connected to each other with fast, private FO networking.</a:t>
            </a:r>
          </a:p>
          <a:p>
            <a:pPr marL="285750" indent="-285750">
              <a:buFont typeface="Arial" panose="020B0604020202020204" pitchFamily="34" charset="0"/>
              <a:buChar char="•"/>
            </a:pPr>
            <a:r>
              <a:rPr lang="en-IN" sz="1600">
                <a:solidFill>
                  <a:schemeClr val="tx1"/>
                </a:solidFill>
              </a:rPr>
              <a:t>Distribute instances across AZs for continuity of application. </a:t>
            </a:r>
          </a:p>
        </p:txBody>
      </p:sp>
      <p:sp>
        <p:nvSpPr>
          <p:cNvPr id="52" name="L-Shape 51">
            <a:extLst>
              <a:ext uri="{FF2B5EF4-FFF2-40B4-BE49-F238E27FC236}">
                <a16:creationId xmlns:a16="http://schemas.microsoft.com/office/drawing/2014/main" id="{7751FDCF-5C0C-496F-A2B2-0BBC1D07B334}"/>
              </a:ext>
            </a:extLst>
          </p:cNvPr>
          <p:cNvSpPr/>
          <p:nvPr/>
        </p:nvSpPr>
        <p:spPr>
          <a:xfrm>
            <a:off x="1998757" y="3957482"/>
            <a:ext cx="309979" cy="363794"/>
          </a:xfrm>
          <a:prstGeom prst="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solidFill>
                  <a:schemeClr val="tx1"/>
                </a:solidFill>
              </a:rPr>
              <a:t>dc</a:t>
            </a:r>
          </a:p>
        </p:txBody>
      </p:sp>
      <p:sp>
        <p:nvSpPr>
          <p:cNvPr id="53" name="L-Shape 52">
            <a:extLst>
              <a:ext uri="{FF2B5EF4-FFF2-40B4-BE49-F238E27FC236}">
                <a16:creationId xmlns:a16="http://schemas.microsoft.com/office/drawing/2014/main" id="{8EF56F13-A15F-486A-8BBD-7F8243BF873D}"/>
              </a:ext>
            </a:extLst>
          </p:cNvPr>
          <p:cNvSpPr/>
          <p:nvPr/>
        </p:nvSpPr>
        <p:spPr>
          <a:xfrm>
            <a:off x="3227221" y="3957482"/>
            <a:ext cx="331488" cy="363794"/>
          </a:xfrm>
          <a:prstGeom prst="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solidFill>
                  <a:schemeClr val="tx1"/>
                </a:solidFill>
              </a:rPr>
              <a:t>dc</a:t>
            </a:r>
          </a:p>
        </p:txBody>
      </p:sp>
      <p:sp>
        <p:nvSpPr>
          <p:cNvPr id="56" name="L-Shape 55">
            <a:extLst>
              <a:ext uri="{FF2B5EF4-FFF2-40B4-BE49-F238E27FC236}">
                <a16:creationId xmlns:a16="http://schemas.microsoft.com/office/drawing/2014/main" id="{1C6B8C2F-8722-46E7-8230-EFCE6283F700}"/>
              </a:ext>
            </a:extLst>
          </p:cNvPr>
          <p:cNvSpPr/>
          <p:nvPr/>
        </p:nvSpPr>
        <p:spPr>
          <a:xfrm>
            <a:off x="3007834" y="3098554"/>
            <a:ext cx="246691" cy="286532"/>
          </a:xfrm>
          <a:prstGeom prst="corner">
            <a:avLst>
              <a:gd name="adj1" fmla="val 50000"/>
              <a:gd name="adj2" fmla="val 58140"/>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Arrow: Quad 57">
            <a:extLst>
              <a:ext uri="{FF2B5EF4-FFF2-40B4-BE49-F238E27FC236}">
                <a16:creationId xmlns:a16="http://schemas.microsoft.com/office/drawing/2014/main" id="{E3BA6F3A-38B1-4D96-9E35-B3556BD44B3F}"/>
              </a:ext>
            </a:extLst>
          </p:cNvPr>
          <p:cNvSpPr/>
          <p:nvPr/>
        </p:nvSpPr>
        <p:spPr>
          <a:xfrm>
            <a:off x="1964607" y="4280552"/>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Arrow: Quad 58">
            <a:extLst>
              <a:ext uri="{FF2B5EF4-FFF2-40B4-BE49-F238E27FC236}">
                <a16:creationId xmlns:a16="http://schemas.microsoft.com/office/drawing/2014/main" id="{79E76B60-3032-42B5-B001-1A7E4A8D80E5}"/>
              </a:ext>
            </a:extLst>
          </p:cNvPr>
          <p:cNvSpPr/>
          <p:nvPr/>
        </p:nvSpPr>
        <p:spPr>
          <a:xfrm>
            <a:off x="3213051" y="4299152"/>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Lightning Bolt 59">
            <a:extLst>
              <a:ext uri="{FF2B5EF4-FFF2-40B4-BE49-F238E27FC236}">
                <a16:creationId xmlns:a16="http://schemas.microsoft.com/office/drawing/2014/main" id="{6C90C398-80E1-45A9-9544-4558F98D59A1}"/>
              </a:ext>
            </a:extLst>
          </p:cNvPr>
          <p:cNvSpPr/>
          <p:nvPr/>
        </p:nvSpPr>
        <p:spPr>
          <a:xfrm>
            <a:off x="1810629" y="3834579"/>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Lightning Bolt 60">
            <a:extLst>
              <a:ext uri="{FF2B5EF4-FFF2-40B4-BE49-F238E27FC236}">
                <a16:creationId xmlns:a16="http://schemas.microsoft.com/office/drawing/2014/main" id="{2169C835-27B7-48A4-ADB1-7E762681F457}"/>
              </a:ext>
            </a:extLst>
          </p:cNvPr>
          <p:cNvSpPr/>
          <p:nvPr/>
        </p:nvSpPr>
        <p:spPr>
          <a:xfrm>
            <a:off x="3045853" y="3834579"/>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Callout: Line 46">
            <a:extLst>
              <a:ext uri="{FF2B5EF4-FFF2-40B4-BE49-F238E27FC236}">
                <a16:creationId xmlns:a16="http://schemas.microsoft.com/office/drawing/2014/main" id="{696D7CA7-041E-4BF5-B74F-1D13064A281C}"/>
              </a:ext>
            </a:extLst>
          </p:cNvPr>
          <p:cNvSpPr/>
          <p:nvPr/>
        </p:nvSpPr>
        <p:spPr>
          <a:xfrm>
            <a:off x="8389807" y="2091419"/>
            <a:ext cx="3407094" cy="2497454"/>
          </a:xfrm>
          <a:prstGeom prst="borderCallout1">
            <a:avLst>
              <a:gd name="adj1" fmla="val 47822"/>
              <a:gd name="adj2" fmla="val 244"/>
              <a:gd name="adj3" fmla="val 50541"/>
              <a:gd name="adj4" fmla="val -24193"/>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tx1"/>
                </a:solidFill>
              </a:rPr>
              <a:t>Regional scope (</a:t>
            </a:r>
            <a:r>
              <a:rPr lang="en-IN" sz="1600" b="1" err="1">
                <a:solidFill>
                  <a:schemeClr val="tx1"/>
                </a:solidFill>
              </a:rPr>
              <a:t>eg</a:t>
            </a:r>
            <a:r>
              <a:rPr lang="en-IN" sz="1600" b="1">
                <a:solidFill>
                  <a:schemeClr val="tx1"/>
                </a:solidFill>
              </a:rPr>
              <a:t>.  EC2 Instance ID)</a:t>
            </a:r>
          </a:p>
          <a:p>
            <a:endParaRPr lang="en-IN" sz="1600">
              <a:solidFill>
                <a:schemeClr val="tx1"/>
              </a:solidFill>
            </a:endParaRPr>
          </a:p>
          <a:p>
            <a:pPr marL="285750" indent="-285750">
              <a:buFont typeface="Arial" panose="020B0604020202020204" pitchFamily="34" charset="0"/>
              <a:buChar char="•"/>
            </a:pPr>
            <a:r>
              <a:rPr lang="en-IN" sz="1600">
                <a:solidFill>
                  <a:schemeClr val="tx1"/>
                </a:solidFill>
              </a:rPr>
              <a:t>Regions are completely isolated from other regions</a:t>
            </a:r>
          </a:p>
          <a:p>
            <a:pPr marL="285750" indent="-285750">
              <a:buFont typeface="Arial" panose="020B0604020202020204" pitchFamily="34" charset="0"/>
              <a:buChar char="•"/>
            </a:pPr>
            <a:r>
              <a:rPr lang="en-IN" sz="1600">
                <a:solidFill>
                  <a:schemeClr val="tx1"/>
                </a:solidFill>
              </a:rPr>
              <a:t>Greatest possible fault tolerance &amp; stability</a:t>
            </a:r>
          </a:p>
          <a:p>
            <a:pPr marL="285750" indent="-285750">
              <a:buFont typeface="Arial" panose="020B0604020202020204" pitchFamily="34" charset="0"/>
              <a:buChar char="•"/>
            </a:pPr>
            <a:r>
              <a:rPr lang="en-IN" sz="1600">
                <a:solidFill>
                  <a:schemeClr val="tx1"/>
                </a:solidFill>
              </a:rPr>
              <a:t>Will not replicate resource across regions automatically</a:t>
            </a:r>
          </a:p>
          <a:p>
            <a:pPr marL="285750" indent="-285750">
              <a:buFont typeface="Arial" panose="020B0604020202020204" pitchFamily="34" charset="0"/>
              <a:buChar char="•"/>
            </a:pPr>
            <a:r>
              <a:rPr lang="en-IN" sz="1600">
                <a:solidFill>
                  <a:schemeClr val="tx1"/>
                </a:solidFill>
              </a:rPr>
              <a:t>Charge for data transfer across regions</a:t>
            </a:r>
          </a:p>
        </p:txBody>
      </p:sp>
    </p:spTree>
    <p:extLst>
      <p:ext uri="{BB962C8B-B14F-4D97-AF65-F5344CB8AC3E}">
        <p14:creationId xmlns:p14="http://schemas.microsoft.com/office/powerpoint/2010/main" val="412477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52" grpId="0" animBg="1"/>
      <p:bldP spid="53" grpId="0" animBg="1"/>
      <p:bldP spid="56" grpId="0" animBg="1"/>
      <p:bldP spid="58" grpId="0" animBg="1"/>
      <p:bldP spid="59" grpId="0" animBg="1"/>
      <p:bldP spid="60" grpId="0" animBg="1"/>
      <p:bldP spid="61" grpId="0" animBg="1"/>
      <p:bldP spid="4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6292085" cy="1919235"/>
          </a:xfrm>
          <a:prstGeom prst="rect">
            <a:avLst/>
          </a:prstGeom>
        </p:spPr>
        <p:txBody>
          <a:bodyPr vert="horz" lIns="91440" tIns="45720" rIns="91440" bIns="45720" rtlCol="0" anchor="t">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dirty="0">
                <a:latin typeface="Courier New" panose="02070309020205020404" pitchFamily="49" charset="0"/>
                <a:cs typeface="Courier New" panose="02070309020205020404" pitchFamily="49" charset="0"/>
              </a:rPr>
              <a:t>Cloud Architectures</a:t>
            </a:r>
            <a:endParaRPr lang="en-IN" sz="4800" b="1" spc="3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2148885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48C0C98-17EF-420B-9D0D-CB8ED411BCEC}"/>
              </a:ext>
            </a:extLst>
          </p:cNvPr>
          <p:cNvGraphicFramePr/>
          <p:nvPr/>
        </p:nvGraphicFramePr>
        <p:xfrm>
          <a:off x="965200" y="495300"/>
          <a:ext cx="10312400" cy="599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61121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A44C1-97EA-4530-B3AE-E9C72388B340}"/>
              </a:ext>
            </a:extLst>
          </p:cNvPr>
          <p:cNvSpPr>
            <a:spLocks noGrp="1"/>
          </p:cNvSpPr>
          <p:nvPr>
            <p:ph type="title"/>
          </p:nvPr>
        </p:nvSpPr>
        <p:spPr/>
        <p:txBody>
          <a:bodyPr/>
          <a:lstStyle/>
          <a:p>
            <a:r>
              <a:rPr lang="en-US"/>
              <a:t>N-tier Architecture Style</a:t>
            </a:r>
            <a:endParaRPr lang="en-IN" dirty="0"/>
          </a:p>
        </p:txBody>
      </p:sp>
      <p:sp>
        <p:nvSpPr>
          <p:cNvPr id="3" name="Content Placeholder 2">
            <a:extLst>
              <a:ext uri="{FF2B5EF4-FFF2-40B4-BE49-F238E27FC236}">
                <a16:creationId xmlns:a16="http://schemas.microsoft.com/office/drawing/2014/main" id="{6F3FBC9B-3F79-4379-9310-C7FAE8888833}"/>
              </a:ext>
            </a:extLst>
          </p:cNvPr>
          <p:cNvSpPr>
            <a:spLocks noGrp="1"/>
          </p:cNvSpPr>
          <p:nvPr>
            <p:ph idx="1"/>
          </p:nvPr>
        </p:nvSpPr>
        <p:spPr>
          <a:xfrm>
            <a:off x="838200" y="1825625"/>
            <a:ext cx="10515600" cy="1430531"/>
          </a:xfrm>
        </p:spPr>
        <p:txBody>
          <a:bodyPr>
            <a:normAutofit/>
          </a:bodyPr>
          <a:lstStyle/>
          <a:p>
            <a:r>
              <a:rPr lang="en-US" sz="2000" b="0" i="0" dirty="0">
                <a:solidFill>
                  <a:srgbClr val="171717"/>
                </a:solidFill>
                <a:effectLst/>
                <a:latin typeface="Segoe UI" panose="020B0502040204020203" pitchFamily="34" charset="0"/>
              </a:rPr>
              <a:t>An N-tier architecture divides an application into </a:t>
            </a:r>
            <a:r>
              <a:rPr lang="en-US" sz="2000" b="1" i="0" dirty="0">
                <a:solidFill>
                  <a:srgbClr val="171717"/>
                </a:solidFill>
                <a:effectLst/>
                <a:latin typeface="Segoe UI" panose="020B0502040204020203" pitchFamily="34" charset="0"/>
              </a:rPr>
              <a:t>logical layers</a:t>
            </a:r>
            <a:r>
              <a:rPr lang="en-US" sz="2000" b="0" i="0" dirty="0">
                <a:solidFill>
                  <a:srgbClr val="171717"/>
                </a:solidFill>
                <a:effectLst/>
                <a:latin typeface="Segoe UI" panose="020B0502040204020203" pitchFamily="34" charset="0"/>
              </a:rPr>
              <a:t> and </a:t>
            </a:r>
            <a:r>
              <a:rPr lang="en-US" sz="2000" b="1" i="0" dirty="0">
                <a:solidFill>
                  <a:srgbClr val="171717"/>
                </a:solidFill>
                <a:effectLst/>
                <a:latin typeface="Segoe UI" panose="020B0502040204020203" pitchFamily="34" charset="0"/>
              </a:rPr>
              <a:t>physical tiers</a:t>
            </a:r>
            <a:r>
              <a:rPr lang="en-US" sz="2000" b="0" i="0" dirty="0">
                <a:solidFill>
                  <a:srgbClr val="171717"/>
                </a:solidFill>
                <a:effectLst/>
                <a:latin typeface="Segoe UI" panose="020B0502040204020203" pitchFamily="34" charset="0"/>
              </a:rPr>
              <a:t>.</a:t>
            </a:r>
          </a:p>
          <a:p>
            <a:r>
              <a:rPr lang="en-US" sz="2000" b="0" i="0" dirty="0">
                <a:solidFill>
                  <a:srgbClr val="171717"/>
                </a:solidFill>
                <a:effectLst/>
                <a:latin typeface="Segoe UI" panose="020B0502040204020203" pitchFamily="34" charset="0"/>
              </a:rPr>
              <a:t>Layers are a way to separate responsibilities and manage dependencies. </a:t>
            </a:r>
          </a:p>
          <a:p>
            <a:r>
              <a:rPr lang="en-US" sz="2000" b="0" i="0" dirty="0">
                <a:solidFill>
                  <a:srgbClr val="171717"/>
                </a:solidFill>
                <a:effectLst/>
                <a:latin typeface="Segoe UI" panose="020B0502040204020203" pitchFamily="34" charset="0"/>
              </a:rPr>
              <a:t>Tiers are physically separated, running on separate machines. </a:t>
            </a:r>
            <a:endParaRPr lang="en-IN" sz="2000" dirty="0"/>
          </a:p>
        </p:txBody>
      </p:sp>
      <p:pic>
        <p:nvPicPr>
          <p:cNvPr id="5" name="Picture 4">
            <a:extLst>
              <a:ext uri="{FF2B5EF4-FFF2-40B4-BE49-F238E27FC236}">
                <a16:creationId xmlns:a16="http://schemas.microsoft.com/office/drawing/2014/main" id="{2587B90C-CFEA-4684-957A-FB7017B88B29}"/>
              </a:ext>
            </a:extLst>
          </p:cNvPr>
          <p:cNvPicPr>
            <a:picLocks noChangeAspect="1"/>
          </p:cNvPicPr>
          <p:nvPr/>
        </p:nvPicPr>
        <p:blipFill>
          <a:blip r:embed="rId2"/>
          <a:stretch>
            <a:fillRect/>
          </a:stretch>
        </p:blipFill>
        <p:spPr>
          <a:xfrm>
            <a:off x="2053223" y="3429000"/>
            <a:ext cx="6702225" cy="3063875"/>
          </a:xfrm>
          <a:prstGeom prst="rect">
            <a:avLst/>
          </a:prstGeom>
        </p:spPr>
      </p:pic>
    </p:spTree>
    <p:extLst>
      <p:ext uri="{BB962C8B-B14F-4D97-AF65-F5344CB8AC3E}">
        <p14:creationId xmlns:p14="http://schemas.microsoft.com/office/powerpoint/2010/main" val="5366490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D0F383-E454-429D-BC6C-A48F62175483}"/>
              </a:ext>
            </a:extLst>
          </p:cNvPr>
          <p:cNvSpPr>
            <a:spLocks noGrp="1"/>
          </p:cNvSpPr>
          <p:nvPr>
            <p:ph idx="1"/>
          </p:nvPr>
        </p:nvSpPr>
        <p:spPr>
          <a:xfrm>
            <a:off x="838200" y="780585"/>
            <a:ext cx="10515600" cy="5396378"/>
          </a:xfrm>
        </p:spPr>
        <p:txBody>
          <a:bodyPr>
            <a:normAutofit fontScale="70000" lnSpcReduction="20000"/>
          </a:bodyPr>
          <a:lstStyle/>
          <a:p>
            <a:pPr marL="0" indent="0">
              <a:buNone/>
            </a:pPr>
            <a:r>
              <a:rPr lang="en-US" b="1" i="0" dirty="0">
                <a:solidFill>
                  <a:srgbClr val="171717"/>
                </a:solidFill>
                <a:effectLst/>
                <a:latin typeface="Segoe UI" panose="020B0502040204020203" pitchFamily="34" charset="0"/>
              </a:rPr>
              <a:t>When to use this architecture</a:t>
            </a:r>
          </a:p>
          <a:p>
            <a:r>
              <a:rPr lang="en-US" b="0" i="0" dirty="0">
                <a:solidFill>
                  <a:srgbClr val="171717"/>
                </a:solidFill>
                <a:effectLst/>
                <a:latin typeface="Segoe UI" panose="020B0502040204020203" pitchFamily="34" charset="0"/>
              </a:rPr>
              <a:t>Typically implemented as infrastructure-as-service (IaaS) applications, with each tier running on a separate set of VMs.</a:t>
            </a:r>
          </a:p>
          <a:p>
            <a:pPr algn="l"/>
            <a:r>
              <a:rPr lang="en-US" b="0" i="0" dirty="0">
                <a:solidFill>
                  <a:srgbClr val="171717"/>
                </a:solidFill>
                <a:effectLst/>
                <a:latin typeface="Segoe UI" panose="020B0502040204020203" pitchFamily="34" charset="0"/>
              </a:rPr>
              <a:t>Consider an N-tier architecture for:</a:t>
            </a:r>
          </a:p>
          <a:p>
            <a:pPr lvl="1"/>
            <a:r>
              <a:rPr lang="en-US" b="0" i="0" dirty="0">
                <a:solidFill>
                  <a:srgbClr val="171717"/>
                </a:solidFill>
                <a:effectLst/>
                <a:latin typeface="Segoe UI" panose="020B0502040204020203" pitchFamily="34" charset="0"/>
              </a:rPr>
              <a:t>Simple web applications.</a:t>
            </a:r>
          </a:p>
          <a:p>
            <a:pPr lvl="1"/>
            <a:r>
              <a:rPr lang="en-US" b="0" i="0" dirty="0">
                <a:solidFill>
                  <a:srgbClr val="171717"/>
                </a:solidFill>
                <a:effectLst/>
                <a:latin typeface="Segoe UI" panose="020B0502040204020203" pitchFamily="34" charset="0"/>
              </a:rPr>
              <a:t>Migrating an on-premises application to Azure with minimal refactoring.</a:t>
            </a:r>
          </a:p>
          <a:p>
            <a:pPr lvl="1"/>
            <a:r>
              <a:rPr lang="en-US" b="0" i="0" dirty="0">
                <a:solidFill>
                  <a:srgbClr val="171717"/>
                </a:solidFill>
                <a:effectLst/>
                <a:latin typeface="Segoe UI" panose="020B0502040204020203" pitchFamily="34" charset="0"/>
              </a:rPr>
              <a:t>Unified development of on-premises and cloud applications.</a:t>
            </a:r>
          </a:p>
          <a:p>
            <a:pPr marL="457200" lvl="1" indent="0">
              <a:buNone/>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Best practices</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autoscaling to handle changes in load. See </a:t>
            </a:r>
            <a:r>
              <a:rPr lang="en-US" b="0" i="0" u="none" strike="noStrike" dirty="0">
                <a:solidFill>
                  <a:srgbClr val="171717"/>
                </a:solidFill>
                <a:effectLst/>
                <a:latin typeface="Segoe UI" panose="020B0502040204020203" pitchFamily="34" charset="0"/>
                <a:hlinkClick r:id="rId2"/>
              </a:rPr>
              <a:t>Autoscaling best practices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u="none" strike="noStrike" dirty="0">
                <a:solidFill>
                  <a:srgbClr val="171717"/>
                </a:solidFill>
                <a:effectLst/>
                <a:latin typeface="Segoe UI" panose="020B0502040204020203" pitchFamily="34" charset="0"/>
                <a:hlinkClick r:id="rId3"/>
              </a:rPr>
              <a:t>asynchronous messaging</a:t>
            </a:r>
            <a:r>
              <a:rPr lang="en-US" b="0" i="0" dirty="0">
                <a:solidFill>
                  <a:srgbClr val="171717"/>
                </a:solidFill>
                <a:effectLst/>
                <a:latin typeface="Segoe UI" panose="020B0502040204020203" pitchFamily="34" charset="0"/>
              </a:rPr>
              <a:t> to decouple tiers.</a:t>
            </a:r>
          </a:p>
          <a:p>
            <a:pPr algn="l">
              <a:buFont typeface="Arial" panose="020B0604020202020204" pitchFamily="34" charset="0"/>
              <a:buChar char="•"/>
            </a:pPr>
            <a:r>
              <a:rPr lang="en-US" b="0" i="0" dirty="0">
                <a:solidFill>
                  <a:srgbClr val="171717"/>
                </a:solidFill>
                <a:effectLst/>
                <a:latin typeface="Segoe UI" panose="020B0502040204020203" pitchFamily="34" charset="0"/>
              </a:rPr>
              <a:t>Cache semi static data. See </a:t>
            </a:r>
            <a:r>
              <a:rPr lang="en-US" b="0" i="0" u="none" strike="noStrike" dirty="0">
                <a:solidFill>
                  <a:srgbClr val="171717"/>
                </a:solidFill>
                <a:effectLst/>
                <a:latin typeface="Segoe UI" panose="020B0502040204020203" pitchFamily="34" charset="0"/>
                <a:hlinkClick r:id="rId4"/>
              </a:rPr>
              <a:t>Caching best practices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Configure the database tier for high availability, using a solution such as </a:t>
            </a:r>
            <a:r>
              <a:rPr lang="en-US" b="0" i="0" u="none" strike="noStrike" dirty="0">
                <a:solidFill>
                  <a:srgbClr val="171717"/>
                </a:solidFill>
                <a:effectLst/>
                <a:latin typeface="Segoe UI" panose="020B0502040204020203" pitchFamily="34" charset="0"/>
                <a:hlinkClick r:id="rId5"/>
              </a:rPr>
              <a:t>SQL Server Always On availability groups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Place a web application firewall (WAF) between the front end and the Internet.</a:t>
            </a:r>
          </a:p>
          <a:p>
            <a:pPr algn="l">
              <a:buFont typeface="Arial" panose="020B0604020202020204" pitchFamily="34" charset="0"/>
              <a:buChar char="•"/>
            </a:pPr>
            <a:r>
              <a:rPr lang="en-US" b="0" i="0" dirty="0">
                <a:solidFill>
                  <a:srgbClr val="171717"/>
                </a:solidFill>
                <a:effectLst/>
                <a:latin typeface="Segoe UI" panose="020B0502040204020203" pitchFamily="34" charset="0"/>
              </a:rPr>
              <a:t>Place each tier in its own subnet, and use subnets as a security boundary.</a:t>
            </a:r>
          </a:p>
          <a:p>
            <a:pPr algn="l">
              <a:buFont typeface="Arial" panose="020B0604020202020204" pitchFamily="34" charset="0"/>
              <a:buChar char="•"/>
            </a:pPr>
            <a:r>
              <a:rPr lang="en-US" b="0" i="0" dirty="0">
                <a:solidFill>
                  <a:srgbClr val="171717"/>
                </a:solidFill>
                <a:effectLst/>
                <a:latin typeface="Segoe UI" panose="020B0502040204020203" pitchFamily="34" charset="0"/>
              </a:rPr>
              <a:t>Restrict access to the data tier, by allowing requests only from the middle tier(s).</a:t>
            </a:r>
          </a:p>
        </p:txBody>
      </p:sp>
    </p:spTree>
    <p:extLst>
      <p:ext uri="{BB962C8B-B14F-4D97-AF65-F5344CB8AC3E}">
        <p14:creationId xmlns:p14="http://schemas.microsoft.com/office/powerpoint/2010/main" val="17232389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CE1B-5B56-44A1-A61D-157EF0809926}"/>
              </a:ext>
            </a:extLst>
          </p:cNvPr>
          <p:cNvSpPr>
            <a:spLocks noGrp="1"/>
          </p:cNvSpPr>
          <p:nvPr>
            <p:ph type="title"/>
          </p:nvPr>
        </p:nvSpPr>
        <p:spPr/>
        <p:txBody>
          <a:bodyPr/>
          <a:lstStyle/>
          <a:p>
            <a:r>
              <a:rPr lang="en-US" dirty="0"/>
              <a:t>N-tier architecture on Virtual Machines</a:t>
            </a:r>
            <a:endParaRPr lang="en-IN" dirty="0"/>
          </a:p>
        </p:txBody>
      </p:sp>
      <p:pic>
        <p:nvPicPr>
          <p:cNvPr id="4" name="Picture 3">
            <a:extLst>
              <a:ext uri="{FF2B5EF4-FFF2-40B4-BE49-F238E27FC236}">
                <a16:creationId xmlns:a16="http://schemas.microsoft.com/office/drawing/2014/main" id="{F3314F9E-5514-4375-AA7E-A3BE648F11CA}"/>
              </a:ext>
            </a:extLst>
          </p:cNvPr>
          <p:cNvPicPr>
            <a:picLocks noChangeAspect="1"/>
          </p:cNvPicPr>
          <p:nvPr/>
        </p:nvPicPr>
        <p:blipFill>
          <a:blip r:embed="rId3"/>
          <a:stretch>
            <a:fillRect/>
          </a:stretch>
        </p:blipFill>
        <p:spPr>
          <a:xfrm>
            <a:off x="381000" y="1684789"/>
            <a:ext cx="11430000" cy="4429125"/>
          </a:xfrm>
          <a:prstGeom prst="rect">
            <a:avLst/>
          </a:prstGeom>
        </p:spPr>
      </p:pic>
    </p:spTree>
    <p:extLst>
      <p:ext uri="{BB962C8B-B14F-4D97-AF65-F5344CB8AC3E}">
        <p14:creationId xmlns:p14="http://schemas.microsoft.com/office/powerpoint/2010/main" val="4000066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775F1-81D1-43D2-BA80-1BEB26982393}"/>
              </a:ext>
            </a:extLst>
          </p:cNvPr>
          <p:cNvSpPr>
            <a:spLocks noGrp="1"/>
          </p:cNvSpPr>
          <p:nvPr>
            <p:ph idx="1"/>
          </p:nvPr>
        </p:nvSpPr>
        <p:spPr>
          <a:xfrm>
            <a:off x="838200" y="1059366"/>
            <a:ext cx="10515600" cy="5374075"/>
          </a:xfrm>
        </p:spPr>
        <p:txBody>
          <a:bodyPr>
            <a:normAutofit fontScale="92500" lnSpcReduction="20000"/>
          </a:bodyPr>
          <a:lstStyle/>
          <a:p>
            <a:r>
              <a:rPr lang="en-US" b="0" i="0" dirty="0">
                <a:solidFill>
                  <a:srgbClr val="171717"/>
                </a:solidFill>
                <a:effectLst/>
                <a:latin typeface="Segoe UI" panose="020B0502040204020203" pitchFamily="34" charset="0"/>
              </a:rPr>
              <a:t>Each tier consists of two or more VMs, placed in an availability set or virtual machine scale set. </a:t>
            </a:r>
          </a:p>
          <a:p>
            <a:r>
              <a:rPr lang="en-US" b="0" i="0" dirty="0">
                <a:solidFill>
                  <a:srgbClr val="171717"/>
                </a:solidFill>
                <a:effectLst/>
                <a:latin typeface="Segoe UI" panose="020B0502040204020203" pitchFamily="34" charset="0"/>
              </a:rPr>
              <a:t>Multiple VMs provide resiliency in case one VM fails. </a:t>
            </a:r>
          </a:p>
          <a:p>
            <a:r>
              <a:rPr lang="en-US" b="0" i="0" dirty="0">
                <a:solidFill>
                  <a:srgbClr val="171717"/>
                </a:solidFill>
                <a:effectLst/>
                <a:latin typeface="Segoe UI" panose="020B0502040204020203" pitchFamily="34" charset="0"/>
              </a:rPr>
              <a:t>Load balancers are used to distribute requests across the VMs in a tier. </a:t>
            </a:r>
          </a:p>
          <a:p>
            <a:r>
              <a:rPr lang="en-US" b="0" i="0" dirty="0">
                <a:solidFill>
                  <a:srgbClr val="171717"/>
                </a:solidFill>
                <a:effectLst/>
                <a:latin typeface="Segoe UI" panose="020B0502040204020203" pitchFamily="34" charset="0"/>
              </a:rPr>
              <a:t>A tier can be scaled horizontally by adding more VMs to the pool.</a:t>
            </a:r>
          </a:p>
          <a:p>
            <a:r>
              <a:rPr lang="en-US" b="0" i="0" dirty="0">
                <a:solidFill>
                  <a:srgbClr val="171717"/>
                </a:solidFill>
                <a:effectLst/>
                <a:latin typeface="Segoe UI" panose="020B0502040204020203" pitchFamily="34" charset="0"/>
              </a:rPr>
              <a:t>Each tier is also placed inside its own subnet, meaning their internal IP addresses fall within the same address range.</a:t>
            </a:r>
          </a:p>
          <a:p>
            <a:r>
              <a:rPr lang="en-US" b="0" i="0" dirty="0">
                <a:solidFill>
                  <a:srgbClr val="171717"/>
                </a:solidFill>
                <a:effectLst/>
                <a:latin typeface="Segoe UI" panose="020B0502040204020203" pitchFamily="34" charset="0"/>
              </a:rPr>
              <a:t>That makes it easy to apply network security group rules and route tables to individual tiers.</a:t>
            </a:r>
          </a:p>
          <a:p>
            <a:r>
              <a:rPr lang="en-US" dirty="0"/>
              <a:t>The web and business tiers are stateless. Any VM can handle any request for that tier. The data tier should consist of a replicated database. </a:t>
            </a:r>
          </a:p>
          <a:p>
            <a:r>
              <a:rPr lang="en-US" b="0" i="0" dirty="0">
                <a:solidFill>
                  <a:srgbClr val="171717"/>
                </a:solidFill>
                <a:effectLst/>
                <a:latin typeface="Segoe UI" panose="020B0502040204020203" pitchFamily="34" charset="0"/>
              </a:rPr>
              <a:t>Network security groups restrict access to each tier. For example, the database tier only allows access from the business tier.</a:t>
            </a:r>
            <a:endParaRPr lang="en-IN" dirty="0"/>
          </a:p>
        </p:txBody>
      </p:sp>
    </p:spTree>
    <p:extLst>
      <p:ext uri="{BB962C8B-B14F-4D97-AF65-F5344CB8AC3E}">
        <p14:creationId xmlns:p14="http://schemas.microsoft.com/office/powerpoint/2010/main" val="38900640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3E9E-0F90-4412-9BAD-B1270DCCBF8B}"/>
              </a:ext>
            </a:extLst>
          </p:cNvPr>
          <p:cNvSpPr>
            <a:spLocks noGrp="1"/>
          </p:cNvSpPr>
          <p:nvPr>
            <p:ph type="title"/>
          </p:nvPr>
        </p:nvSpPr>
        <p:spPr/>
        <p:txBody>
          <a:bodyPr/>
          <a:lstStyle/>
          <a:p>
            <a:r>
              <a:rPr lang="en-IN"/>
              <a:t>Role of Application Gateway</a:t>
            </a:r>
          </a:p>
        </p:txBody>
      </p:sp>
      <p:sp>
        <p:nvSpPr>
          <p:cNvPr id="3" name="Content Placeholder 2">
            <a:extLst>
              <a:ext uri="{FF2B5EF4-FFF2-40B4-BE49-F238E27FC236}">
                <a16:creationId xmlns:a16="http://schemas.microsoft.com/office/drawing/2014/main" id="{74F8A154-21AD-4B12-AE26-68E928C9637F}"/>
              </a:ext>
            </a:extLst>
          </p:cNvPr>
          <p:cNvSpPr>
            <a:spLocks noGrp="1"/>
          </p:cNvSpPr>
          <p:nvPr>
            <p:ph idx="1"/>
          </p:nvPr>
        </p:nvSpPr>
        <p:spPr/>
        <p:txBody>
          <a:bodyPr>
            <a:normAutofit lnSpcReduction="10000"/>
          </a:bodyPr>
          <a:lstStyle/>
          <a:p>
            <a:r>
              <a:rPr lang="en-IN"/>
              <a:t>Web traffic load balancer enables us to manage traffic to our web applications</a:t>
            </a:r>
          </a:p>
          <a:p>
            <a:r>
              <a:rPr lang="en-IN"/>
              <a:t>Operates at application level (OSI level 7 - Application).</a:t>
            </a:r>
          </a:p>
          <a:p>
            <a:pPr lvl="1"/>
            <a:r>
              <a:rPr lang="en-IN"/>
              <a:t>Traditional load balancers operate at transport layer (OSI level 4 – TCP &amp; UDP) and route traffic based on IP address and port.</a:t>
            </a:r>
          </a:p>
          <a:p>
            <a:pPr lvl="1"/>
            <a:r>
              <a:rPr lang="en-IN"/>
              <a:t>Application Gateway can route traffic based on URL</a:t>
            </a:r>
          </a:p>
          <a:p>
            <a:r>
              <a:rPr lang="en-IN"/>
              <a:t>SSL termination</a:t>
            </a:r>
          </a:p>
          <a:p>
            <a:pPr lvl="1"/>
            <a:r>
              <a:rPr lang="en-IN"/>
              <a:t>supports terminate encryption at gateway, so data travels un-encrypted to the backend servers. Saves overhead.</a:t>
            </a:r>
          </a:p>
          <a:p>
            <a:r>
              <a:rPr lang="en-IN"/>
              <a:t>Web application firewall – protection against common exploits</a:t>
            </a:r>
          </a:p>
          <a:p>
            <a:r>
              <a:rPr lang="en-IN"/>
              <a:t>Multiple site hosting, Redirection, Session affinity etc.</a:t>
            </a:r>
          </a:p>
        </p:txBody>
      </p:sp>
    </p:spTree>
    <p:extLst>
      <p:ext uri="{BB962C8B-B14F-4D97-AF65-F5344CB8AC3E}">
        <p14:creationId xmlns:p14="http://schemas.microsoft.com/office/powerpoint/2010/main" val="2079795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D529-9E72-4CFA-9F15-8B2FD0CA6AA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a:t>N-tier architecture – Multi-region deployment</a:t>
            </a:r>
          </a:p>
        </p:txBody>
      </p:sp>
      <p:pic>
        <p:nvPicPr>
          <p:cNvPr id="5" name="Picture 4" descr="A screenshot of a cell phone&#10;&#10;Description automatically generated">
            <a:extLst>
              <a:ext uri="{FF2B5EF4-FFF2-40B4-BE49-F238E27FC236}">
                <a16:creationId xmlns:a16="http://schemas.microsoft.com/office/drawing/2014/main" id="{B682F730-A642-467A-8408-789880B158C2}"/>
              </a:ext>
            </a:extLst>
          </p:cNvPr>
          <p:cNvPicPr>
            <a:picLocks noChangeAspect="1"/>
          </p:cNvPicPr>
          <p:nvPr/>
        </p:nvPicPr>
        <p:blipFill rotWithShape="1">
          <a:blip r:embed="rId3"/>
          <a:srcRect t="1079" r="1" b="1"/>
          <a:stretch/>
        </p:blipFill>
        <p:spPr>
          <a:xfrm>
            <a:off x="783245" y="840192"/>
            <a:ext cx="7608304" cy="5211906"/>
          </a:xfrm>
          <a:prstGeom prst="rect">
            <a:avLst/>
          </a:prstGeom>
        </p:spPr>
      </p:pic>
    </p:spTree>
    <p:extLst>
      <p:ext uri="{BB962C8B-B14F-4D97-AF65-F5344CB8AC3E}">
        <p14:creationId xmlns:p14="http://schemas.microsoft.com/office/powerpoint/2010/main" val="16431009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8D30-E62F-4EA0-B337-EACAA7C31CD9}"/>
              </a:ext>
            </a:extLst>
          </p:cNvPr>
          <p:cNvSpPr>
            <a:spLocks noGrp="1"/>
          </p:cNvSpPr>
          <p:nvPr>
            <p:ph type="title"/>
          </p:nvPr>
        </p:nvSpPr>
        <p:spPr/>
        <p:txBody>
          <a:bodyPr/>
          <a:lstStyle/>
          <a:p>
            <a:r>
              <a:rPr lang="en-IN"/>
              <a:t>Role of Traffic Manager in Multi-region deployment</a:t>
            </a:r>
          </a:p>
        </p:txBody>
      </p:sp>
      <p:sp>
        <p:nvSpPr>
          <p:cNvPr id="3" name="Content Placeholder 2">
            <a:extLst>
              <a:ext uri="{FF2B5EF4-FFF2-40B4-BE49-F238E27FC236}">
                <a16:creationId xmlns:a16="http://schemas.microsoft.com/office/drawing/2014/main" id="{74E48797-6D6F-4D49-BB15-DA5649B3C41C}"/>
              </a:ext>
            </a:extLst>
          </p:cNvPr>
          <p:cNvSpPr>
            <a:spLocks noGrp="1"/>
          </p:cNvSpPr>
          <p:nvPr>
            <p:ph idx="1"/>
          </p:nvPr>
        </p:nvSpPr>
        <p:spPr/>
        <p:txBody>
          <a:bodyPr>
            <a:normAutofit fontScale="85000" lnSpcReduction="10000"/>
          </a:bodyPr>
          <a:lstStyle/>
          <a:p>
            <a:r>
              <a:rPr lang="en-IN" dirty="0"/>
              <a:t>Traffic Manager allows users to control traffic distribution across various application endpoints.</a:t>
            </a:r>
          </a:p>
          <a:p>
            <a:r>
              <a:rPr lang="en-IN" dirty="0"/>
              <a:t>The Traffic Manager distributes the traffic using the configured routing method</a:t>
            </a:r>
          </a:p>
          <a:p>
            <a:pPr lvl="1"/>
            <a:r>
              <a:rPr lang="en-IN" dirty="0"/>
              <a:t>Priority, Weighted, Performance, Geographic</a:t>
            </a:r>
          </a:p>
          <a:p>
            <a:r>
              <a:rPr lang="en-IN" dirty="0"/>
              <a:t>Constant monitoring of the endpoint health.</a:t>
            </a:r>
          </a:p>
          <a:p>
            <a:r>
              <a:rPr lang="en-IN" dirty="0"/>
              <a:t>Automatic failover in case the endpoints fail.</a:t>
            </a:r>
          </a:p>
          <a:p>
            <a:r>
              <a:rPr lang="en-IN" dirty="0"/>
              <a:t>Functions at the DNS level. It uses the DNS to route clients to precise service endpoints, according to the traffic-routing rules and methods.</a:t>
            </a:r>
          </a:p>
          <a:p>
            <a:r>
              <a:rPr lang="en-IN" dirty="0"/>
              <a:t>Traffic Manager operation modes:</a:t>
            </a:r>
          </a:p>
          <a:p>
            <a:pPr lvl="1"/>
            <a:r>
              <a:rPr lang="en-IN" dirty="0"/>
              <a:t>Active | Passive – hot failover</a:t>
            </a:r>
          </a:p>
          <a:p>
            <a:pPr lvl="1"/>
            <a:r>
              <a:rPr lang="en-IN" dirty="0"/>
              <a:t>Active | Passive – cold failover</a:t>
            </a:r>
          </a:p>
          <a:p>
            <a:pPr lvl="1"/>
            <a:r>
              <a:rPr lang="en-IN" dirty="0"/>
              <a:t>Active | Active – load balanced</a:t>
            </a:r>
          </a:p>
        </p:txBody>
      </p:sp>
    </p:spTree>
    <p:extLst>
      <p:ext uri="{BB962C8B-B14F-4D97-AF65-F5344CB8AC3E}">
        <p14:creationId xmlns:p14="http://schemas.microsoft.com/office/powerpoint/2010/main" val="35783200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9AD21-2ACC-44C9-9D27-0EADB6302B9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Web-Queue-Worker architecture</a:t>
            </a:r>
          </a:p>
        </p:txBody>
      </p:sp>
      <p:pic>
        <p:nvPicPr>
          <p:cNvPr id="5" name="Picture 4">
            <a:extLst>
              <a:ext uri="{FF2B5EF4-FFF2-40B4-BE49-F238E27FC236}">
                <a16:creationId xmlns:a16="http://schemas.microsoft.com/office/drawing/2014/main" id="{8497657A-748A-48A1-92A3-3F7CD3D3E7D2}"/>
              </a:ext>
            </a:extLst>
          </p:cNvPr>
          <p:cNvPicPr>
            <a:picLocks noChangeAspect="1"/>
          </p:cNvPicPr>
          <p:nvPr/>
        </p:nvPicPr>
        <p:blipFill>
          <a:blip r:embed="rId2"/>
          <a:stretch>
            <a:fillRect/>
          </a:stretch>
        </p:blipFill>
        <p:spPr>
          <a:xfrm>
            <a:off x="838200" y="1876083"/>
            <a:ext cx="10512547" cy="4388988"/>
          </a:xfrm>
          <a:prstGeom prst="rect">
            <a:avLst/>
          </a:prstGeom>
        </p:spPr>
      </p:pic>
    </p:spTree>
    <p:extLst>
      <p:ext uri="{BB962C8B-B14F-4D97-AF65-F5344CB8AC3E}">
        <p14:creationId xmlns:p14="http://schemas.microsoft.com/office/powerpoint/2010/main" val="3165181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Data Centre Technology - Azure</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A45D4D7C-2AC2-4AE1-9097-9506FE0A5868}"/>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6" name="Flowchart: Process 5">
            <a:extLst>
              <a:ext uri="{FF2B5EF4-FFF2-40B4-BE49-F238E27FC236}">
                <a16:creationId xmlns:a16="http://schemas.microsoft.com/office/drawing/2014/main" id="{A56A4422-3863-48FE-B840-59033BD56ED0}"/>
              </a:ext>
            </a:extLst>
          </p:cNvPr>
          <p:cNvSpPr/>
          <p:nvPr/>
        </p:nvSpPr>
        <p:spPr>
          <a:xfrm>
            <a:off x="561109" y="1690688"/>
            <a:ext cx="8406246" cy="468933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a:t>
            </a:r>
          </a:p>
        </p:txBody>
      </p:sp>
      <p:sp>
        <p:nvSpPr>
          <p:cNvPr id="7" name="Flowchart: Alternate Process 6">
            <a:extLst>
              <a:ext uri="{FF2B5EF4-FFF2-40B4-BE49-F238E27FC236}">
                <a16:creationId xmlns:a16="http://schemas.microsoft.com/office/drawing/2014/main" id="{FC19635F-5634-4F39-B42D-BBDF2B45A923}"/>
              </a:ext>
            </a:extLst>
          </p:cNvPr>
          <p:cNvSpPr/>
          <p:nvPr/>
        </p:nvSpPr>
        <p:spPr>
          <a:xfrm>
            <a:off x="674543" y="2457577"/>
            <a:ext cx="6681355" cy="3813464"/>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 Region</a:t>
            </a:r>
          </a:p>
        </p:txBody>
      </p:sp>
      <p:sp>
        <p:nvSpPr>
          <p:cNvPr id="8" name="Flowchart: Alternate Process 7">
            <a:extLst>
              <a:ext uri="{FF2B5EF4-FFF2-40B4-BE49-F238E27FC236}">
                <a16:creationId xmlns:a16="http://schemas.microsoft.com/office/drawing/2014/main" id="{F16F1061-9C63-431C-A378-0459635EC4ED}"/>
              </a:ext>
            </a:extLst>
          </p:cNvPr>
          <p:cNvSpPr/>
          <p:nvPr/>
        </p:nvSpPr>
        <p:spPr>
          <a:xfrm>
            <a:off x="7469332" y="2021735"/>
            <a:ext cx="1343891" cy="969818"/>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 Region</a:t>
            </a:r>
          </a:p>
        </p:txBody>
      </p:sp>
      <p:sp>
        <p:nvSpPr>
          <p:cNvPr id="9" name="Flowchart: Process 8">
            <a:extLst>
              <a:ext uri="{FF2B5EF4-FFF2-40B4-BE49-F238E27FC236}">
                <a16:creationId xmlns:a16="http://schemas.microsoft.com/office/drawing/2014/main" id="{3B171241-7752-48B5-954D-1FF6022618BE}"/>
              </a:ext>
            </a:extLst>
          </p:cNvPr>
          <p:cNvSpPr/>
          <p:nvPr/>
        </p:nvSpPr>
        <p:spPr>
          <a:xfrm>
            <a:off x="1026592" y="3477213"/>
            <a:ext cx="5786564" cy="2514600"/>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Location (dc, hardware cluster)</a:t>
            </a:r>
          </a:p>
        </p:txBody>
      </p:sp>
      <p:sp>
        <p:nvSpPr>
          <p:cNvPr id="10" name="Flowchart: Process 9">
            <a:extLst>
              <a:ext uri="{FF2B5EF4-FFF2-40B4-BE49-F238E27FC236}">
                <a16:creationId xmlns:a16="http://schemas.microsoft.com/office/drawing/2014/main" id="{C06918C9-DBB0-4CEB-890D-A243EF88708F}"/>
              </a:ext>
            </a:extLst>
          </p:cNvPr>
          <p:cNvSpPr/>
          <p:nvPr/>
        </p:nvSpPr>
        <p:spPr>
          <a:xfrm>
            <a:off x="5925291" y="2705832"/>
            <a:ext cx="1223656" cy="703118"/>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Location</a:t>
            </a:r>
          </a:p>
        </p:txBody>
      </p:sp>
      <p:sp>
        <p:nvSpPr>
          <p:cNvPr id="11" name="Flowchart: Alternate Process 10">
            <a:extLst>
              <a:ext uri="{FF2B5EF4-FFF2-40B4-BE49-F238E27FC236}">
                <a16:creationId xmlns:a16="http://schemas.microsoft.com/office/drawing/2014/main" id="{F4EEA967-FC15-4859-805A-7296A7C3AFB3}"/>
              </a:ext>
            </a:extLst>
          </p:cNvPr>
          <p:cNvSpPr/>
          <p:nvPr/>
        </p:nvSpPr>
        <p:spPr>
          <a:xfrm>
            <a:off x="7479465" y="4766224"/>
            <a:ext cx="1343891" cy="969818"/>
          </a:xfrm>
          <a:prstGeom prst="flowChartAlternate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 Region</a:t>
            </a:r>
          </a:p>
          <a:p>
            <a:pPr algn="ctr"/>
            <a:r>
              <a:rPr lang="en-IN">
                <a:solidFill>
                  <a:schemeClr val="tx1"/>
                </a:solidFill>
              </a:rPr>
              <a:t>(Paired)</a:t>
            </a:r>
          </a:p>
        </p:txBody>
      </p:sp>
      <p:sp>
        <p:nvSpPr>
          <p:cNvPr id="12" name="Arrow: Left-Right 11">
            <a:extLst>
              <a:ext uri="{FF2B5EF4-FFF2-40B4-BE49-F238E27FC236}">
                <a16:creationId xmlns:a16="http://schemas.microsoft.com/office/drawing/2014/main" id="{89FA40A3-A9AA-4DDC-9258-57A5043BAC0B}"/>
              </a:ext>
            </a:extLst>
          </p:cNvPr>
          <p:cNvSpPr/>
          <p:nvPr/>
        </p:nvSpPr>
        <p:spPr>
          <a:xfrm>
            <a:off x="7077405" y="5289606"/>
            <a:ext cx="706581" cy="214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Alternate Process 14">
            <a:extLst>
              <a:ext uri="{FF2B5EF4-FFF2-40B4-BE49-F238E27FC236}">
                <a16:creationId xmlns:a16="http://schemas.microsoft.com/office/drawing/2014/main" id="{FAED0711-32B8-4A21-AF9B-CE76D6DAC326}"/>
              </a:ext>
            </a:extLst>
          </p:cNvPr>
          <p:cNvSpPr/>
          <p:nvPr/>
        </p:nvSpPr>
        <p:spPr>
          <a:xfrm>
            <a:off x="1635493" y="3938093"/>
            <a:ext cx="3871688" cy="1814729"/>
          </a:xfrm>
          <a:prstGeom prst="flowChartAlternateProcess">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a:extLst>
              <a:ext uri="{FF2B5EF4-FFF2-40B4-BE49-F238E27FC236}">
                <a16:creationId xmlns:a16="http://schemas.microsoft.com/office/drawing/2014/main" id="{85CE6C65-DAFA-4E33-B229-BDB28F4129E2}"/>
              </a:ext>
            </a:extLst>
          </p:cNvPr>
          <p:cNvGrpSpPr/>
          <p:nvPr/>
        </p:nvGrpSpPr>
        <p:grpSpPr>
          <a:xfrm>
            <a:off x="4463239" y="4055964"/>
            <a:ext cx="721427" cy="1600200"/>
            <a:chOff x="4515591" y="4045357"/>
            <a:chExt cx="721427" cy="1600200"/>
          </a:xfrm>
        </p:grpSpPr>
        <p:sp>
          <p:nvSpPr>
            <p:cNvPr id="20" name="Flowchart: Process 19">
              <a:extLst>
                <a:ext uri="{FF2B5EF4-FFF2-40B4-BE49-F238E27FC236}">
                  <a16:creationId xmlns:a16="http://schemas.microsoft.com/office/drawing/2014/main" id="{9B5F0B96-03BE-41D1-A16A-9131644E720A}"/>
                </a:ext>
              </a:extLst>
            </p:cNvPr>
            <p:cNvSpPr/>
            <p:nvPr/>
          </p:nvSpPr>
          <p:spPr>
            <a:xfrm>
              <a:off x="4515591" y="4045357"/>
              <a:ext cx="721427" cy="1600200"/>
            </a:xfrm>
            <a:prstGeom prst="flowChart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FD 2</a:t>
              </a:r>
              <a:endParaRPr lang="en-IN">
                <a:solidFill>
                  <a:schemeClr val="tx1"/>
                </a:solidFill>
              </a:endParaRPr>
            </a:p>
          </p:txBody>
        </p:sp>
        <p:sp>
          <p:nvSpPr>
            <p:cNvPr id="23" name="Flowchart: Internal Storage 22">
              <a:extLst>
                <a:ext uri="{FF2B5EF4-FFF2-40B4-BE49-F238E27FC236}">
                  <a16:creationId xmlns:a16="http://schemas.microsoft.com/office/drawing/2014/main" id="{9357CF79-53E0-4B6A-8516-DA5A1147F83C}"/>
                </a:ext>
              </a:extLst>
            </p:cNvPr>
            <p:cNvSpPr/>
            <p:nvPr/>
          </p:nvSpPr>
          <p:spPr>
            <a:xfrm>
              <a:off x="4538875" y="4406281"/>
              <a:ext cx="698143" cy="296140"/>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VM3</a:t>
              </a:r>
            </a:p>
          </p:txBody>
        </p:sp>
        <p:sp>
          <p:nvSpPr>
            <p:cNvPr id="26" name="Flowchart: Internal Storage 25">
              <a:extLst>
                <a:ext uri="{FF2B5EF4-FFF2-40B4-BE49-F238E27FC236}">
                  <a16:creationId xmlns:a16="http://schemas.microsoft.com/office/drawing/2014/main" id="{A60E02B4-17C1-4B94-915C-150E3E8FD5E3}"/>
                </a:ext>
              </a:extLst>
            </p:cNvPr>
            <p:cNvSpPr/>
            <p:nvPr/>
          </p:nvSpPr>
          <p:spPr>
            <a:xfrm>
              <a:off x="4527233" y="4873275"/>
              <a:ext cx="709785" cy="307939"/>
            </a:xfrm>
            <a:prstGeom prst="flowChartInternalStorag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VM6</a:t>
              </a:r>
            </a:p>
          </p:txBody>
        </p:sp>
      </p:grpSp>
      <p:grpSp>
        <p:nvGrpSpPr>
          <p:cNvPr id="30" name="Group 29">
            <a:extLst>
              <a:ext uri="{FF2B5EF4-FFF2-40B4-BE49-F238E27FC236}">
                <a16:creationId xmlns:a16="http://schemas.microsoft.com/office/drawing/2014/main" id="{571AFBA3-58B1-4E7C-9D7E-6F3AC7EFDC61}"/>
              </a:ext>
            </a:extLst>
          </p:cNvPr>
          <p:cNvGrpSpPr/>
          <p:nvPr/>
        </p:nvGrpSpPr>
        <p:grpSpPr>
          <a:xfrm>
            <a:off x="3198447" y="4045357"/>
            <a:ext cx="739554" cy="1600200"/>
            <a:chOff x="3198447" y="4045357"/>
            <a:chExt cx="739554" cy="1600200"/>
          </a:xfrm>
        </p:grpSpPr>
        <p:sp>
          <p:nvSpPr>
            <p:cNvPr id="19" name="Flowchart: Process 18">
              <a:extLst>
                <a:ext uri="{FF2B5EF4-FFF2-40B4-BE49-F238E27FC236}">
                  <a16:creationId xmlns:a16="http://schemas.microsoft.com/office/drawing/2014/main" id="{2C8FD5A2-49B1-4048-A779-EA1855A3352D}"/>
                </a:ext>
              </a:extLst>
            </p:cNvPr>
            <p:cNvSpPr/>
            <p:nvPr/>
          </p:nvSpPr>
          <p:spPr>
            <a:xfrm>
              <a:off x="3207510" y="4045357"/>
              <a:ext cx="721427" cy="1600200"/>
            </a:xfrm>
            <a:prstGeom prst="flowChart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FD 1</a:t>
              </a:r>
              <a:endParaRPr lang="en-IN">
                <a:solidFill>
                  <a:schemeClr val="tx1"/>
                </a:solidFill>
              </a:endParaRPr>
            </a:p>
          </p:txBody>
        </p:sp>
        <p:sp>
          <p:nvSpPr>
            <p:cNvPr id="22" name="Flowchart: Internal Storage 21">
              <a:extLst>
                <a:ext uri="{FF2B5EF4-FFF2-40B4-BE49-F238E27FC236}">
                  <a16:creationId xmlns:a16="http://schemas.microsoft.com/office/drawing/2014/main" id="{5A873F6B-4181-433F-8F0F-6892973F3FC0}"/>
                </a:ext>
              </a:extLst>
            </p:cNvPr>
            <p:cNvSpPr/>
            <p:nvPr/>
          </p:nvSpPr>
          <p:spPr>
            <a:xfrm>
              <a:off x="3198447" y="4416887"/>
              <a:ext cx="721427" cy="285533"/>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VM2</a:t>
              </a:r>
            </a:p>
          </p:txBody>
        </p:sp>
        <p:sp>
          <p:nvSpPr>
            <p:cNvPr id="25" name="Flowchart: Internal Storage 24">
              <a:extLst>
                <a:ext uri="{FF2B5EF4-FFF2-40B4-BE49-F238E27FC236}">
                  <a16:creationId xmlns:a16="http://schemas.microsoft.com/office/drawing/2014/main" id="{2A67A6C7-119F-4713-A045-4013BE064777}"/>
                </a:ext>
              </a:extLst>
            </p:cNvPr>
            <p:cNvSpPr/>
            <p:nvPr/>
          </p:nvSpPr>
          <p:spPr>
            <a:xfrm>
              <a:off x="3219153" y="4883882"/>
              <a:ext cx="718848" cy="279687"/>
            </a:xfrm>
            <a:prstGeom prst="flowChartInternalStorag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VM5</a:t>
              </a:r>
            </a:p>
          </p:txBody>
        </p:sp>
        <p:sp>
          <p:nvSpPr>
            <p:cNvPr id="27" name="Flowchart: Internal Storage 26">
              <a:extLst>
                <a:ext uri="{FF2B5EF4-FFF2-40B4-BE49-F238E27FC236}">
                  <a16:creationId xmlns:a16="http://schemas.microsoft.com/office/drawing/2014/main" id="{1017AB75-0B49-45B2-B048-B829E711263B}"/>
                </a:ext>
              </a:extLst>
            </p:cNvPr>
            <p:cNvSpPr/>
            <p:nvPr/>
          </p:nvSpPr>
          <p:spPr>
            <a:xfrm>
              <a:off x="3224848" y="5309755"/>
              <a:ext cx="692525" cy="280844"/>
            </a:xfrm>
            <a:prstGeom prst="flowChartInternalStorag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VM8</a:t>
              </a:r>
            </a:p>
          </p:txBody>
        </p:sp>
      </p:grpSp>
      <p:grpSp>
        <p:nvGrpSpPr>
          <p:cNvPr id="31" name="Group 30">
            <a:extLst>
              <a:ext uri="{FF2B5EF4-FFF2-40B4-BE49-F238E27FC236}">
                <a16:creationId xmlns:a16="http://schemas.microsoft.com/office/drawing/2014/main" id="{D9E1C622-6E91-4587-B75C-44D7CFEC9F85}"/>
              </a:ext>
            </a:extLst>
          </p:cNvPr>
          <p:cNvGrpSpPr/>
          <p:nvPr/>
        </p:nvGrpSpPr>
        <p:grpSpPr>
          <a:xfrm>
            <a:off x="1959427" y="4055964"/>
            <a:ext cx="733069" cy="1600200"/>
            <a:chOff x="1959427" y="4055964"/>
            <a:chExt cx="733069" cy="1600200"/>
          </a:xfrm>
        </p:grpSpPr>
        <p:sp>
          <p:nvSpPr>
            <p:cNvPr id="16" name="Flowchart: Process 15">
              <a:extLst>
                <a:ext uri="{FF2B5EF4-FFF2-40B4-BE49-F238E27FC236}">
                  <a16:creationId xmlns:a16="http://schemas.microsoft.com/office/drawing/2014/main" id="{64A1D7D2-E275-477C-A284-44730F323CCA}"/>
                </a:ext>
              </a:extLst>
            </p:cNvPr>
            <p:cNvSpPr/>
            <p:nvPr/>
          </p:nvSpPr>
          <p:spPr>
            <a:xfrm>
              <a:off x="1959427" y="4055964"/>
              <a:ext cx="721427" cy="1600200"/>
            </a:xfrm>
            <a:prstGeom prst="flowChart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FD 0</a:t>
              </a:r>
              <a:endParaRPr lang="en-IN">
                <a:solidFill>
                  <a:schemeClr val="tx1"/>
                </a:solidFill>
              </a:endParaRPr>
            </a:p>
          </p:txBody>
        </p:sp>
        <p:sp>
          <p:nvSpPr>
            <p:cNvPr id="21" name="Flowchart: Internal Storage 20">
              <a:extLst>
                <a:ext uri="{FF2B5EF4-FFF2-40B4-BE49-F238E27FC236}">
                  <a16:creationId xmlns:a16="http://schemas.microsoft.com/office/drawing/2014/main" id="{D118B0E3-E739-4C6A-94AA-47A55FEFE4DA}"/>
                </a:ext>
              </a:extLst>
            </p:cNvPr>
            <p:cNvSpPr/>
            <p:nvPr/>
          </p:nvSpPr>
          <p:spPr>
            <a:xfrm>
              <a:off x="1959427" y="4423002"/>
              <a:ext cx="721427" cy="285533"/>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VM1</a:t>
              </a:r>
            </a:p>
          </p:txBody>
        </p:sp>
        <p:sp>
          <p:nvSpPr>
            <p:cNvPr id="24" name="Flowchart: Internal Storage 23">
              <a:extLst>
                <a:ext uri="{FF2B5EF4-FFF2-40B4-BE49-F238E27FC236}">
                  <a16:creationId xmlns:a16="http://schemas.microsoft.com/office/drawing/2014/main" id="{7DFE4792-63E3-460B-B531-A6C6B335A03A}"/>
                </a:ext>
              </a:extLst>
            </p:cNvPr>
            <p:cNvSpPr/>
            <p:nvPr/>
          </p:nvSpPr>
          <p:spPr>
            <a:xfrm>
              <a:off x="1971069" y="4883882"/>
              <a:ext cx="721427" cy="285533"/>
            </a:xfrm>
            <a:prstGeom prst="flowChartInternalStorag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VM4</a:t>
              </a:r>
            </a:p>
          </p:txBody>
        </p:sp>
        <p:sp>
          <p:nvSpPr>
            <p:cNvPr id="28" name="Flowchart: Internal Storage 27">
              <a:extLst>
                <a:ext uri="{FF2B5EF4-FFF2-40B4-BE49-F238E27FC236}">
                  <a16:creationId xmlns:a16="http://schemas.microsoft.com/office/drawing/2014/main" id="{BF13B15F-B682-4F4B-94A1-D2AB35682016}"/>
                </a:ext>
              </a:extLst>
            </p:cNvPr>
            <p:cNvSpPr/>
            <p:nvPr/>
          </p:nvSpPr>
          <p:spPr>
            <a:xfrm>
              <a:off x="1968490" y="5318352"/>
              <a:ext cx="721427" cy="285533"/>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VM7</a:t>
              </a:r>
            </a:p>
          </p:txBody>
        </p:sp>
      </p:grpSp>
      <p:sp>
        <p:nvSpPr>
          <p:cNvPr id="32" name="TextBox 31">
            <a:extLst>
              <a:ext uri="{FF2B5EF4-FFF2-40B4-BE49-F238E27FC236}">
                <a16:creationId xmlns:a16="http://schemas.microsoft.com/office/drawing/2014/main" id="{E5282DEB-84FA-4E45-933D-BF60D30E0DCC}"/>
              </a:ext>
            </a:extLst>
          </p:cNvPr>
          <p:cNvSpPr txBox="1"/>
          <p:nvPr/>
        </p:nvSpPr>
        <p:spPr>
          <a:xfrm rot="16200000">
            <a:off x="778190" y="4604528"/>
            <a:ext cx="1398268" cy="338554"/>
          </a:xfrm>
          <a:prstGeom prst="rect">
            <a:avLst/>
          </a:prstGeom>
          <a:noFill/>
        </p:spPr>
        <p:txBody>
          <a:bodyPr wrap="none" rtlCol="0">
            <a:spAutoFit/>
          </a:bodyPr>
          <a:lstStyle/>
          <a:p>
            <a:r>
              <a:rPr lang="en-IN" sz="1600"/>
              <a:t>Availability Set</a:t>
            </a:r>
          </a:p>
        </p:txBody>
      </p:sp>
      <p:sp>
        <p:nvSpPr>
          <p:cNvPr id="33" name="Arrow: Quad 32">
            <a:extLst>
              <a:ext uri="{FF2B5EF4-FFF2-40B4-BE49-F238E27FC236}">
                <a16:creationId xmlns:a16="http://schemas.microsoft.com/office/drawing/2014/main" id="{BF43836F-E2BE-4720-914E-485BF9A14BA2}"/>
              </a:ext>
            </a:extLst>
          </p:cNvPr>
          <p:cNvSpPr/>
          <p:nvPr/>
        </p:nvSpPr>
        <p:spPr>
          <a:xfrm>
            <a:off x="2148075" y="5650940"/>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Lightning Bolt 33">
            <a:extLst>
              <a:ext uri="{FF2B5EF4-FFF2-40B4-BE49-F238E27FC236}">
                <a16:creationId xmlns:a16="http://schemas.microsoft.com/office/drawing/2014/main" id="{B59ED593-4570-41F1-B41A-39B706AD4693}"/>
              </a:ext>
            </a:extLst>
          </p:cNvPr>
          <p:cNvSpPr/>
          <p:nvPr/>
        </p:nvSpPr>
        <p:spPr>
          <a:xfrm>
            <a:off x="1720547" y="5174139"/>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Quad 34">
            <a:extLst>
              <a:ext uri="{FF2B5EF4-FFF2-40B4-BE49-F238E27FC236}">
                <a16:creationId xmlns:a16="http://schemas.microsoft.com/office/drawing/2014/main" id="{E76843D9-1078-4019-9C85-04E835BAE2DE}"/>
              </a:ext>
            </a:extLst>
          </p:cNvPr>
          <p:cNvSpPr/>
          <p:nvPr/>
        </p:nvSpPr>
        <p:spPr>
          <a:xfrm>
            <a:off x="3370741" y="5647475"/>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Lightning Bolt 35">
            <a:extLst>
              <a:ext uri="{FF2B5EF4-FFF2-40B4-BE49-F238E27FC236}">
                <a16:creationId xmlns:a16="http://schemas.microsoft.com/office/drawing/2014/main" id="{CB94F16D-D4B9-495E-9806-ABC6AFFF86B2}"/>
              </a:ext>
            </a:extLst>
          </p:cNvPr>
          <p:cNvSpPr/>
          <p:nvPr/>
        </p:nvSpPr>
        <p:spPr>
          <a:xfrm>
            <a:off x="2963995" y="5181065"/>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Quad 36">
            <a:extLst>
              <a:ext uri="{FF2B5EF4-FFF2-40B4-BE49-F238E27FC236}">
                <a16:creationId xmlns:a16="http://schemas.microsoft.com/office/drawing/2014/main" id="{ACB2B7F5-6A08-4E3D-8116-E8DF169EA252}"/>
              </a:ext>
            </a:extLst>
          </p:cNvPr>
          <p:cNvSpPr/>
          <p:nvPr/>
        </p:nvSpPr>
        <p:spPr>
          <a:xfrm>
            <a:off x="4617646" y="5626693"/>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Lightning Bolt 37">
            <a:extLst>
              <a:ext uri="{FF2B5EF4-FFF2-40B4-BE49-F238E27FC236}">
                <a16:creationId xmlns:a16="http://schemas.microsoft.com/office/drawing/2014/main" id="{F538D632-11F3-4805-BC06-83174CCA4249}"/>
              </a:ext>
            </a:extLst>
          </p:cNvPr>
          <p:cNvSpPr/>
          <p:nvPr/>
        </p:nvSpPr>
        <p:spPr>
          <a:xfrm>
            <a:off x="4231682" y="5191456"/>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Arrow Connector 39">
            <a:extLst>
              <a:ext uri="{FF2B5EF4-FFF2-40B4-BE49-F238E27FC236}">
                <a16:creationId xmlns:a16="http://schemas.microsoft.com/office/drawing/2014/main" id="{F7236F61-1539-4111-BEC0-05FFC8127184}"/>
              </a:ext>
            </a:extLst>
          </p:cNvPr>
          <p:cNvCxnSpPr>
            <a:cxnSpLocks/>
            <a:endCxn id="46" idx="1"/>
          </p:cNvCxnSpPr>
          <p:nvPr/>
        </p:nvCxnSpPr>
        <p:spPr>
          <a:xfrm flipV="1">
            <a:off x="3963780" y="5373283"/>
            <a:ext cx="1974330" cy="90713"/>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092D4D-3E53-4E3D-856F-592F10862A1C}"/>
              </a:ext>
            </a:extLst>
          </p:cNvPr>
          <p:cNvCxnSpPr>
            <a:cxnSpLocks/>
            <a:endCxn id="46" idx="1"/>
          </p:cNvCxnSpPr>
          <p:nvPr/>
        </p:nvCxnSpPr>
        <p:spPr>
          <a:xfrm>
            <a:off x="5207551" y="4573914"/>
            <a:ext cx="730559" cy="799369"/>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140A9B5-F577-4BAF-88F9-D887C8BA6FB7}"/>
              </a:ext>
            </a:extLst>
          </p:cNvPr>
          <p:cNvSpPr txBox="1"/>
          <p:nvPr/>
        </p:nvSpPr>
        <p:spPr>
          <a:xfrm>
            <a:off x="5938110" y="5003951"/>
            <a:ext cx="1115146" cy="738664"/>
          </a:xfrm>
          <a:prstGeom prst="rect">
            <a:avLst/>
          </a:prstGeom>
          <a:noFill/>
        </p:spPr>
        <p:txBody>
          <a:bodyPr wrap="square" rtlCol="0">
            <a:spAutoFit/>
          </a:bodyPr>
          <a:lstStyle/>
          <a:p>
            <a:r>
              <a:rPr lang="en-IN" sz="1400"/>
              <a:t>Same Update Domain</a:t>
            </a:r>
          </a:p>
        </p:txBody>
      </p:sp>
      <p:sp>
        <p:nvSpPr>
          <p:cNvPr id="52" name="TextBox 51">
            <a:extLst>
              <a:ext uri="{FF2B5EF4-FFF2-40B4-BE49-F238E27FC236}">
                <a16:creationId xmlns:a16="http://schemas.microsoft.com/office/drawing/2014/main" id="{8C338A0C-D23A-46C9-BD17-D7956DE87409}"/>
              </a:ext>
            </a:extLst>
          </p:cNvPr>
          <p:cNvSpPr txBox="1"/>
          <p:nvPr/>
        </p:nvSpPr>
        <p:spPr>
          <a:xfrm>
            <a:off x="9154392" y="1690688"/>
            <a:ext cx="2743200" cy="3416320"/>
          </a:xfrm>
          <a:prstGeom prst="rect">
            <a:avLst/>
          </a:prstGeom>
          <a:noFill/>
        </p:spPr>
        <p:txBody>
          <a:bodyPr wrap="square" rtlCol="0">
            <a:spAutoFit/>
          </a:bodyPr>
          <a:lstStyle/>
          <a:p>
            <a:pPr marL="285750" indent="-285750">
              <a:buFont typeface="Arial" panose="020B0604020202020204" pitchFamily="34" charset="0"/>
              <a:buChar char="•"/>
            </a:pPr>
            <a:r>
              <a:rPr lang="en-IN"/>
              <a:t>Storage data is triplicated in region and it’s paired region</a:t>
            </a:r>
          </a:p>
          <a:p>
            <a:pPr marL="285750" indent="-285750">
              <a:buFont typeface="Arial" panose="020B0604020202020204" pitchFamily="34" charset="0"/>
              <a:buChar char="•"/>
            </a:pPr>
            <a:r>
              <a:rPr lang="en-IN"/>
              <a:t>Availability set is created by user. SLA of 99.95% holds only if two or more VMs are put in an </a:t>
            </a:r>
            <a:r>
              <a:rPr lang="en-IN" err="1"/>
              <a:t>AvSet</a:t>
            </a:r>
            <a:r>
              <a:rPr lang="en-IN"/>
              <a:t>.</a:t>
            </a:r>
          </a:p>
          <a:p>
            <a:pPr marL="285750" indent="-285750">
              <a:buFont typeface="Arial" panose="020B0604020202020204" pitchFamily="34" charset="0"/>
              <a:buChar char="•"/>
            </a:pPr>
            <a:r>
              <a:rPr lang="en-IN"/>
              <a:t>Fault Domains – up to 3 per </a:t>
            </a:r>
            <a:r>
              <a:rPr lang="en-IN" err="1"/>
              <a:t>AvSet</a:t>
            </a:r>
            <a:r>
              <a:rPr lang="en-IN"/>
              <a:t>.</a:t>
            </a:r>
          </a:p>
          <a:p>
            <a:pPr marL="285750" indent="-285750">
              <a:buFont typeface="Arial" panose="020B0604020202020204" pitchFamily="34" charset="0"/>
              <a:buChar char="•"/>
            </a:pPr>
            <a:r>
              <a:rPr lang="en-IN"/>
              <a:t>Update Domains – up to 5 (20 via RM) per </a:t>
            </a:r>
            <a:r>
              <a:rPr lang="en-IN" err="1"/>
              <a:t>AvSet</a:t>
            </a:r>
            <a:r>
              <a:rPr lang="en-IN"/>
              <a:t>.</a:t>
            </a:r>
          </a:p>
        </p:txBody>
      </p:sp>
      <p:cxnSp>
        <p:nvCxnSpPr>
          <p:cNvPr id="54" name="Straight Connector 53">
            <a:extLst>
              <a:ext uri="{FF2B5EF4-FFF2-40B4-BE49-F238E27FC236}">
                <a16:creationId xmlns:a16="http://schemas.microsoft.com/office/drawing/2014/main" id="{D6A872FD-38F7-4B7F-A72C-ED008381321D}"/>
              </a:ext>
            </a:extLst>
          </p:cNvPr>
          <p:cNvCxnSpPr>
            <a:cxnSpLocks/>
            <a:stCxn id="8" idx="2"/>
            <a:endCxn id="11" idx="0"/>
          </p:cNvCxnSpPr>
          <p:nvPr/>
        </p:nvCxnSpPr>
        <p:spPr>
          <a:xfrm>
            <a:off x="8141278" y="2991553"/>
            <a:ext cx="10133" cy="17746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3F4FB8A-DEFF-4494-8905-C2541CDC7650}"/>
              </a:ext>
            </a:extLst>
          </p:cNvPr>
          <p:cNvSpPr txBox="1"/>
          <p:nvPr/>
        </p:nvSpPr>
        <p:spPr>
          <a:xfrm>
            <a:off x="7668060" y="3727255"/>
            <a:ext cx="1057918" cy="369332"/>
          </a:xfrm>
          <a:prstGeom prst="rect">
            <a:avLst/>
          </a:prstGeom>
          <a:noFill/>
        </p:spPr>
        <p:txBody>
          <a:bodyPr wrap="none" rtlCol="0">
            <a:spAutoFit/>
          </a:bodyPr>
          <a:lstStyle/>
          <a:p>
            <a:r>
              <a:rPr lang="en-IN"/>
              <a:t>&gt; 480 Km</a:t>
            </a:r>
          </a:p>
        </p:txBody>
      </p:sp>
    </p:spTree>
    <p:extLst>
      <p:ext uri="{BB962C8B-B14F-4D97-AF65-F5344CB8AC3E}">
        <p14:creationId xmlns:p14="http://schemas.microsoft.com/office/powerpoint/2010/main" val="696515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188903-3D76-4226-A315-521857FB8FB6}"/>
              </a:ext>
            </a:extLst>
          </p:cNvPr>
          <p:cNvSpPr>
            <a:spLocks noGrp="1"/>
          </p:cNvSpPr>
          <p:nvPr>
            <p:ph idx="1"/>
          </p:nvPr>
        </p:nvSpPr>
        <p:spPr>
          <a:xfrm>
            <a:off x="838200" y="934948"/>
            <a:ext cx="10515600" cy="5242015"/>
          </a:xfrm>
        </p:spPr>
        <p:txBody>
          <a:bodyPr>
            <a:normAutofit lnSpcReduction="10000"/>
          </a:bodyPr>
          <a:lstStyle/>
          <a:p>
            <a:r>
              <a:rPr lang="en-US" b="0" i="0" dirty="0">
                <a:solidFill>
                  <a:srgbClr val="171717"/>
                </a:solidFill>
                <a:effectLst/>
                <a:latin typeface="Segoe UI" panose="020B0502040204020203" pitchFamily="34" charset="0"/>
              </a:rPr>
              <a:t>The core components of this architecture are </a:t>
            </a:r>
          </a:p>
          <a:p>
            <a:pPr lvl="1"/>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web front end</a:t>
            </a:r>
            <a:r>
              <a:rPr lang="en-US" b="0" i="0" dirty="0">
                <a:solidFill>
                  <a:srgbClr val="171717"/>
                </a:solidFill>
                <a:effectLst/>
                <a:latin typeface="Segoe UI" panose="020B0502040204020203" pitchFamily="34" charset="0"/>
              </a:rPr>
              <a:t> that serves client requests, </a:t>
            </a:r>
          </a:p>
          <a:p>
            <a:pPr lvl="1"/>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worker</a:t>
            </a:r>
            <a:r>
              <a:rPr lang="en-US" b="0" i="0" dirty="0">
                <a:solidFill>
                  <a:srgbClr val="171717"/>
                </a:solidFill>
                <a:effectLst/>
                <a:latin typeface="Segoe UI" panose="020B0502040204020203" pitchFamily="34" charset="0"/>
              </a:rPr>
              <a:t> that performs resource-intensive tasks, long-running workflows, or batch jobs. </a:t>
            </a:r>
          </a:p>
          <a:p>
            <a:pPr lvl="1"/>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message queue - </a:t>
            </a:r>
            <a:r>
              <a:rPr lang="en-US" b="0" i="0" dirty="0">
                <a:solidFill>
                  <a:srgbClr val="171717"/>
                </a:solidFill>
                <a:effectLst/>
                <a:latin typeface="Segoe UI" panose="020B0502040204020203" pitchFamily="34" charset="0"/>
              </a:rPr>
              <a:t>the web front end communicates with the worker through it.</a:t>
            </a:r>
          </a:p>
          <a:p>
            <a:pPr algn="l"/>
            <a:r>
              <a:rPr lang="en-US" b="0" i="0" dirty="0">
                <a:solidFill>
                  <a:srgbClr val="171717"/>
                </a:solidFill>
                <a:effectLst/>
                <a:latin typeface="Segoe UI" panose="020B0502040204020203" pitchFamily="34" charset="0"/>
              </a:rPr>
              <a:t>Other components that are commonly incorporated into this architecture include:</a:t>
            </a:r>
          </a:p>
          <a:p>
            <a:pPr lvl="1"/>
            <a:r>
              <a:rPr lang="en-US" b="0" i="0" dirty="0">
                <a:solidFill>
                  <a:srgbClr val="171717"/>
                </a:solidFill>
                <a:effectLst/>
                <a:latin typeface="Segoe UI" panose="020B0502040204020203" pitchFamily="34" charset="0"/>
              </a:rPr>
              <a:t>One or more databases.</a:t>
            </a:r>
          </a:p>
          <a:p>
            <a:pPr lvl="1"/>
            <a:r>
              <a:rPr lang="en-US" b="0" i="0" dirty="0">
                <a:solidFill>
                  <a:srgbClr val="171717"/>
                </a:solidFill>
                <a:effectLst/>
                <a:latin typeface="Segoe UI" panose="020B0502040204020203" pitchFamily="34" charset="0"/>
              </a:rPr>
              <a:t>A cache to store values from the database for quick reads.</a:t>
            </a:r>
          </a:p>
          <a:p>
            <a:pPr lvl="1"/>
            <a:r>
              <a:rPr lang="en-US" b="0" i="0" dirty="0">
                <a:solidFill>
                  <a:srgbClr val="171717"/>
                </a:solidFill>
                <a:effectLst/>
                <a:latin typeface="Segoe UI" panose="020B0502040204020203" pitchFamily="34" charset="0"/>
              </a:rPr>
              <a:t>CDN to serve static content</a:t>
            </a:r>
          </a:p>
          <a:p>
            <a:pPr lvl="1"/>
            <a:r>
              <a:rPr lang="en-US" b="0" i="0" dirty="0">
                <a:solidFill>
                  <a:srgbClr val="171717"/>
                </a:solidFill>
                <a:effectLst/>
                <a:latin typeface="Segoe UI" panose="020B0502040204020203" pitchFamily="34" charset="0"/>
              </a:rPr>
              <a:t>Remote services, such as email or SMS service. Often these are provided by third parties.</a:t>
            </a:r>
          </a:p>
          <a:p>
            <a:pPr lvl="1"/>
            <a:r>
              <a:rPr lang="en-US" b="0" i="0" dirty="0">
                <a:solidFill>
                  <a:srgbClr val="171717"/>
                </a:solidFill>
                <a:effectLst/>
                <a:latin typeface="Segoe UI" panose="020B0502040204020203" pitchFamily="34" charset="0"/>
              </a:rPr>
              <a:t>Identity provider for authentication.</a:t>
            </a:r>
          </a:p>
          <a:p>
            <a:endParaRPr lang="en-IN" dirty="0"/>
          </a:p>
        </p:txBody>
      </p:sp>
    </p:spTree>
    <p:extLst>
      <p:ext uri="{BB962C8B-B14F-4D97-AF65-F5344CB8AC3E}">
        <p14:creationId xmlns:p14="http://schemas.microsoft.com/office/powerpoint/2010/main" val="42313931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17275D-5908-4DEC-ADCA-B3FD0612049B}"/>
              </a:ext>
            </a:extLst>
          </p:cNvPr>
          <p:cNvSpPr>
            <a:spLocks noGrp="1"/>
          </p:cNvSpPr>
          <p:nvPr>
            <p:ph idx="1"/>
          </p:nvPr>
        </p:nvSpPr>
        <p:spPr>
          <a:xfrm>
            <a:off x="838200" y="1037690"/>
            <a:ext cx="10515600" cy="5139273"/>
          </a:xfrm>
        </p:spPr>
        <p:txBody>
          <a:bodyPr/>
          <a:lstStyle/>
          <a:p>
            <a:pPr algn="l"/>
            <a:r>
              <a:rPr lang="en-US" b="0" i="0" dirty="0">
                <a:solidFill>
                  <a:srgbClr val="171717"/>
                </a:solidFill>
                <a:effectLst/>
                <a:latin typeface="Segoe UI" panose="020B0502040204020203" pitchFamily="34" charset="0"/>
              </a:rPr>
              <a:t>The web and worker are both stateless. </a:t>
            </a:r>
          </a:p>
          <a:p>
            <a:pPr algn="l"/>
            <a:r>
              <a:rPr lang="en-US" b="0" i="0" dirty="0">
                <a:solidFill>
                  <a:srgbClr val="171717"/>
                </a:solidFill>
                <a:effectLst/>
                <a:latin typeface="Segoe UI" panose="020B0502040204020203" pitchFamily="34" charset="0"/>
              </a:rPr>
              <a:t>Session state can be stored in a distributed cache.</a:t>
            </a:r>
          </a:p>
          <a:p>
            <a:pPr algn="l"/>
            <a:r>
              <a:rPr lang="en-US" b="0" i="0" dirty="0">
                <a:solidFill>
                  <a:srgbClr val="171717"/>
                </a:solidFill>
                <a:effectLst/>
                <a:latin typeface="Segoe UI" panose="020B0502040204020203" pitchFamily="34" charset="0"/>
              </a:rPr>
              <a:t>Any long-running work is done asynchronously by the worker.</a:t>
            </a:r>
          </a:p>
          <a:p>
            <a:pPr algn="l"/>
            <a:r>
              <a:rPr lang="en-US" b="0" i="0" dirty="0">
                <a:solidFill>
                  <a:srgbClr val="171717"/>
                </a:solidFill>
                <a:effectLst/>
                <a:latin typeface="Segoe UI" panose="020B0502040204020203" pitchFamily="34" charset="0"/>
              </a:rPr>
              <a:t>The worker can be triggered by messages on the queue or run on a schedule for batch processing. </a:t>
            </a:r>
          </a:p>
          <a:p>
            <a:pPr lvl="1"/>
            <a:r>
              <a:rPr lang="en-US" b="0" i="0" dirty="0">
                <a:solidFill>
                  <a:srgbClr val="171717"/>
                </a:solidFill>
                <a:effectLst/>
                <a:latin typeface="Segoe UI" panose="020B0502040204020203" pitchFamily="34" charset="0"/>
              </a:rPr>
              <a:t>The worker is an optional component. If there are no long-running operations, the worker can be omitted.</a:t>
            </a:r>
          </a:p>
          <a:p>
            <a:pPr algn="l"/>
            <a:r>
              <a:rPr lang="en-US" b="0" i="0" dirty="0">
                <a:solidFill>
                  <a:srgbClr val="171717"/>
                </a:solidFill>
                <a:effectLst/>
                <a:latin typeface="Segoe UI" panose="020B0502040204020203" pitchFamily="34" charset="0"/>
              </a:rPr>
              <a:t>The front end might consist of a web API. </a:t>
            </a:r>
          </a:p>
          <a:p>
            <a:pPr algn="l"/>
            <a:r>
              <a:rPr lang="en-US" b="0" i="0" dirty="0">
                <a:solidFill>
                  <a:srgbClr val="171717"/>
                </a:solidFill>
                <a:effectLst/>
                <a:latin typeface="Segoe UI" panose="020B0502040204020203" pitchFamily="34" charset="0"/>
              </a:rPr>
              <a:t>On the client side, the web API can be consumed by a single-page application that makes AJAX calls, or by a native client application.</a:t>
            </a:r>
          </a:p>
          <a:p>
            <a:endParaRPr lang="en-IN" dirty="0"/>
          </a:p>
        </p:txBody>
      </p:sp>
    </p:spTree>
    <p:extLst>
      <p:ext uri="{BB962C8B-B14F-4D97-AF65-F5344CB8AC3E}">
        <p14:creationId xmlns:p14="http://schemas.microsoft.com/office/powerpoint/2010/main" val="41656115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908A-4EE8-4587-8BAE-E2D1A18DA00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Web-Queue-Worker on Azure</a:t>
            </a:r>
          </a:p>
        </p:txBody>
      </p:sp>
      <p:pic>
        <p:nvPicPr>
          <p:cNvPr id="5" name="Picture 4">
            <a:extLst>
              <a:ext uri="{FF2B5EF4-FFF2-40B4-BE49-F238E27FC236}">
                <a16:creationId xmlns:a16="http://schemas.microsoft.com/office/drawing/2014/main" id="{E60D6961-7879-4192-8867-A4D3EF73917D}"/>
              </a:ext>
            </a:extLst>
          </p:cNvPr>
          <p:cNvPicPr>
            <a:picLocks noChangeAspect="1"/>
          </p:cNvPicPr>
          <p:nvPr/>
        </p:nvPicPr>
        <p:blipFill>
          <a:blip r:embed="rId2"/>
          <a:stretch>
            <a:fillRect/>
          </a:stretch>
        </p:blipFill>
        <p:spPr>
          <a:xfrm>
            <a:off x="1309200" y="1845426"/>
            <a:ext cx="9570546" cy="4450303"/>
          </a:xfrm>
          <a:prstGeom prst="rect">
            <a:avLst/>
          </a:prstGeom>
        </p:spPr>
      </p:pic>
    </p:spTree>
    <p:extLst>
      <p:ext uri="{BB962C8B-B14F-4D97-AF65-F5344CB8AC3E}">
        <p14:creationId xmlns:p14="http://schemas.microsoft.com/office/powerpoint/2010/main" val="13952494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0AA04-09AA-4BD2-A5B4-F4728FEA97E0}"/>
              </a:ext>
            </a:extLst>
          </p:cNvPr>
          <p:cNvSpPr>
            <a:spLocks noGrp="1"/>
          </p:cNvSpPr>
          <p:nvPr>
            <p:ph idx="1"/>
          </p:nvPr>
        </p:nvSpPr>
        <p:spPr>
          <a:xfrm>
            <a:off x="838200" y="934948"/>
            <a:ext cx="10515600" cy="5242015"/>
          </a:xfrm>
        </p:spPr>
        <p:txBody>
          <a:bodyPr/>
          <a:lstStyle/>
          <a:p>
            <a:pPr algn="l"/>
            <a:r>
              <a:rPr lang="en-US" b="0" i="0" dirty="0">
                <a:solidFill>
                  <a:srgbClr val="171717"/>
                </a:solidFill>
                <a:effectLst/>
                <a:latin typeface="Segoe UI" panose="020B0502040204020203" pitchFamily="34" charset="0"/>
              </a:rPr>
              <a:t>Consider this architecture style for:</a:t>
            </a:r>
          </a:p>
          <a:p>
            <a:pPr lvl="1"/>
            <a:r>
              <a:rPr lang="en-US" b="0" i="0" dirty="0">
                <a:solidFill>
                  <a:srgbClr val="171717"/>
                </a:solidFill>
                <a:effectLst/>
                <a:latin typeface="Segoe UI" panose="020B0502040204020203" pitchFamily="34" charset="0"/>
              </a:rPr>
              <a:t>Applications with a relatively simple domain.</a:t>
            </a:r>
          </a:p>
          <a:p>
            <a:pPr lvl="1"/>
            <a:r>
              <a:rPr lang="en-US" b="0" i="0" dirty="0">
                <a:solidFill>
                  <a:srgbClr val="171717"/>
                </a:solidFill>
                <a:effectLst/>
                <a:latin typeface="Segoe UI" panose="020B0502040204020203" pitchFamily="34" charset="0"/>
              </a:rPr>
              <a:t>Applications with some long-running workflows or batch operations.</a:t>
            </a:r>
          </a:p>
          <a:p>
            <a:pPr lvl="1"/>
            <a:r>
              <a:rPr lang="en-US" b="0" i="0" dirty="0">
                <a:solidFill>
                  <a:srgbClr val="171717"/>
                </a:solidFill>
                <a:effectLst/>
                <a:latin typeface="Segoe UI" panose="020B0502040204020203" pitchFamily="34" charset="0"/>
              </a:rPr>
              <a:t>When you want to use managed services, rather than infrastructure as a service (IaaS).</a:t>
            </a:r>
          </a:p>
        </p:txBody>
      </p:sp>
    </p:spTree>
    <p:extLst>
      <p:ext uri="{BB962C8B-B14F-4D97-AF65-F5344CB8AC3E}">
        <p14:creationId xmlns:p14="http://schemas.microsoft.com/office/powerpoint/2010/main" val="15933468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CC86-71FA-43A7-A20A-97D4B8791882}"/>
              </a:ext>
            </a:extLst>
          </p:cNvPr>
          <p:cNvSpPr>
            <a:spLocks noGrp="1"/>
          </p:cNvSpPr>
          <p:nvPr>
            <p:ph type="title"/>
          </p:nvPr>
        </p:nvSpPr>
        <p:spPr/>
        <p:txBody>
          <a:bodyPr/>
          <a:lstStyle/>
          <a:p>
            <a:r>
              <a:rPr lang="en-IN" dirty="0"/>
              <a:t>Microservices Architecture</a:t>
            </a:r>
          </a:p>
        </p:txBody>
      </p:sp>
      <p:sp>
        <p:nvSpPr>
          <p:cNvPr id="3" name="Content Placeholder 2">
            <a:extLst>
              <a:ext uri="{FF2B5EF4-FFF2-40B4-BE49-F238E27FC236}">
                <a16:creationId xmlns:a16="http://schemas.microsoft.com/office/drawing/2014/main" id="{252222FA-CDF8-4D53-B8EC-0391453A4A65}"/>
              </a:ext>
            </a:extLst>
          </p:cNvPr>
          <p:cNvSpPr>
            <a:spLocks noGrp="1"/>
          </p:cNvSpPr>
          <p:nvPr>
            <p:ph idx="1"/>
          </p:nvPr>
        </p:nvSpPr>
        <p:spPr/>
        <p:txBody>
          <a:bodyPr>
            <a:normAutofit fontScale="92500" lnSpcReduction="10000"/>
          </a:bodyPr>
          <a:lstStyle/>
          <a:p>
            <a:r>
              <a:rPr lang="en-IN" b="0" i="0" dirty="0">
                <a:solidFill>
                  <a:srgbClr val="171717"/>
                </a:solidFill>
                <a:effectLst/>
                <a:latin typeface="Segoe UI" panose="020B0502040204020203" pitchFamily="34" charset="0"/>
              </a:rPr>
              <a:t>a microservices architecture is an approach to building a server application as a set of small services</a:t>
            </a:r>
          </a:p>
          <a:p>
            <a:r>
              <a:rPr lang="en-IN" b="0" i="0" dirty="0">
                <a:solidFill>
                  <a:srgbClr val="171717"/>
                </a:solidFill>
                <a:effectLst/>
                <a:latin typeface="Segoe UI" panose="020B0502040204020203" pitchFamily="34" charset="0"/>
              </a:rPr>
              <a:t>Each service runs in its own process and communicates with other processes using protocols such as HTTP/HTTPS, </a:t>
            </a:r>
            <a:r>
              <a:rPr lang="en-IN" b="0" i="0" dirty="0" err="1">
                <a:solidFill>
                  <a:srgbClr val="171717"/>
                </a:solidFill>
                <a:effectLst/>
                <a:latin typeface="Segoe UI" panose="020B0502040204020203" pitchFamily="34" charset="0"/>
              </a:rPr>
              <a:t>WebSockets</a:t>
            </a:r>
            <a:r>
              <a:rPr lang="en-IN" b="0" i="0" dirty="0">
                <a:solidFill>
                  <a:srgbClr val="171717"/>
                </a:solidFill>
                <a:effectLst/>
                <a:latin typeface="Segoe UI" panose="020B0502040204020203" pitchFamily="34" charset="0"/>
              </a:rPr>
              <a:t>, or </a:t>
            </a:r>
            <a:r>
              <a:rPr lang="en-IN" b="0" i="0" u="none" strike="noStrike" dirty="0">
                <a:effectLst/>
                <a:latin typeface="Segoe UI" panose="020B0502040204020203" pitchFamily="34" charset="0"/>
                <a:hlinkClick r:id="rId2"/>
              </a:rPr>
              <a:t>AMQP</a:t>
            </a:r>
            <a:endParaRPr lang="en-IN" u="none" strike="noStrike" dirty="0">
              <a:solidFill>
                <a:srgbClr val="171717"/>
              </a:solidFill>
              <a:latin typeface="Segoe UI" panose="020B0502040204020203" pitchFamily="34" charset="0"/>
            </a:endParaRPr>
          </a:p>
          <a:p>
            <a:r>
              <a:rPr lang="en-IN" b="0" i="0" dirty="0">
                <a:solidFill>
                  <a:srgbClr val="171717"/>
                </a:solidFill>
                <a:effectLst/>
                <a:latin typeface="Segoe UI" panose="020B0502040204020203" pitchFamily="34" charset="0"/>
              </a:rPr>
              <a:t>Each microservice implements a specific end-to-end domain or business capability within a certain context boundary, and each must be developed autonomously and be deployable independently</a:t>
            </a:r>
          </a:p>
          <a:p>
            <a:r>
              <a:rPr lang="en-IN" b="0" i="0" dirty="0">
                <a:solidFill>
                  <a:srgbClr val="171717"/>
                </a:solidFill>
                <a:effectLst/>
                <a:latin typeface="Segoe UI" panose="020B0502040204020203" pitchFamily="34" charset="0"/>
              </a:rPr>
              <a:t>each microservice should own its related domain data model and domain logic (sovereignty and decentralized data management) and could be based on different data storage technologies (SQL, NoSQL) and different programming languages</a:t>
            </a:r>
            <a:endParaRPr lang="en-IN" dirty="0"/>
          </a:p>
        </p:txBody>
      </p:sp>
    </p:spTree>
    <p:extLst>
      <p:ext uri="{BB962C8B-B14F-4D97-AF65-F5344CB8AC3E}">
        <p14:creationId xmlns:p14="http://schemas.microsoft.com/office/powerpoint/2010/main" val="14152352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B673-AD64-4DF1-9449-450A23245F53}"/>
              </a:ext>
            </a:extLst>
          </p:cNvPr>
          <p:cNvSpPr>
            <a:spLocks noGrp="1"/>
          </p:cNvSpPr>
          <p:nvPr>
            <p:ph type="title"/>
          </p:nvPr>
        </p:nvSpPr>
        <p:spPr/>
        <p:txBody>
          <a:bodyPr/>
          <a:lstStyle/>
          <a:p>
            <a:r>
              <a:rPr lang="en-IN" b="0" i="0" dirty="0">
                <a:solidFill>
                  <a:srgbClr val="171717"/>
                </a:solidFill>
                <a:effectLst/>
                <a:latin typeface="Segoe UI" panose="020B0502040204020203" pitchFamily="34" charset="0"/>
              </a:rPr>
              <a:t>Why a microservices architecture?</a:t>
            </a:r>
            <a:endParaRPr lang="en-IN" dirty="0"/>
          </a:p>
        </p:txBody>
      </p:sp>
      <p:sp>
        <p:nvSpPr>
          <p:cNvPr id="3" name="Content Placeholder 2">
            <a:extLst>
              <a:ext uri="{FF2B5EF4-FFF2-40B4-BE49-F238E27FC236}">
                <a16:creationId xmlns:a16="http://schemas.microsoft.com/office/drawing/2014/main" id="{D6AE0B07-9627-45C8-BCA2-2D8A76CC8C38}"/>
              </a:ext>
            </a:extLst>
          </p:cNvPr>
          <p:cNvSpPr>
            <a:spLocks noGrp="1"/>
          </p:cNvSpPr>
          <p:nvPr>
            <p:ph idx="1"/>
          </p:nvPr>
        </p:nvSpPr>
        <p:spPr/>
        <p:txBody>
          <a:bodyPr>
            <a:normAutofit fontScale="92500" lnSpcReduction="10000"/>
          </a:bodyPr>
          <a:lstStyle/>
          <a:p>
            <a:pPr algn="l"/>
            <a:r>
              <a:rPr lang="en-IN" b="0" i="0" dirty="0">
                <a:solidFill>
                  <a:srgbClr val="171717"/>
                </a:solidFill>
                <a:effectLst/>
                <a:latin typeface="Segoe UI" panose="020B0502040204020203" pitchFamily="34" charset="0"/>
              </a:rPr>
              <a:t>it provides long-term agility. Microservices enable better maintainability in complex, large, and highly-scalable systems by letting you create applications based on many independently deployable services that each have granular and autonomous lifecycles.</a:t>
            </a:r>
          </a:p>
          <a:p>
            <a:pPr algn="l"/>
            <a:r>
              <a:rPr lang="en-IN" b="0" i="0" dirty="0">
                <a:solidFill>
                  <a:srgbClr val="171717"/>
                </a:solidFill>
                <a:effectLst/>
                <a:latin typeface="Segoe UI" panose="020B0502040204020203" pitchFamily="34" charset="0"/>
              </a:rPr>
              <a:t>As an additional benefit, microservices can scale out independently</a:t>
            </a:r>
          </a:p>
          <a:p>
            <a:pPr algn="l"/>
            <a:r>
              <a:rPr lang="en-IN" b="0" i="0" dirty="0">
                <a:solidFill>
                  <a:srgbClr val="171717"/>
                </a:solidFill>
                <a:effectLst/>
                <a:latin typeface="Segoe UI" panose="020B0502040204020203" pitchFamily="34" charset="0"/>
              </a:rPr>
              <a:t>Instead of having a single monolithic application that you must scale out as a unit, you can instead scale out specific microservices</a:t>
            </a:r>
            <a:endParaRPr lang="en-IN" dirty="0">
              <a:solidFill>
                <a:srgbClr val="171717"/>
              </a:solidFill>
              <a:latin typeface="Segoe UI" panose="020B0502040204020203" pitchFamily="34" charset="0"/>
            </a:endParaRPr>
          </a:p>
          <a:p>
            <a:pPr algn="l"/>
            <a:r>
              <a:rPr lang="en-IN" b="0" i="0" dirty="0">
                <a:solidFill>
                  <a:srgbClr val="171717"/>
                </a:solidFill>
                <a:effectLst/>
                <a:latin typeface="Segoe UI" panose="020B0502040204020203" pitchFamily="34" charset="0"/>
              </a:rPr>
              <a:t>That way, you can scale just the functional area that needs more processing power or network bandwidth to support demand, rather than scaling out other areas of the application that don't need to be scaled. That means cost savings because you need less hardware</a:t>
            </a:r>
          </a:p>
          <a:p>
            <a:endParaRPr lang="en-IN" dirty="0"/>
          </a:p>
        </p:txBody>
      </p:sp>
    </p:spTree>
    <p:extLst>
      <p:ext uri="{BB962C8B-B14F-4D97-AF65-F5344CB8AC3E}">
        <p14:creationId xmlns:p14="http://schemas.microsoft.com/office/powerpoint/2010/main" val="28265156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27BF54-1907-4AA2-BA10-055DF825298E}"/>
              </a:ext>
            </a:extLst>
          </p:cNvPr>
          <p:cNvPicPr>
            <a:picLocks noChangeAspect="1"/>
          </p:cNvPicPr>
          <p:nvPr/>
        </p:nvPicPr>
        <p:blipFill>
          <a:blip r:embed="rId2"/>
          <a:stretch>
            <a:fillRect/>
          </a:stretch>
        </p:blipFill>
        <p:spPr>
          <a:xfrm>
            <a:off x="1054312" y="643467"/>
            <a:ext cx="10083375" cy="5571065"/>
          </a:xfrm>
          <a:prstGeom prst="rect">
            <a:avLst/>
          </a:prstGeom>
          <a:ln>
            <a:noFill/>
          </a:ln>
        </p:spPr>
      </p:pic>
    </p:spTree>
    <p:extLst>
      <p:ext uri="{BB962C8B-B14F-4D97-AF65-F5344CB8AC3E}">
        <p14:creationId xmlns:p14="http://schemas.microsoft.com/office/powerpoint/2010/main" val="14002600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224E4C-7788-4429-844B-B3C66BD3A3AB}"/>
              </a:ext>
            </a:extLst>
          </p:cNvPr>
          <p:cNvSpPr>
            <a:spLocks noGrp="1"/>
          </p:cNvSpPr>
          <p:nvPr>
            <p:ph idx="1"/>
          </p:nvPr>
        </p:nvSpPr>
        <p:spPr>
          <a:xfrm>
            <a:off x="838200" y="842481"/>
            <a:ext cx="10515600" cy="5334482"/>
          </a:xfrm>
        </p:spPr>
        <p:txBody>
          <a:bodyPr/>
          <a:lstStyle/>
          <a:p>
            <a:r>
              <a:rPr lang="en-IN" b="0" i="0" dirty="0">
                <a:solidFill>
                  <a:srgbClr val="171717"/>
                </a:solidFill>
                <a:effectLst/>
                <a:latin typeface="Segoe UI" panose="020B0502040204020203" pitchFamily="34" charset="0"/>
              </a:rPr>
              <a:t>Architecting fine-grained microservices-based applications enables continuous integration and continuous delivery practices. </a:t>
            </a:r>
          </a:p>
          <a:p>
            <a:r>
              <a:rPr lang="en-IN" b="0" i="0" dirty="0">
                <a:solidFill>
                  <a:srgbClr val="171717"/>
                </a:solidFill>
                <a:effectLst/>
                <a:latin typeface="Segoe UI" panose="020B0502040204020203" pitchFamily="34" charset="0"/>
              </a:rPr>
              <a:t>It also accelerates delivery of new functions into the application. Fine-grained composition of applications also allows you to run and test microservices in isolation, and to evolve them autonomously while maintaining clear contracts between them.</a:t>
            </a:r>
          </a:p>
          <a:p>
            <a:r>
              <a:rPr lang="en-IN" b="0" i="0" dirty="0">
                <a:solidFill>
                  <a:srgbClr val="171717"/>
                </a:solidFill>
                <a:effectLst/>
                <a:latin typeface="Segoe UI" panose="020B0502040204020203" pitchFamily="34" charset="0"/>
              </a:rPr>
              <a:t>As long as you don't change the interfaces or contracts, you can change the internal implementation of any microservice or add new functionality without breaking other microservices.</a:t>
            </a:r>
            <a:endParaRPr lang="en-IN" dirty="0"/>
          </a:p>
        </p:txBody>
      </p:sp>
    </p:spTree>
    <p:extLst>
      <p:ext uri="{BB962C8B-B14F-4D97-AF65-F5344CB8AC3E}">
        <p14:creationId xmlns:p14="http://schemas.microsoft.com/office/powerpoint/2010/main" val="7706733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9DFD-540E-4180-8957-ABC069BFF201}"/>
              </a:ext>
            </a:extLst>
          </p:cNvPr>
          <p:cNvSpPr>
            <a:spLocks noGrp="1"/>
          </p:cNvSpPr>
          <p:nvPr>
            <p:ph type="title"/>
          </p:nvPr>
        </p:nvSpPr>
        <p:spPr>
          <a:xfrm>
            <a:off x="524256" y="491260"/>
            <a:ext cx="6594189" cy="1625210"/>
          </a:xfrm>
        </p:spPr>
        <p:txBody>
          <a:bodyPr>
            <a:normAutofit/>
          </a:bodyPr>
          <a:lstStyle/>
          <a:p>
            <a:r>
              <a:rPr lang="en-IN" b="1" i="0">
                <a:solidFill>
                  <a:srgbClr val="FFFFFF"/>
                </a:solidFill>
                <a:effectLst/>
                <a:latin typeface="Segoe UI" panose="020B0502040204020203" pitchFamily="34" charset="0"/>
              </a:rPr>
              <a:t>Data sovereignty per microservice</a:t>
            </a:r>
            <a:endParaRPr lang="en-IN">
              <a:solidFill>
                <a:srgbClr val="FFFFFF"/>
              </a:solidFill>
            </a:endParaRPr>
          </a:p>
        </p:txBody>
      </p:sp>
      <p:pic>
        <p:nvPicPr>
          <p:cNvPr id="5" name="Picture 4">
            <a:extLst>
              <a:ext uri="{FF2B5EF4-FFF2-40B4-BE49-F238E27FC236}">
                <a16:creationId xmlns:a16="http://schemas.microsoft.com/office/drawing/2014/main" id="{35143FBD-2AFE-4E10-8D75-8ADD12CF189E}"/>
              </a:ext>
            </a:extLst>
          </p:cNvPr>
          <p:cNvPicPr>
            <a:picLocks noChangeAspect="1"/>
          </p:cNvPicPr>
          <p:nvPr/>
        </p:nvPicPr>
        <p:blipFill rotWithShape="1">
          <a:blip r:embed="rId3"/>
          <a:srcRect r="98" b="-2"/>
          <a:stretch/>
        </p:blipFill>
        <p:spPr>
          <a:xfrm>
            <a:off x="327547" y="2454903"/>
            <a:ext cx="7058306" cy="4080254"/>
          </a:xfrm>
          <a:prstGeom prst="rect">
            <a:avLst/>
          </a:prstGeom>
        </p:spPr>
      </p:pic>
      <p:sp>
        <p:nvSpPr>
          <p:cNvPr id="3" name="Content Placeholder 2">
            <a:extLst>
              <a:ext uri="{FF2B5EF4-FFF2-40B4-BE49-F238E27FC236}">
                <a16:creationId xmlns:a16="http://schemas.microsoft.com/office/drawing/2014/main" id="{AEE758AE-ED35-441D-998F-F5544CB37261}"/>
              </a:ext>
            </a:extLst>
          </p:cNvPr>
          <p:cNvSpPr>
            <a:spLocks noGrp="1"/>
          </p:cNvSpPr>
          <p:nvPr>
            <p:ph idx="1"/>
          </p:nvPr>
        </p:nvSpPr>
        <p:spPr>
          <a:xfrm>
            <a:off x="8029319" y="917725"/>
            <a:ext cx="3424739" cy="4852362"/>
          </a:xfrm>
        </p:spPr>
        <p:txBody>
          <a:bodyPr anchor="ctr">
            <a:normAutofit/>
          </a:bodyPr>
          <a:lstStyle/>
          <a:p>
            <a:pPr marL="0" indent="0">
              <a:buNone/>
            </a:pPr>
            <a:r>
              <a:rPr lang="en-IN" sz="2400" b="0" i="0" dirty="0">
                <a:solidFill>
                  <a:srgbClr val="FFFFFF"/>
                </a:solidFill>
                <a:effectLst/>
                <a:latin typeface="Segoe UI" panose="020B0502040204020203" pitchFamily="34" charset="0"/>
              </a:rPr>
              <a:t>An important rule for microservices architecture is that each microservice must own its domain data and logic.</a:t>
            </a:r>
          </a:p>
          <a:p>
            <a:endParaRPr lang="en-IN" sz="2400" dirty="0">
              <a:solidFill>
                <a:srgbClr val="FFFFFF"/>
              </a:solidFill>
            </a:endParaRPr>
          </a:p>
        </p:txBody>
      </p:sp>
    </p:spTree>
    <p:extLst>
      <p:ext uri="{BB962C8B-B14F-4D97-AF65-F5344CB8AC3E}">
        <p14:creationId xmlns:p14="http://schemas.microsoft.com/office/powerpoint/2010/main" val="40262123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EDBC-583D-4F46-BFCC-8BC81B3604C3}"/>
              </a:ext>
            </a:extLst>
          </p:cNvPr>
          <p:cNvSpPr>
            <a:spLocks noGrp="1"/>
          </p:cNvSpPr>
          <p:nvPr>
            <p:ph type="title"/>
          </p:nvPr>
        </p:nvSpPr>
        <p:spPr/>
        <p:txBody>
          <a:bodyPr>
            <a:normAutofit/>
          </a:bodyPr>
          <a:lstStyle/>
          <a:p>
            <a:r>
              <a:rPr lang="en-IN" b="1" i="0" dirty="0">
                <a:solidFill>
                  <a:srgbClr val="171717"/>
                </a:solidFill>
                <a:effectLst/>
                <a:latin typeface="Segoe UI" panose="020B0502040204020203" pitchFamily="34" charset="0"/>
              </a:rPr>
              <a:t>Challenges and solutions for distributed data management</a:t>
            </a:r>
            <a:endParaRPr lang="en-IN" dirty="0"/>
          </a:p>
        </p:txBody>
      </p:sp>
      <p:graphicFrame>
        <p:nvGraphicFramePr>
          <p:cNvPr id="4" name="Content Placeholder 3">
            <a:extLst>
              <a:ext uri="{FF2B5EF4-FFF2-40B4-BE49-F238E27FC236}">
                <a16:creationId xmlns:a16="http://schemas.microsoft.com/office/drawing/2014/main" id="{C8136E54-C5EA-45B2-B8DE-D10DE685A5E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75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Quiz time!</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a:xfrm>
            <a:off x="838200" y="1825624"/>
            <a:ext cx="10515600" cy="4732491"/>
          </a:xfrm>
        </p:spPr>
        <p:txBody>
          <a:bodyPr>
            <a:normAutofit fontScale="92500" lnSpcReduction="10000"/>
          </a:bodyPr>
          <a:lstStyle/>
          <a:p>
            <a:pPr marL="0" indent="0">
              <a:buNone/>
            </a:pPr>
            <a:r>
              <a:rPr lang="en-IN" sz="1600"/>
              <a:t>Q. The SQL database instance in cloud is throttling. I move it from Standard tier to Premium tier. This move is an example of Horizontal or Vertical scaling?</a:t>
            </a:r>
          </a:p>
          <a:p>
            <a:pPr marL="0" indent="0">
              <a:buNone/>
            </a:pPr>
            <a:r>
              <a:rPr lang="en-IN" sz="1600"/>
              <a:t>A. Vertical scaling.</a:t>
            </a:r>
          </a:p>
          <a:p>
            <a:pPr marL="0" indent="0">
              <a:buNone/>
            </a:pPr>
            <a:r>
              <a:rPr lang="en-IN" sz="1600"/>
              <a:t>Q. I need to create my resume for placement interviews. I run MS Word online through Office 365 subscription to create my resume. This is an example of IaaS/PaaS/SaaS?</a:t>
            </a:r>
          </a:p>
          <a:p>
            <a:pPr marL="0" indent="0">
              <a:buNone/>
            </a:pPr>
            <a:r>
              <a:rPr lang="en-IN" sz="1600"/>
              <a:t>A. SaaS.</a:t>
            </a:r>
          </a:p>
          <a:p>
            <a:pPr marL="0" indent="0">
              <a:buNone/>
            </a:pPr>
            <a:r>
              <a:rPr lang="en-IN" sz="1600"/>
              <a:t>Q. I provisioned (created) an VM instance in my AWS cloud for installing a web server. This is an example of IaaS/PaaS/SaaS?</a:t>
            </a:r>
          </a:p>
          <a:p>
            <a:pPr marL="0" indent="0">
              <a:buNone/>
            </a:pPr>
            <a:r>
              <a:rPr lang="en-IN" sz="1600"/>
              <a:t>A. IaaS</a:t>
            </a:r>
          </a:p>
          <a:p>
            <a:pPr marL="0" indent="0">
              <a:buNone/>
            </a:pPr>
            <a:r>
              <a:rPr lang="en-IN" sz="1600"/>
              <a:t>Q. My company has multiple AWS accounts for running its business in AWS cloud. So many accounts are causing access and tracking confusions. My boss just asked me to look for a solution in AWS. What is that solution?</a:t>
            </a:r>
          </a:p>
          <a:p>
            <a:pPr marL="0" indent="0">
              <a:buNone/>
            </a:pPr>
            <a:r>
              <a:rPr lang="en-IN" sz="1600"/>
              <a:t>A. Use AWS organizations to create OUs &amp; assign SCPs and make one AWS account as master account for that organization. The billing then will happen against that master AWS account.</a:t>
            </a:r>
          </a:p>
          <a:p>
            <a:pPr marL="0" indent="0">
              <a:buNone/>
            </a:pPr>
            <a:r>
              <a:rPr lang="en-IN" sz="1600"/>
              <a:t>Q. In Azure, an Azure subscription can have multiple Azure accounts. True or false?</a:t>
            </a:r>
          </a:p>
          <a:p>
            <a:pPr marL="0" indent="0">
              <a:buNone/>
            </a:pPr>
            <a:r>
              <a:rPr lang="en-IN" sz="1600"/>
              <a:t>A. False. An Azure account can have multiple subscriptions but not vice versa.</a:t>
            </a:r>
          </a:p>
          <a:p>
            <a:pPr marL="0" indent="0">
              <a:buNone/>
            </a:pPr>
            <a:r>
              <a:rPr lang="en-IN" sz="1600"/>
              <a:t>Q. In Azure, I create my Azure account and then created a VM under it. All good. True or False?</a:t>
            </a:r>
          </a:p>
          <a:p>
            <a:pPr marL="0" indent="0">
              <a:buNone/>
            </a:pPr>
            <a:r>
              <a:rPr lang="en-IN" sz="1600"/>
              <a:t>A. False. Without first creating a subscription, no resources can be created under an Azure account.</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B3B30CD4-9D42-4AF9-A240-D4EB1F29E1A1}"/>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Tree>
    <p:extLst>
      <p:ext uri="{BB962C8B-B14F-4D97-AF65-F5344CB8AC3E}">
        <p14:creationId xmlns:p14="http://schemas.microsoft.com/office/powerpoint/2010/main" val="15995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0965-E949-439C-897F-787EA5D5EE16}"/>
              </a:ext>
            </a:extLst>
          </p:cNvPr>
          <p:cNvSpPr>
            <a:spLocks noGrp="1"/>
          </p:cNvSpPr>
          <p:nvPr>
            <p:ph type="title"/>
          </p:nvPr>
        </p:nvSpPr>
        <p:spPr/>
        <p:txBody>
          <a:bodyPr>
            <a:normAutofit/>
          </a:bodyPr>
          <a:lstStyle/>
          <a:p>
            <a:r>
              <a:rPr lang="en-IN" b="1" i="0" dirty="0">
                <a:solidFill>
                  <a:srgbClr val="171717"/>
                </a:solidFill>
                <a:effectLst/>
                <a:latin typeface="Segoe UI" panose="020B0502040204020203" pitchFamily="34" charset="0"/>
              </a:rPr>
              <a:t>Challenge #1: How to define the boundaries of each microservice</a:t>
            </a:r>
            <a:endParaRPr lang="en-IN" dirty="0"/>
          </a:p>
        </p:txBody>
      </p:sp>
      <p:sp>
        <p:nvSpPr>
          <p:cNvPr id="3" name="Content Placeholder 2">
            <a:extLst>
              <a:ext uri="{FF2B5EF4-FFF2-40B4-BE49-F238E27FC236}">
                <a16:creationId xmlns:a16="http://schemas.microsoft.com/office/drawing/2014/main" id="{4EA4E5D5-5676-4047-9DDE-EB1D8AEB4533}"/>
              </a:ext>
            </a:extLst>
          </p:cNvPr>
          <p:cNvSpPr>
            <a:spLocks noGrp="1"/>
          </p:cNvSpPr>
          <p:nvPr>
            <p:ph idx="1"/>
          </p:nvPr>
        </p:nvSpPr>
        <p:spPr/>
        <p:txBody>
          <a:bodyPr>
            <a:normAutofit fontScale="92500"/>
          </a:bodyPr>
          <a:lstStyle/>
          <a:p>
            <a:r>
              <a:rPr lang="en-IN" b="0" i="0" dirty="0">
                <a:solidFill>
                  <a:srgbClr val="171717"/>
                </a:solidFill>
                <a:effectLst/>
                <a:latin typeface="Segoe UI" panose="020B0502040204020203" pitchFamily="34" charset="0"/>
              </a:rPr>
              <a:t>focus on the application's logical domain models and related data</a:t>
            </a:r>
          </a:p>
          <a:p>
            <a:r>
              <a:rPr lang="en-IN" b="0" i="0" dirty="0">
                <a:solidFill>
                  <a:srgbClr val="171717"/>
                </a:solidFill>
                <a:effectLst/>
                <a:latin typeface="Segoe UI" panose="020B0502040204020203" pitchFamily="34" charset="0"/>
              </a:rPr>
              <a:t>Try to identify decoupled islands of data and different contexts within the same application</a:t>
            </a:r>
            <a:endParaRPr lang="en-IN" dirty="0">
              <a:solidFill>
                <a:srgbClr val="171717"/>
              </a:solidFill>
              <a:latin typeface="Segoe UI" panose="020B0502040204020203" pitchFamily="34" charset="0"/>
            </a:endParaRPr>
          </a:p>
          <a:p>
            <a:r>
              <a:rPr lang="en-IN" b="0" i="0" dirty="0">
                <a:solidFill>
                  <a:srgbClr val="171717"/>
                </a:solidFill>
                <a:effectLst/>
                <a:latin typeface="Segoe UI" panose="020B0502040204020203" pitchFamily="34" charset="0"/>
              </a:rPr>
              <a:t>The terms and entities that are used in those different contexts might sound similar, but you might discover that in a particular context, a business concept with one is used for a different purpose in another context, and might even have a different name</a:t>
            </a:r>
          </a:p>
          <a:p>
            <a:pPr lvl="1"/>
            <a:r>
              <a:rPr lang="en-IN" dirty="0">
                <a:solidFill>
                  <a:srgbClr val="171717"/>
                </a:solidFill>
                <a:latin typeface="Segoe UI" panose="020B0502040204020203" pitchFamily="34" charset="0"/>
              </a:rPr>
              <a:t>user: guest vs customer vs buyer</a:t>
            </a:r>
          </a:p>
          <a:p>
            <a:r>
              <a:rPr lang="en-IN" b="0" i="0" dirty="0">
                <a:solidFill>
                  <a:srgbClr val="171717"/>
                </a:solidFill>
                <a:effectLst/>
                <a:latin typeface="Segoe UI" panose="020B0502040204020203" pitchFamily="34" charset="0"/>
              </a:rPr>
              <a:t>always attempt to minimize the coupling between those microservices</a:t>
            </a:r>
            <a:endParaRPr lang="en-IN"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668194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C2F3-8E38-4EE8-9BDE-BDD93AD5A6F5}"/>
              </a:ext>
            </a:extLst>
          </p:cNvPr>
          <p:cNvSpPr>
            <a:spLocks noGrp="1"/>
          </p:cNvSpPr>
          <p:nvPr>
            <p:ph type="title"/>
          </p:nvPr>
        </p:nvSpPr>
        <p:spPr/>
        <p:txBody>
          <a:bodyPr>
            <a:normAutofit fontScale="90000"/>
          </a:bodyPr>
          <a:lstStyle/>
          <a:p>
            <a:r>
              <a:rPr lang="en-IN" b="1" i="0" dirty="0">
                <a:solidFill>
                  <a:srgbClr val="171717"/>
                </a:solidFill>
                <a:effectLst/>
                <a:latin typeface="Segoe UI" panose="020B0502040204020203" pitchFamily="34" charset="0"/>
              </a:rPr>
              <a:t>Challenge #2: How to create queries that retrieve data from several microservices</a:t>
            </a:r>
            <a:endParaRPr lang="en-IN" dirty="0"/>
          </a:p>
        </p:txBody>
      </p:sp>
      <p:sp>
        <p:nvSpPr>
          <p:cNvPr id="3" name="Content Placeholder 2">
            <a:extLst>
              <a:ext uri="{FF2B5EF4-FFF2-40B4-BE49-F238E27FC236}">
                <a16:creationId xmlns:a16="http://schemas.microsoft.com/office/drawing/2014/main" id="{D8D93AF1-9BD7-4D67-AADD-E6DBB6093DB1}"/>
              </a:ext>
            </a:extLst>
          </p:cNvPr>
          <p:cNvSpPr>
            <a:spLocks noGrp="1"/>
          </p:cNvSpPr>
          <p:nvPr>
            <p:ph idx="1"/>
          </p:nvPr>
        </p:nvSpPr>
        <p:spPr/>
        <p:txBody>
          <a:bodyPr>
            <a:normAutofit/>
          </a:bodyPr>
          <a:lstStyle/>
          <a:p>
            <a:r>
              <a:rPr lang="en-IN" b="0" i="0" dirty="0">
                <a:solidFill>
                  <a:srgbClr val="171717"/>
                </a:solidFill>
                <a:effectLst/>
                <a:latin typeface="Segoe UI" panose="020B0502040204020203" pitchFamily="34" charset="0"/>
              </a:rPr>
              <a:t>how to implement queries that retrieve data from several microservices, while avoiding chatty communication to the microservices from remote client apps</a:t>
            </a:r>
          </a:p>
          <a:p>
            <a:pPr marL="0" indent="0">
              <a:buNone/>
            </a:pPr>
            <a:endParaRPr lang="en-IN" b="0" i="0" dirty="0">
              <a:solidFill>
                <a:srgbClr val="171717"/>
              </a:solidFill>
              <a:effectLst/>
              <a:latin typeface="Segoe UI" panose="020B0502040204020203" pitchFamily="34" charset="0"/>
            </a:endParaRPr>
          </a:p>
          <a:p>
            <a:r>
              <a:rPr lang="en-IN" b="0" i="0" dirty="0">
                <a:solidFill>
                  <a:srgbClr val="171717"/>
                </a:solidFill>
                <a:effectLst/>
                <a:latin typeface="Segoe UI" panose="020B0502040204020203" pitchFamily="34" charset="0"/>
              </a:rPr>
              <a:t>need a way to aggregate information if you want to improve the efficiency in the communications of your system</a:t>
            </a:r>
          </a:p>
          <a:p>
            <a:endParaRPr lang="en-IN" dirty="0">
              <a:solidFill>
                <a:srgbClr val="171717"/>
              </a:solidFill>
              <a:latin typeface="Segoe UI" panose="020B0502040204020203" pitchFamily="34" charset="0"/>
            </a:endParaRPr>
          </a:p>
          <a:p>
            <a:pPr marL="0" indent="0">
              <a:buNone/>
            </a:pPr>
            <a:endParaRPr lang="en-IN" dirty="0"/>
          </a:p>
        </p:txBody>
      </p:sp>
    </p:spTree>
    <p:extLst>
      <p:ext uri="{BB962C8B-B14F-4D97-AF65-F5344CB8AC3E}">
        <p14:creationId xmlns:p14="http://schemas.microsoft.com/office/powerpoint/2010/main" val="16028632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4D546-6B78-4941-9958-C8E53C11D3FF}"/>
              </a:ext>
            </a:extLst>
          </p:cNvPr>
          <p:cNvSpPr>
            <a:spLocks noGrp="1"/>
          </p:cNvSpPr>
          <p:nvPr>
            <p:ph idx="1"/>
          </p:nvPr>
        </p:nvSpPr>
        <p:spPr>
          <a:xfrm>
            <a:off x="838200" y="986828"/>
            <a:ext cx="10515600" cy="5190135"/>
          </a:xfrm>
        </p:spPr>
        <p:txBody>
          <a:bodyPr>
            <a:normAutofit fontScale="92500" lnSpcReduction="20000"/>
          </a:bodyPr>
          <a:lstStyle/>
          <a:p>
            <a:pPr marL="0" indent="0">
              <a:buNone/>
            </a:pPr>
            <a:r>
              <a:rPr lang="en-IN" sz="2000" b="1" i="0" dirty="0">
                <a:solidFill>
                  <a:srgbClr val="171717"/>
                </a:solidFill>
                <a:effectLst/>
                <a:latin typeface="Segoe UI" panose="020B0502040204020203" pitchFamily="34" charset="0"/>
              </a:rPr>
              <a:t>API Gateway</a:t>
            </a:r>
          </a:p>
          <a:p>
            <a:r>
              <a:rPr lang="en-IN" sz="2000" b="0" i="0" dirty="0">
                <a:solidFill>
                  <a:srgbClr val="171717"/>
                </a:solidFill>
                <a:effectLst/>
                <a:latin typeface="Segoe UI" panose="020B0502040204020203" pitchFamily="34" charset="0"/>
              </a:rPr>
              <a:t>In a microservices architecture, the client apps usually need to consume functionality from more than one microservice.</a:t>
            </a:r>
          </a:p>
          <a:p>
            <a:pPr lvl="1"/>
            <a:r>
              <a:rPr lang="en-IN" sz="1800" b="0" i="0" dirty="0">
                <a:solidFill>
                  <a:srgbClr val="171717"/>
                </a:solidFill>
                <a:effectLst/>
                <a:latin typeface="Segoe UI" panose="020B0502040204020203" pitchFamily="34" charset="0"/>
              </a:rPr>
              <a:t>the client needs to handle multiple calls to microservice endpoints</a:t>
            </a:r>
            <a:endParaRPr lang="en-IN" sz="1800" dirty="0">
              <a:solidFill>
                <a:srgbClr val="171717"/>
              </a:solidFill>
              <a:latin typeface="Segoe UI" panose="020B0502040204020203" pitchFamily="34" charset="0"/>
            </a:endParaRPr>
          </a:p>
          <a:p>
            <a:r>
              <a:rPr lang="en-IN" sz="2000" b="1" dirty="0"/>
              <a:t>Coupling</a:t>
            </a:r>
            <a:r>
              <a:rPr lang="en-IN" sz="2000" dirty="0"/>
              <a:t>: Without the API Gateway pattern, the client apps are coupled to the internal microservices. The client apps need to know how the multiple areas of the application are decomposed in microservices. When evolving and refactoring the internal microservices, those actions impact maintenance because they cause breaking changes to the client apps due to the direct reference to the internal microservices from the client apps. Client apps need to be updated frequently, making the solution harder to evolve.</a:t>
            </a:r>
          </a:p>
          <a:p>
            <a:r>
              <a:rPr lang="en-IN" sz="2000" b="1" dirty="0"/>
              <a:t>Too many round trips</a:t>
            </a:r>
            <a:r>
              <a:rPr lang="en-IN" sz="2000" dirty="0"/>
              <a:t>: A single page/screen in the client app might require several calls to multiple services. That can result in multiple network round trips between the client and the server, adding significant latency. Aggregation handled in an intermediate level could improve the performance and user experience for the client app.</a:t>
            </a:r>
          </a:p>
          <a:p>
            <a:r>
              <a:rPr lang="en-IN" sz="2000" b="1" dirty="0"/>
              <a:t>Security issues</a:t>
            </a:r>
            <a:r>
              <a:rPr lang="en-IN" sz="2000" dirty="0"/>
              <a:t>: Without a gateway, all the microservices must be exposed to the "external world", making the attack surface larger than if you hide internal microservices that aren't directly used by the client apps. The smaller the attack surface is, the more secure your application can be.</a:t>
            </a:r>
          </a:p>
          <a:p>
            <a:r>
              <a:rPr lang="en-IN" sz="2000" b="1" dirty="0"/>
              <a:t>Cross-cutting concerns</a:t>
            </a:r>
            <a:r>
              <a:rPr lang="en-IN" sz="2000" dirty="0"/>
              <a:t>: Each publicly published microservice must handle concerns such as authorization and SSL. In many situations, those concerns could be handled in a single tier so the internal microservices are simplified.</a:t>
            </a:r>
          </a:p>
        </p:txBody>
      </p:sp>
    </p:spTree>
    <p:extLst>
      <p:ext uri="{BB962C8B-B14F-4D97-AF65-F5344CB8AC3E}">
        <p14:creationId xmlns:p14="http://schemas.microsoft.com/office/powerpoint/2010/main" val="12244034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AC1B-8B54-4DEA-92C9-70341170423E}"/>
              </a:ext>
            </a:extLst>
          </p:cNvPr>
          <p:cNvSpPr>
            <a:spLocks noGrp="1"/>
          </p:cNvSpPr>
          <p:nvPr>
            <p:ph type="title"/>
          </p:nvPr>
        </p:nvSpPr>
        <p:spPr/>
        <p:txBody>
          <a:bodyPr/>
          <a:lstStyle/>
          <a:p>
            <a:r>
              <a:rPr lang="en-IN"/>
              <a:t>API Gateway Pattern</a:t>
            </a:r>
            <a:endParaRPr lang="en-IN" dirty="0"/>
          </a:p>
        </p:txBody>
      </p:sp>
      <p:pic>
        <p:nvPicPr>
          <p:cNvPr id="4" name="Picture 3">
            <a:extLst>
              <a:ext uri="{FF2B5EF4-FFF2-40B4-BE49-F238E27FC236}">
                <a16:creationId xmlns:a16="http://schemas.microsoft.com/office/drawing/2014/main" id="{AD4D50B5-9D53-472C-B685-0B10FA6F0193}"/>
              </a:ext>
            </a:extLst>
          </p:cNvPr>
          <p:cNvPicPr>
            <a:picLocks noChangeAspect="1"/>
          </p:cNvPicPr>
          <p:nvPr/>
        </p:nvPicPr>
        <p:blipFill>
          <a:blip r:embed="rId3"/>
          <a:stretch>
            <a:fillRect/>
          </a:stretch>
        </p:blipFill>
        <p:spPr>
          <a:xfrm>
            <a:off x="838200" y="1564371"/>
            <a:ext cx="9973901" cy="4899223"/>
          </a:xfrm>
          <a:prstGeom prst="rect">
            <a:avLst/>
          </a:prstGeom>
        </p:spPr>
      </p:pic>
    </p:spTree>
    <p:extLst>
      <p:ext uri="{BB962C8B-B14F-4D97-AF65-F5344CB8AC3E}">
        <p14:creationId xmlns:p14="http://schemas.microsoft.com/office/powerpoint/2010/main" val="10927544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F830E5-DB5D-4EBA-9D6F-6DD6BD9D10E2}"/>
              </a:ext>
            </a:extLst>
          </p:cNvPr>
          <p:cNvSpPr>
            <a:spLocks noGrp="1"/>
          </p:cNvSpPr>
          <p:nvPr>
            <p:ph idx="1"/>
          </p:nvPr>
        </p:nvSpPr>
        <p:spPr>
          <a:xfrm>
            <a:off x="838200" y="832919"/>
            <a:ext cx="10515600" cy="5344044"/>
          </a:xfrm>
        </p:spPr>
        <p:txBody>
          <a:bodyPr/>
          <a:lstStyle/>
          <a:p>
            <a:r>
              <a:rPr lang="en-IN" b="0" i="0" dirty="0">
                <a:solidFill>
                  <a:srgbClr val="171717"/>
                </a:solidFill>
                <a:effectLst/>
                <a:latin typeface="Segoe UI" panose="020B0502040204020203" pitchFamily="34" charset="0"/>
              </a:rPr>
              <a:t>the API gateway sits between the client apps and the microservices. </a:t>
            </a:r>
          </a:p>
          <a:p>
            <a:r>
              <a:rPr lang="en-IN" b="0" i="0">
                <a:solidFill>
                  <a:srgbClr val="171717"/>
                </a:solidFill>
                <a:effectLst/>
                <a:latin typeface="Segoe UI" panose="020B0502040204020203" pitchFamily="34" charset="0"/>
              </a:rPr>
              <a:t>It </a:t>
            </a:r>
            <a:r>
              <a:rPr lang="en-IN" b="0" i="0" dirty="0">
                <a:solidFill>
                  <a:srgbClr val="171717"/>
                </a:solidFill>
                <a:effectLst/>
                <a:latin typeface="Segoe UI" panose="020B0502040204020203" pitchFamily="34" charset="0"/>
              </a:rPr>
              <a:t>acts as a reverse proxy, routing requests from clients to services</a:t>
            </a:r>
            <a:r>
              <a:rPr lang="en-IN" b="0" i="0">
                <a:solidFill>
                  <a:srgbClr val="171717"/>
                </a:solidFill>
                <a:effectLst/>
                <a:latin typeface="Segoe UI" panose="020B0502040204020203" pitchFamily="34" charset="0"/>
              </a:rPr>
              <a:t>. </a:t>
            </a:r>
          </a:p>
          <a:p>
            <a:r>
              <a:rPr lang="en-IN" b="0" i="0">
                <a:solidFill>
                  <a:srgbClr val="171717"/>
                </a:solidFill>
                <a:effectLst/>
                <a:latin typeface="Segoe UI" panose="020B0502040204020203" pitchFamily="34" charset="0"/>
              </a:rPr>
              <a:t>It </a:t>
            </a:r>
            <a:r>
              <a:rPr lang="en-IN" b="0" i="0" dirty="0">
                <a:solidFill>
                  <a:srgbClr val="171717"/>
                </a:solidFill>
                <a:effectLst/>
                <a:latin typeface="Segoe UI" panose="020B0502040204020203" pitchFamily="34" charset="0"/>
              </a:rPr>
              <a:t>can also provide additional cross-cutting features such as authentication, SSL termination, and cache.</a:t>
            </a:r>
            <a:endParaRPr lang="en-IN" dirty="0"/>
          </a:p>
        </p:txBody>
      </p:sp>
    </p:spTree>
    <p:extLst>
      <p:ext uri="{BB962C8B-B14F-4D97-AF65-F5344CB8AC3E}">
        <p14:creationId xmlns:p14="http://schemas.microsoft.com/office/powerpoint/2010/main" val="10571488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1A8A0E-B8EE-46AA-9CF0-06F1DA4D9ECD}"/>
              </a:ext>
            </a:extLst>
          </p:cNvPr>
          <p:cNvSpPr>
            <a:spLocks noGrp="1"/>
          </p:cNvSpPr>
          <p:nvPr>
            <p:ph idx="1"/>
          </p:nvPr>
        </p:nvSpPr>
        <p:spPr>
          <a:xfrm>
            <a:off x="838200" y="720969"/>
            <a:ext cx="10515600" cy="5455994"/>
          </a:xfrm>
        </p:spPr>
        <p:txBody>
          <a:bodyPr>
            <a:normAutofit lnSpcReduction="10000"/>
          </a:bodyPr>
          <a:lstStyle/>
          <a:p>
            <a:pPr marL="0" indent="0">
              <a:buNone/>
            </a:pPr>
            <a:r>
              <a:rPr lang="en-IN" b="1" i="0" dirty="0">
                <a:solidFill>
                  <a:srgbClr val="171717"/>
                </a:solidFill>
                <a:effectLst/>
                <a:latin typeface="Segoe UI" panose="020B0502040204020203" pitchFamily="34" charset="0"/>
              </a:rPr>
              <a:t>CQRS with query/reads tables</a:t>
            </a:r>
          </a:p>
          <a:p>
            <a:pPr marL="0" indent="0">
              <a:buNone/>
            </a:pPr>
            <a:r>
              <a:rPr lang="en-IN" b="0" i="0" dirty="0">
                <a:solidFill>
                  <a:srgbClr val="171717"/>
                </a:solidFill>
                <a:effectLst/>
                <a:latin typeface="Segoe UI" panose="020B0502040204020203" pitchFamily="34" charset="0"/>
              </a:rPr>
              <a:t>Another solution for aggregating data from multiple microservices is the </a:t>
            </a:r>
            <a:r>
              <a:rPr lang="en-IN" b="0" i="0" u="none" strike="noStrike" dirty="0">
                <a:effectLst/>
                <a:latin typeface="Segoe UI" panose="020B0502040204020203" pitchFamily="34" charset="0"/>
                <a:hlinkClick r:id="rId2"/>
              </a:rPr>
              <a:t>Materialized View pattern</a:t>
            </a:r>
            <a:r>
              <a:rPr lang="en-IN" b="0" i="0" dirty="0">
                <a:solidFill>
                  <a:srgbClr val="171717"/>
                </a:solidFill>
                <a:effectLst/>
                <a:latin typeface="Segoe UI" panose="020B0502040204020203" pitchFamily="34" charset="0"/>
              </a:rPr>
              <a:t>. </a:t>
            </a:r>
          </a:p>
          <a:p>
            <a:pPr marL="0" indent="0">
              <a:buNone/>
            </a:pPr>
            <a:r>
              <a:rPr lang="en-IN" b="0" i="0" dirty="0">
                <a:solidFill>
                  <a:srgbClr val="171717"/>
                </a:solidFill>
                <a:effectLst/>
                <a:latin typeface="Segoe UI" panose="020B0502040204020203" pitchFamily="34" charset="0"/>
              </a:rPr>
              <a:t>In this approach, you generate, in advance (prepare denormalized data before the actual queries happen), a read-only table with the data that's owned by multiple microservices. </a:t>
            </a:r>
          </a:p>
          <a:p>
            <a:pPr marL="0" indent="0">
              <a:buNone/>
            </a:pPr>
            <a:r>
              <a:rPr lang="en-IN" b="0" i="0" dirty="0">
                <a:solidFill>
                  <a:srgbClr val="171717"/>
                </a:solidFill>
                <a:effectLst/>
                <a:latin typeface="Segoe UI" panose="020B0502040204020203" pitchFamily="34" charset="0"/>
              </a:rPr>
              <a:t>The table has a format suited to the client app's needs. —you create a denormalized table in a different database that's used just for queries.</a:t>
            </a:r>
          </a:p>
          <a:p>
            <a:pPr marL="0" indent="0">
              <a:buNone/>
            </a:pPr>
            <a:r>
              <a:rPr lang="en-IN" b="0" i="0" dirty="0">
                <a:solidFill>
                  <a:srgbClr val="171717"/>
                </a:solidFill>
                <a:effectLst/>
                <a:latin typeface="Segoe UI" panose="020B0502040204020203" pitchFamily="34" charset="0"/>
              </a:rPr>
              <a:t> it also improves performance considerably when compared with a complex join, because you already have the data that the application needs in the query table. Of course, using Command and Query Responsibility Segregation (CQRS)</a:t>
            </a:r>
            <a:endParaRPr lang="en-IN" dirty="0"/>
          </a:p>
        </p:txBody>
      </p:sp>
    </p:spTree>
    <p:extLst>
      <p:ext uri="{BB962C8B-B14F-4D97-AF65-F5344CB8AC3E}">
        <p14:creationId xmlns:p14="http://schemas.microsoft.com/office/powerpoint/2010/main" val="22726139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379CC-B970-4310-B6B9-1C5F69A37B4A}"/>
              </a:ext>
            </a:extLst>
          </p:cNvPr>
          <p:cNvSpPr>
            <a:spLocks noGrp="1"/>
          </p:cNvSpPr>
          <p:nvPr>
            <p:ph idx="1"/>
          </p:nvPr>
        </p:nvSpPr>
        <p:spPr>
          <a:xfrm>
            <a:off x="838200" y="782515"/>
            <a:ext cx="10515600" cy="5394448"/>
          </a:xfrm>
        </p:spPr>
        <p:txBody>
          <a:bodyPr/>
          <a:lstStyle/>
          <a:p>
            <a:pPr marL="0" indent="0">
              <a:buNone/>
            </a:pPr>
            <a:r>
              <a:rPr lang="it-IT" b="1" i="0" dirty="0">
                <a:solidFill>
                  <a:srgbClr val="171717"/>
                </a:solidFill>
                <a:effectLst/>
                <a:latin typeface="Segoe UI" panose="020B0502040204020203" pitchFamily="34" charset="0"/>
              </a:rPr>
              <a:t>"Cold data" in central databases</a:t>
            </a:r>
          </a:p>
          <a:p>
            <a:pPr marL="0" indent="0">
              <a:buNone/>
            </a:pPr>
            <a:r>
              <a:rPr lang="en-IN" b="0" i="0" dirty="0">
                <a:solidFill>
                  <a:srgbClr val="171717"/>
                </a:solidFill>
                <a:effectLst/>
                <a:latin typeface="Segoe UI" panose="020B0502040204020203" pitchFamily="34" charset="0"/>
              </a:rPr>
              <a:t>For complex reports and queries that might not require real-time data, a common approach is to export your "hot data" (transactional data from the microservices) as "cold data" into large databases that are used only for reporting. </a:t>
            </a:r>
          </a:p>
          <a:p>
            <a:pPr marL="0" indent="0">
              <a:buNone/>
            </a:pPr>
            <a:endParaRPr lang="en-IN" dirty="0">
              <a:solidFill>
                <a:srgbClr val="171717"/>
              </a:solidFill>
              <a:latin typeface="Segoe UI" panose="020B0502040204020203" pitchFamily="34" charset="0"/>
            </a:endParaRPr>
          </a:p>
          <a:p>
            <a:pPr marL="0" indent="0">
              <a:buNone/>
            </a:pPr>
            <a:r>
              <a:rPr lang="en-IN" b="0" i="0" dirty="0">
                <a:solidFill>
                  <a:srgbClr val="171717"/>
                </a:solidFill>
                <a:effectLst/>
                <a:latin typeface="Segoe UI" panose="020B0502040204020203" pitchFamily="34" charset="0"/>
              </a:rPr>
              <a:t>That central database system can be a Big Data-based system, like Hadoop, a data warehouse like one based on Azure SQL Data Warehouse, or even a single SQL database that's used just for reports (if size won't be an issue).</a:t>
            </a:r>
            <a:endParaRPr lang="it-IT" b="1" i="0" dirty="0">
              <a:solidFill>
                <a:srgbClr val="171717"/>
              </a:solidFill>
              <a:effectLst/>
              <a:latin typeface="Segoe UI" panose="020B0502040204020203" pitchFamily="34" charset="0"/>
            </a:endParaRPr>
          </a:p>
          <a:p>
            <a:pPr marL="0" indent="0">
              <a:buNone/>
            </a:pPr>
            <a:endParaRPr lang="en-IN" dirty="0"/>
          </a:p>
        </p:txBody>
      </p:sp>
    </p:spTree>
    <p:extLst>
      <p:ext uri="{BB962C8B-B14F-4D97-AF65-F5344CB8AC3E}">
        <p14:creationId xmlns:p14="http://schemas.microsoft.com/office/powerpoint/2010/main" val="5299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9A52-B4C6-4A91-9EFF-93ED72518408}"/>
              </a:ext>
            </a:extLst>
          </p:cNvPr>
          <p:cNvSpPr>
            <a:spLocks noGrp="1"/>
          </p:cNvSpPr>
          <p:nvPr>
            <p:ph type="title"/>
          </p:nvPr>
        </p:nvSpPr>
        <p:spPr>
          <a:xfrm>
            <a:off x="838200" y="585216"/>
            <a:ext cx="10515600" cy="1325563"/>
          </a:xfrm>
        </p:spPr>
        <p:txBody>
          <a:bodyPr>
            <a:normAutofit/>
          </a:bodyPr>
          <a:lstStyle/>
          <a:p>
            <a:r>
              <a:rPr lang="en-IN" sz="4100" b="1" i="0">
                <a:solidFill>
                  <a:schemeClr val="bg1"/>
                </a:solidFill>
                <a:effectLst/>
                <a:latin typeface="Segoe UI" panose="020B0502040204020203" pitchFamily="34" charset="0"/>
              </a:rPr>
              <a:t>Challenge #3: How to achieve consistency across multiple microservices</a:t>
            </a:r>
            <a:endParaRPr lang="en-IN" sz="4100">
              <a:solidFill>
                <a:schemeClr val="bg1"/>
              </a:solidFill>
            </a:endParaRPr>
          </a:p>
        </p:txBody>
      </p:sp>
      <p:pic>
        <p:nvPicPr>
          <p:cNvPr id="5" name="Picture 4">
            <a:extLst>
              <a:ext uri="{FF2B5EF4-FFF2-40B4-BE49-F238E27FC236}">
                <a16:creationId xmlns:a16="http://schemas.microsoft.com/office/drawing/2014/main" id="{84A20DD7-A86A-48B2-92D6-B32585672189}"/>
              </a:ext>
            </a:extLst>
          </p:cNvPr>
          <p:cNvPicPr>
            <a:picLocks noChangeAspect="1"/>
          </p:cNvPicPr>
          <p:nvPr/>
        </p:nvPicPr>
        <p:blipFill rotWithShape="1">
          <a:blip r:embed="rId2"/>
          <a:srcRect r="5011"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65405B45-DDEB-4C62-B3F0-736F2DF2B185}"/>
              </a:ext>
            </a:extLst>
          </p:cNvPr>
          <p:cNvSpPr>
            <a:spLocks noGrp="1"/>
          </p:cNvSpPr>
          <p:nvPr>
            <p:ph idx="1"/>
          </p:nvPr>
        </p:nvSpPr>
        <p:spPr>
          <a:xfrm>
            <a:off x="7546848" y="2516777"/>
            <a:ext cx="3803904" cy="3660185"/>
          </a:xfrm>
        </p:spPr>
        <p:txBody>
          <a:bodyPr anchor="ctr">
            <a:normAutofit/>
          </a:bodyPr>
          <a:lstStyle/>
          <a:p>
            <a:r>
              <a:rPr lang="en-IN" sz="2200" b="0" i="0">
                <a:effectLst/>
                <a:latin typeface="Segoe UI" panose="020B0502040204020203" pitchFamily="34" charset="0"/>
              </a:rPr>
              <a:t>how to implement end-to-end business processes while keeping consistency across multiple microservices.</a:t>
            </a:r>
          </a:p>
          <a:p>
            <a:r>
              <a:rPr lang="en-IN" sz="2200">
                <a:latin typeface="Segoe UI" panose="020B0502040204020203" pitchFamily="34" charset="0"/>
              </a:rPr>
              <a:t>Eg Price update for a product in Catalog Service</a:t>
            </a:r>
          </a:p>
        </p:txBody>
      </p:sp>
    </p:spTree>
    <p:extLst>
      <p:ext uri="{BB962C8B-B14F-4D97-AF65-F5344CB8AC3E}">
        <p14:creationId xmlns:p14="http://schemas.microsoft.com/office/powerpoint/2010/main" val="403107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BF92AA-0F74-4FA5-B7AB-8A4F51E988F8}"/>
              </a:ext>
            </a:extLst>
          </p:cNvPr>
          <p:cNvSpPr>
            <a:spLocks noGrp="1"/>
          </p:cNvSpPr>
          <p:nvPr>
            <p:ph idx="1"/>
          </p:nvPr>
        </p:nvSpPr>
        <p:spPr>
          <a:xfrm>
            <a:off x="838200" y="923192"/>
            <a:ext cx="10515600" cy="5253771"/>
          </a:xfrm>
        </p:spPr>
        <p:txBody>
          <a:bodyPr>
            <a:normAutofit fontScale="92500" lnSpcReduction="10000"/>
          </a:bodyPr>
          <a:lstStyle/>
          <a:p>
            <a:pPr marL="0" indent="0">
              <a:buNone/>
            </a:pPr>
            <a:r>
              <a:rPr lang="en-IN" b="0" i="0" dirty="0">
                <a:solidFill>
                  <a:srgbClr val="171717"/>
                </a:solidFill>
                <a:effectLst/>
                <a:latin typeface="Segoe UI" panose="020B0502040204020203" pitchFamily="34" charset="0"/>
              </a:rPr>
              <a:t>To make an update to the Basket microservice, the </a:t>
            </a:r>
            <a:r>
              <a:rPr lang="en-IN" b="0" i="0" dirty="0" err="1">
                <a:solidFill>
                  <a:srgbClr val="171717"/>
                </a:solidFill>
                <a:effectLst/>
                <a:latin typeface="Segoe UI" panose="020B0502040204020203" pitchFamily="34" charset="0"/>
              </a:rPr>
              <a:t>Catalog</a:t>
            </a:r>
            <a:r>
              <a:rPr lang="en-IN" b="0" i="0" dirty="0">
                <a:solidFill>
                  <a:srgbClr val="171717"/>
                </a:solidFill>
                <a:effectLst/>
                <a:latin typeface="Segoe UI" panose="020B0502040204020203" pitchFamily="34" charset="0"/>
              </a:rPr>
              <a:t> microservice should use eventual consistency probably based on asynchronous communication such as integration events (message and event-based communication).</a:t>
            </a:r>
          </a:p>
          <a:p>
            <a:pPr marL="0" indent="0">
              <a:buNone/>
            </a:pPr>
            <a:endParaRPr lang="en-IN" dirty="0">
              <a:solidFill>
                <a:srgbClr val="171717"/>
              </a:solidFill>
              <a:latin typeface="Segoe UI" panose="020B0502040204020203" pitchFamily="34" charset="0"/>
            </a:endParaRPr>
          </a:p>
          <a:p>
            <a:pPr marL="0" indent="0">
              <a:buNone/>
            </a:pPr>
            <a:r>
              <a:rPr lang="en-IN" b="0" i="0" dirty="0">
                <a:solidFill>
                  <a:srgbClr val="171717"/>
                </a:solidFill>
                <a:effectLst/>
                <a:latin typeface="Segoe UI" panose="020B0502040204020203" pitchFamily="34" charset="0"/>
              </a:rPr>
              <a:t>Most microservice-based scenarios demand availability and high scalability as opposed to strong consistency.</a:t>
            </a:r>
          </a:p>
          <a:p>
            <a:pPr marL="0" indent="0">
              <a:buNone/>
            </a:pPr>
            <a:endParaRPr lang="en-IN" dirty="0">
              <a:solidFill>
                <a:srgbClr val="171717"/>
              </a:solidFill>
              <a:latin typeface="Segoe UI" panose="020B0502040204020203" pitchFamily="34" charset="0"/>
            </a:endParaRPr>
          </a:p>
          <a:p>
            <a:pPr marL="0" indent="0">
              <a:buNone/>
            </a:pPr>
            <a:r>
              <a:rPr lang="en-IN" b="0" i="0" dirty="0">
                <a:solidFill>
                  <a:srgbClr val="171717"/>
                </a:solidFill>
                <a:effectLst/>
                <a:latin typeface="Segoe UI" panose="020B0502040204020203" pitchFamily="34" charset="0"/>
              </a:rPr>
              <a:t>Mission-critical applications must remain up and running, and developers can work around strong consistency by using techniques for working with weak or eventual consistency. </a:t>
            </a:r>
          </a:p>
          <a:p>
            <a:pPr marL="0" indent="0">
              <a:buNone/>
            </a:pPr>
            <a:endParaRPr lang="en-IN" b="0" i="0" dirty="0">
              <a:solidFill>
                <a:srgbClr val="171717"/>
              </a:solidFill>
              <a:effectLst/>
              <a:latin typeface="Segoe UI" panose="020B0502040204020203" pitchFamily="34" charset="0"/>
            </a:endParaRPr>
          </a:p>
          <a:p>
            <a:pPr marL="0" indent="0">
              <a:buNone/>
            </a:pPr>
            <a:r>
              <a:rPr lang="en-IN" b="0" i="0" dirty="0">
                <a:solidFill>
                  <a:srgbClr val="171717"/>
                </a:solidFill>
                <a:effectLst/>
                <a:latin typeface="Segoe UI" panose="020B0502040204020203" pitchFamily="34" charset="0"/>
              </a:rPr>
              <a:t>This is the approach taken by most microservice-based architectures.</a:t>
            </a:r>
            <a:endParaRPr lang="en-IN" dirty="0"/>
          </a:p>
        </p:txBody>
      </p:sp>
    </p:spTree>
    <p:extLst>
      <p:ext uri="{BB962C8B-B14F-4D97-AF65-F5344CB8AC3E}">
        <p14:creationId xmlns:p14="http://schemas.microsoft.com/office/powerpoint/2010/main" val="19844810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71FF9-8595-438C-B773-77A4BE1268C9}"/>
              </a:ext>
            </a:extLst>
          </p:cNvPr>
          <p:cNvSpPr>
            <a:spLocks noGrp="1"/>
          </p:cNvSpPr>
          <p:nvPr>
            <p:ph type="title"/>
          </p:nvPr>
        </p:nvSpPr>
        <p:spPr/>
        <p:txBody>
          <a:bodyPr>
            <a:noAutofit/>
          </a:bodyPr>
          <a:lstStyle/>
          <a:p>
            <a:r>
              <a:rPr lang="en-IN" sz="3600" b="1" i="0" dirty="0">
                <a:solidFill>
                  <a:srgbClr val="171717"/>
                </a:solidFill>
                <a:effectLst/>
                <a:latin typeface="Segoe UI" panose="020B0502040204020203" pitchFamily="34" charset="0"/>
              </a:rPr>
              <a:t>Challenge #4: How to design communication across microservice boundaries</a:t>
            </a:r>
            <a:endParaRPr lang="en-IN" sz="3600" dirty="0"/>
          </a:p>
        </p:txBody>
      </p:sp>
      <p:sp>
        <p:nvSpPr>
          <p:cNvPr id="3" name="Content Placeholder 2">
            <a:extLst>
              <a:ext uri="{FF2B5EF4-FFF2-40B4-BE49-F238E27FC236}">
                <a16:creationId xmlns:a16="http://schemas.microsoft.com/office/drawing/2014/main" id="{A0E30CC4-A86D-461C-906A-6D27B88C5D9D}"/>
              </a:ext>
            </a:extLst>
          </p:cNvPr>
          <p:cNvSpPr>
            <a:spLocks noGrp="1"/>
          </p:cNvSpPr>
          <p:nvPr>
            <p:ph idx="1"/>
          </p:nvPr>
        </p:nvSpPr>
        <p:spPr/>
        <p:txBody>
          <a:bodyPr>
            <a:normAutofit lnSpcReduction="10000"/>
          </a:bodyPr>
          <a:lstStyle/>
          <a:p>
            <a:r>
              <a:rPr lang="en-IN" b="0" i="0" dirty="0">
                <a:solidFill>
                  <a:srgbClr val="171717"/>
                </a:solidFill>
                <a:effectLst/>
                <a:latin typeface="Segoe UI" panose="020B0502040204020203" pitchFamily="34" charset="0"/>
              </a:rPr>
              <a:t>Communicating across microservice boundaries is a real challenge. </a:t>
            </a:r>
          </a:p>
          <a:p>
            <a:endParaRPr lang="en-IN" b="0" i="0" dirty="0">
              <a:solidFill>
                <a:srgbClr val="171717"/>
              </a:solidFill>
              <a:effectLst/>
              <a:latin typeface="Segoe UI" panose="020B0502040204020203" pitchFamily="34" charset="0"/>
            </a:endParaRPr>
          </a:p>
          <a:p>
            <a:r>
              <a:rPr lang="en-IN" b="0" i="0" dirty="0">
                <a:solidFill>
                  <a:srgbClr val="171717"/>
                </a:solidFill>
                <a:effectLst/>
                <a:latin typeface="Segoe UI" panose="020B0502040204020203" pitchFamily="34" charset="0"/>
              </a:rPr>
              <a:t>In this context, communication doesn't refer to what protocol you should use (HTTP and REST, AMQP, messaging, and so on). Instead, it addresses what communication style you should use, and especially how coupled your microservices should be.</a:t>
            </a:r>
          </a:p>
          <a:p>
            <a:endParaRPr lang="en-IN" dirty="0">
              <a:solidFill>
                <a:srgbClr val="171717"/>
              </a:solidFill>
              <a:latin typeface="Segoe UI" panose="020B0502040204020203" pitchFamily="34" charset="0"/>
            </a:endParaRPr>
          </a:p>
          <a:p>
            <a:r>
              <a:rPr lang="en-IN" b="0" i="0" dirty="0">
                <a:solidFill>
                  <a:srgbClr val="171717"/>
                </a:solidFill>
                <a:effectLst/>
                <a:latin typeface="Segoe UI" panose="020B0502040204020203" pitchFamily="34" charset="0"/>
              </a:rPr>
              <a:t>Depending on the level of coupling, when failure occurs, the impact of that failure on your system will vary significantly.</a:t>
            </a:r>
            <a:endParaRPr lang="en-IN" dirty="0"/>
          </a:p>
        </p:txBody>
      </p:sp>
    </p:spTree>
    <p:extLst>
      <p:ext uri="{BB962C8B-B14F-4D97-AF65-F5344CB8AC3E}">
        <p14:creationId xmlns:p14="http://schemas.microsoft.com/office/powerpoint/2010/main" val="1321572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83D2-9A25-4616-9B4A-380D40E75CC7}"/>
              </a:ext>
            </a:extLst>
          </p:cNvPr>
          <p:cNvSpPr>
            <a:spLocks noGrp="1"/>
          </p:cNvSpPr>
          <p:nvPr>
            <p:ph type="title"/>
          </p:nvPr>
        </p:nvSpPr>
        <p:spPr/>
        <p:txBody>
          <a:bodyPr/>
          <a:lstStyle/>
          <a:p>
            <a:r>
              <a:rPr lang="en-IN"/>
              <a:t>Exercise</a:t>
            </a:r>
          </a:p>
        </p:txBody>
      </p:sp>
      <p:sp>
        <p:nvSpPr>
          <p:cNvPr id="3" name="Content Placeholder 2">
            <a:extLst>
              <a:ext uri="{FF2B5EF4-FFF2-40B4-BE49-F238E27FC236}">
                <a16:creationId xmlns:a16="http://schemas.microsoft.com/office/drawing/2014/main" id="{972EC3D3-C3AD-4DEA-B760-03DB3C25C112}"/>
              </a:ext>
            </a:extLst>
          </p:cNvPr>
          <p:cNvSpPr>
            <a:spLocks noGrp="1"/>
          </p:cNvSpPr>
          <p:nvPr>
            <p:ph idx="1"/>
          </p:nvPr>
        </p:nvSpPr>
        <p:spPr/>
        <p:txBody>
          <a:bodyPr/>
          <a:lstStyle/>
          <a:p>
            <a:pPr marL="0" indent="0">
              <a:buNone/>
            </a:pPr>
            <a:r>
              <a:rPr lang="en-IN"/>
              <a:t>For a web application, following are the resources that you are creating in Azure: Two servers, S1 &amp; S2, for serving HTTP requests, two data base servers Db1 and Db2 for the databases and B1 &amp; B2 servers for</a:t>
            </a:r>
          </a:p>
          <a:p>
            <a:pPr marL="0" indent="0">
              <a:buNone/>
            </a:pPr>
            <a:r>
              <a:rPr lang="en-IN"/>
              <a:t>processing back-end/business jobs for the service. How will you distribute these machines in availability sets, fault and upgrade domains to make a system resilience to failure?</a:t>
            </a:r>
          </a:p>
        </p:txBody>
      </p:sp>
    </p:spTree>
    <p:extLst>
      <p:ext uri="{BB962C8B-B14F-4D97-AF65-F5344CB8AC3E}">
        <p14:creationId xmlns:p14="http://schemas.microsoft.com/office/powerpoint/2010/main" val="15159701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A1B5F-DB73-4EC2-B972-AC23F722C7AD}"/>
              </a:ext>
            </a:extLst>
          </p:cNvPr>
          <p:cNvSpPr>
            <a:spLocks noGrp="1"/>
          </p:cNvSpPr>
          <p:nvPr>
            <p:ph idx="1"/>
          </p:nvPr>
        </p:nvSpPr>
        <p:spPr>
          <a:xfrm>
            <a:off x="838200" y="931985"/>
            <a:ext cx="10515600" cy="5244978"/>
          </a:xfrm>
        </p:spPr>
        <p:txBody>
          <a:bodyPr>
            <a:normAutofit fontScale="92500" lnSpcReduction="10000"/>
          </a:bodyPr>
          <a:lstStyle/>
          <a:p>
            <a:pPr marL="0" indent="0">
              <a:buNone/>
            </a:pPr>
            <a:r>
              <a:rPr lang="en-IN" b="0" i="0" dirty="0">
                <a:solidFill>
                  <a:srgbClr val="171717"/>
                </a:solidFill>
                <a:effectLst/>
                <a:latin typeface="Segoe UI" panose="020B0502040204020203" pitchFamily="34" charset="0"/>
              </a:rPr>
              <a:t>An HTTP-based approach is perfectly acceptable; the issue here is related to how you use it.</a:t>
            </a:r>
          </a:p>
          <a:p>
            <a:pPr marL="0" indent="0">
              <a:buNone/>
            </a:pPr>
            <a:endParaRPr lang="en-IN" dirty="0">
              <a:solidFill>
                <a:srgbClr val="171717"/>
              </a:solidFill>
              <a:latin typeface="Segoe UI" panose="020B0502040204020203" pitchFamily="34" charset="0"/>
            </a:endParaRPr>
          </a:p>
          <a:p>
            <a:pPr marL="0" indent="0">
              <a:buNone/>
            </a:pPr>
            <a:r>
              <a:rPr lang="en-IN" dirty="0">
                <a:solidFill>
                  <a:srgbClr val="171717"/>
                </a:solidFill>
                <a:latin typeface="Segoe UI" panose="020B0502040204020203" pitchFamily="34" charset="0"/>
              </a:rPr>
              <a:t>I</a:t>
            </a:r>
            <a:r>
              <a:rPr lang="en-IN" b="0" i="0" dirty="0">
                <a:solidFill>
                  <a:srgbClr val="171717"/>
                </a:solidFill>
                <a:effectLst/>
                <a:latin typeface="Segoe UI" panose="020B0502040204020203" pitchFamily="34" charset="0"/>
              </a:rPr>
              <a:t>f you create long chains of synchronous HTTP calls across microservices, communicating across their boundaries as if the microservices were objects in a monolithic application, your application will eventually run into problems.</a:t>
            </a:r>
            <a:endParaRPr lang="en-IN" dirty="0">
              <a:solidFill>
                <a:srgbClr val="171717"/>
              </a:solidFill>
              <a:latin typeface="Segoe UI" panose="020B0502040204020203" pitchFamily="34" charset="0"/>
            </a:endParaRPr>
          </a:p>
          <a:p>
            <a:pPr marL="0" indent="0">
              <a:buNone/>
            </a:pPr>
            <a:endParaRPr lang="en-IN" dirty="0">
              <a:solidFill>
                <a:srgbClr val="171717"/>
              </a:solidFill>
              <a:latin typeface="Segoe UI" panose="020B0502040204020203" pitchFamily="34" charset="0"/>
            </a:endParaRPr>
          </a:p>
          <a:p>
            <a:pPr marL="0" indent="0">
              <a:buNone/>
            </a:pPr>
            <a:r>
              <a:rPr lang="en-IN" b="0" i="0" dirty="0">
                <a:solidFill>
                  <a:srgbClr val="171717"/>
                </a:solidFill>
                <a:effectLst/>
                <a:latin typeface="Segoe UI" panose="020B0502040204020203" pitchFamily="34" charset="0"/>
              </a:rPr>
              <a:t>It's recommended that you use only asynchronous interaction for inter-microservice communication, either by using asynchronous message- and event-based communication, or by using (asynchronous) HTTP polling independently of the original HTTP request/response cycle.</a:t>
            </a:r>
          </a:p>
          <a:p>
            <a:pPr marL="0" indent="0">
              <a:buNone/>
            </a:pPr>
            <a:r>
              <a:rPr lang="en-IN" dirty="0">
                <a:solidFill>
                  <a:srgbClr val="171717"/>
                </a:solidFill>
                <a:latin typeface="Segoe UI" panose="020B0502040204020203" pitchFamily="34" charset="0"/>
              </a:rPr>
              <a:t>(See details </a:t>
            </a:r>
            <a:r>
              <a:rPr lang="en-IN" dirty="0">
                <a:solidFill>
                  <a:srgbClr val="171717"/>
                </a:solidFill>
                <a:latin typeface="Segoe UI" panose="020B0502040204020203" pitchFamily="34" charset="0"/>
                <a:hlinkClick r:id="rId3"/>
              </a:rPr>
              <a:t>here</a:t>
            </a:r>
            <a:r>
              <a:rPr lang="en-IN" dirty="0">
                <a:solidFill>
                  <a:srgbClr val="171717"/>
                </a:solidFill>
                <a:latin typeface="Segoe UI" panose="020B0502040204020203" pitchFamily="34" charset="0"/>
              </a:rPr>
              <a:t>)</a:t>
            </a:r>
            <a:endParaRPr lang="en-IN" dirty="0"/>
          </a:p>
        </p:txBody>
      </p:sp>
    </p:spTree>
    <p:extLst>
      <p:ext uri="{BB962C8B-B14F-4D97-AF65-F5344CB8AC3E}">
        <p14:creationId xmlns:p14="http://schemas.microsoft.com/office/powerpoint/2010/main" val="410836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0BE2-5971-4800-8FDB-18E7D63B2AD3}"/>
              </a:ext>
            </a:extLst>
          </p:cNvPr>
          <p:cNvSpPr>
            <a:spLocks noGrp="1"/>
          </p:cNvSpPr>
          <p:nvPr>
            <p:ph type="title"/>
          </p:nvPr>
        </p:nvSpPr>
        <p:spPr/>
        <p:txBody>
          <a:bodyPr/>
          <a:lstStyle/>
          <a:p>
            <a:r>
              <a:rPr lang="en-IN"/>
              <a:t>Resource Management in Azure</a:t>
            </a:r>
          </a:p>
        </p:txBody>
      </p:sp>
      <p:sp>
        <p:nvSpPr>
          <p:cNvPr id="3" name="Content Placeholder 2">
            <a:extLst>
              <a:ext uri="{FF2B5EF4-FFF2-40B4-BE49-F238E27FC236}">
                <a16:creationId xmlns:a16="http://schemas.microsoft.com/office/drawing/2014/main" id="{2867DA18-54D8-48D3-83A2-0C1BA286116A}"/>
              </a:ext>
            </a:extLst>
          </p:cNvPr>
          <p:cNvSpPr>
            <a:spLocks noGrp="1"/>
          </p:cNvSpPr>
          <p:nvPr>
            <p:ph idx="1"/>
          </p:nvPr>
        </p:nvSpPr>
        <p:spPr/>
        <p:txBody>
          <a:bodyPr>
            <a:normAutofit/>
          </a:bodyPr>
          <a:lstStyle/>
          <a:p>
            <a:pPr marL="0" indent="0">
              <a:buNone/>
            </a:pPr>
            <a:r>
              <a:rPr lang="en-US" b="0" i="0">
                <a:solidFill>
                  <a:srgbClr val="171717"/>
                </a:solidFill>
                <a:effectLst/>
                <a:latin typeface="Segoe UI" panose="020B0502040204020203" pitchFamily="34" charset="0"/>
              </a:rPr>
              <a:t>Azure Resource Manager is the deployment and management service for Azure. </a:t>
            </a:r>
          </a:p>
          <a:p>
            <a:pPr marL="0" indent="0">
              <a:buNone/>
            </a:pPr>
            <a:endParaRPr lang="en-US" b="0" i="0">
              <a:solidFill>
                <a:srgbClr val="171717"/>
              </a:solidFill>
              <a:effectLst/>
              <a:latin typeface="Segoe UI" panose="020B0502040204020203" pitchFamily="34" charset="0"/>
            </a:endParaRPr>
          </a:p>
          <a:p>
            <a:pPr marL="0" indent="0">
              <a:buNone/>
            </a:pPr>
            <a:r>
              <a:rPr lang="en-US" b="0" i="0">
                <a:solidFill>
                  <a:srgbClr val="171717"/>
                </a:solidFill>
                <a:effectLst/>
                <a:latin typeface="Segoe UI" panose="020B0502040204020203" pitchFamily="34" charset="0"/>
              </a:rPr>
              <a:t>It provides a management layer that enables you to create, update, and delete resources in your Azure account. </a:t>
            </a:r>
          </a:p>
          <a:p>
            <a:pPr marL="0" indent="0">
              <a:buNone/>
            </a:pPr>
            <a:endParaRPr lang="en-US">
              <a:solidFill>
                <a:srgbClr val="171717"/>
              </a:solidFill>
              <a:latin typeface="Segoe UI" panose="020B0502040204020203" pitchFamily="34" charset="0"/>
            </a:endParaRPr>
          </a:p>
          <a:p>
            <a:pPr marL="0" indent="0">
              <a:buNone/>
            </a:pPr>
            <a:r>
              <a:rPr lang="en-US" b="0" i="0">
                <a:solidFill>
                  <a:srgbClr val="171717"/>
                </a:solidFill>
                <a:effectLst/>
                <a:latin typeface="Segoe UI" panose="020B0502040204020203" pitchFamily="34" charset="0"/>
              </a:rPr>
              <a:t>You use management features, like access control, locks, and tags, to secure and organize your resources after deployment.</a:t>
            </a:r>
            <a:endParaRPr lang="en-IN"/>
          </a:p>
        </p:txBody>
      </p:sp>
    </p:spTree>
    <p:extLst>
      <p:ext uri="{BB962C8B-B14F-4D97-AF65-F5344CB8AC3E}">
        <p14:creationId xmlns:p14="http://schemas.microsoft.com/office/powerpoint/2010/main" val="1481933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C5727-B875-45E6-BA15-0FEC80B5A6F0}"/>
              </a:ext>
            </a:extLst>
          </p:cNvPr>
          <p:cNvSpPr>
            <a:spLocks noGrp="1"/>
          </p:cNvSpPr>
          <p:nvPr>
            <p:ph idx="1"/>
          </p:nvPr>
        </p:nvSpPr>
        <p:spPr>
          <a:xfrm>
            <a:off x="649348" y="720811"/>
            <a:ext cx="3505494" cy="3785419"/>
          </a:xfrm>
        </p:spPr>
        <p:txBody>
          <a:bodyPr>
            <a:normAutofit/>
          </a:bodyPr>
          <a:lstStyle/>
          <a:p>
            <a:pPr marL="0" indent="0">
              <a:buNone/>
            </a:pPr>
            <a:r>
              <a:rPr lang="en-IN" sz="2000" b="1"/>
              <a:t>Consistent management layer</a:t>
            </a:r>
          </a:p>
          <a:p>
            <a:pPr marL="0" indent="0">
              <a:buNone/>
            </a:pPr>
            <a:r>
              <a:rPr lang="en-US" sz="2000" b="0" i="0">
                <a:effectLst/>
                <a:latin typeface="Segoe UI" panose="020B0502040204020203" pitchFamily="34" charset="0"/>
              </a:rPr>
              <a:t>When a user sends a request from any of the Azure tools, APIs, or SDKs, Resource Manager receives the request.</a:t>
            </a:r>
          </a:p>
          <a:p>
            <a:pPr marL="0" indent="0">
              <a:buNone/>
            </a:pPr>
            <a:endParaRPr lang="en-US" sz="2000">
              <a:latin typeface="Segoe UI" panose="020B0502040204020203" pitchFamily="34" charset="0"/>
            </a:endParaRPr>
          </a:p>
          <a:p>
            <a:pPr marL="0" indent="0">
              <a:buNone/>
            </a:pPr>
            <a:r>
              <a:rPr lang="en-US" sz="2000" b="0" i="0">
                <a:effectLst/>
                <a:latin typeface="Segoe UI" panose="020B0502040204020203" pitchFamily="34" charset="0"/>
              </a:rPr>
              <a:t>When a user sends a request from any of the Azure tools, APIs, or SDKs, Resource Manager receives the request. </a:t>
            </a:r>
            <a:endParaRPr lang="en-IN" sz="2000"/>
          </a:p>
        </p:txBody>
      </p:sp>
      <p:pic>
        <p:nvPicPr>
          <p:cNvPr id="5" name="Picture 4">
            <a:extLst>
              <a:ext uri="{FF2B5EF4-FFF2-40B4-BE49-F238E27FC236}">
                <a16:creationId xmlns:a16="http://schemas.microsoft.com/office/drawing/2014/main" id="{FB54EE87-D300-4F7D-BAE6-43F2B2C51953}"/>
              </a:ext>
            </a:extLst>
          </p:cNvPr>
          <p:cNvPicPr>
            <a:picLocks noChangeAspect="1"/>
          </p:cNvPicPr>
          <p:nvPr/>
        </p:nvPicPr>
        <p:blipFill>
          <a:blip r:embed="rId2"/>
          <a:stretch>
            <a:fillRect/>
          </a:stretch>
        </p:blipFill>
        <p:spPr>
          <a:xfrm>
            <a:off x="5405862" y="1809682"/>
            <a:ext cx="6019331" cy="3235390"/>
          </a:xfrm>
          <a:prstGeom prst="rect">
            <a:avLst/>
          </a:prstGeom>
          <a:effectLst/>
        </p:spPr>
      </p:pic>
    </p:spTree>
    <p:extLst>
      <p:ext uri="{BB962C8B-B14F-4D97-AF65-F5344CB8AC3E}">
        <p14:creationId xmlns:p14="http://schemas.microsoft.com/office/powerpoint/2010/main" val="271523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FCA14-1DC5-4E0D-95DC-09931AE0999C}"/>
              </a:ext>
            </a:extLst>
          </p:cNvPr>
          <p:cNvSpPr>
            <a:spLocks noGrp="1"/>
          </p:cNvSpPr>
          <p:nvPr>
            <p:ph idx="1"/>
          </p:nvPr>
        </p:nvSpPr>
        <p:spPr>
          <a:xfrm>
            <a:off x="838200" y="889686"/>
            <a:ext cx="10515600" cy="5287277"/>
          </a:xfrm>
        </p:spPr>
        <p:txBody>
          <a:bodyPr>
            <a:normAutofit fontScale="92500" lnSpcReduction="20000"/>
          </a:bodyPr>
          <a:lstStyle/>
          <a:p>
            <a:pPr marL="0" indent="0">
              <a:buNone/>
            </a:pPr>
            <a:r>
              <a:rPr lang="en-US" b="1"/>
              <a:t>Terminology</a:t>
            </a:r>
          </a:p>
          <a:p>
            <a:pPr algn="l">
              <a:buFont typeface="Arial" panose="020B0604020202020204" pitchFamily="34" charset="0"/>
              <a:buChar char="•"/>
            </a:pPr>
            <a:r>
              <a:rPr lang="en-US" b="1" i="0">
                <a:solidFill>
                  <a:srgbClr val="171717"/>
                </a:solidFill>
                <a:effectLst/>
                <a:latin typeface="Segoe UI" panose="020B0502040204020203" pitchFamily="34" charset="0"/>
              </a:rPr>
              <a:t>resource</a:t>
            </a:r>
            <a:r>
              <a:rPr lang="en-US" b="0" i="0">
                <a:solidFill>
                  <a:srgbClr val="171717"/>
                </a:solidFill>
                <a:effectLst/>
                <a:latin typeface="Segoe UI" panose="020B0502040204020203" pitchFamily="34" charset="0"/>
              </a:rPr>
              <a:t> - A manageable item that is available through Azure. Virtual machines, storage accounts, web apps, databases, and virtual networks are examples of resources. Resource groups, subscriptions, management groups, and tags are also examples of resources.</a:t>
            </a:r>
          </a:p>
          <a:p>
            <a:pPr algn="l">
              <a:buFont typeface="Arial" panose="020B0604020202020204" pitchFamily="34" charset="0"/>
              <a:buChar char="•"/>
            </a:pPr>
            <a:r>
              <a:rPr lang="en-US" b="1" i="0">
                <a:solidFill>
                  <a:srgbClr val="171717"/>
                </a:solidFill>
                <a:effectLst/>
                <a:latin typeface="Segoe UI" panose="020B0502040204020203" pitchFamily="34" charset="0"/>
              </a:rPr>
              <a:t>resource group</a:t>
            </a:r>
            <a:r>
              <a:rPr lang="en-US" b="0" i="0">
                <a:solidFill>
                  <a:srgbClr val="171717"/>
                </a:solidFill>
                <a:effectLst/>
                <a:latin typeface="Segoe UI" panose="020B0502040204020203" pitchFamily="34" charset="0"/>
              </a:rPr>
              <a:t> - A container that holds related resources for an Azure solution. The resource group includes those resources that you want to manage as a group. </a:t>
            </a:r>
          </a:p>
          <a:p>
            <a:pPr algn="l">
              <a:buFont typeface="Arial" panose="020B0604020202020204" pitchFamily="34" charset="0"/>
              <a:buChar char="•"/>
            </a:pPr>
            <a:r>
              <a:rPr lang="en-US" b="1" i="0">
                <a:solidFill>
                  <a:srgbClr val="171717"/>
                </a:solidFill>
                <a:effectLst/>
                <a:latin typeface="Segoe UI" panose="020B0502040204020203" pitchFamily="34" charset="0"/>
              </a:rPr>
              <a:t>resource provider</a:t>
            </a:r>
            <a:r>
              <a:rPr lang="en-US" b="0" i="0">
                <a:solidFill>
                  <a:srgbClr val="171717"/>
                </a:solidFill>
                <a:effectLst/>
                <a:latin typeface="Segoe UI" panose="020B0502040204020203" pitchFamily="34" charset="0"/>
              </a:rPr>
              <a:t> - A service that supplies Azure resources. For example, a common resource provider is </a:t>
            </a:r>
            <a:r>
              <a:rPr lang="en-US" b="0" i="0" err="1">
                <a:solidFill>
                  <a:srgbClr val="171717"/>
                </a:solidFill>
                <a:effectLst/>
                <a:latin typeface="Segoe UI" panose="020B0502040204020203" pitchFamily="34" charset="0"/>
              </a:rPr>
              <a:t>Microsoft.Compute</a:t>
            </a:r>
            <a:r>
              <a:rPr lang="en-US" b="0" i="0">
                <a:solidFill>
                  <a:srgbClr val="171717"/>
                </a:solidFill>
                <a:effectLst/>
                <a:latin typeface="Segoe UI" panose="020B0502040204020203" pitchFamily="34" charset="0"/>
              </a:rPr>
              <a:t>, which supplies the virtual machine resource. </a:t>
            </a:r>
            <a:r>
              <a:rPr lang="en-US" b="0" i="0" err="1">
                <a:solidFill>
                  <a:srgbClr val="171717"/>
                </a:solidFill>
                <a:effectLst/>
                <a:latin typeface="Segoe UI" panose="020B0502040204020203" pitchFamily="34" charset="0"/>
              </a:rPr>
              <a:t>Microsoft.Storage</a:t>
            </a:r>
            <a:r>
              <a:rPr lang="en-US" b="0" i="0">
                <a:solidFill>
                  <a:srgbClr val="171717"/>
                </a:solidFill>
                <a:effectLst/>
                <a:latin typeface="Segoe UI" panose="020B0502040204020203" pitchFamily="34" charset="0"/>
              </a:rPr>
              <a:t> is another common resource provider.</a:t>
            </a:r>
          </a:p>
          <a:p>
            <a:pPr algn="l">
              <a:buFont typeface="Arial" panose="020B0604020202020204" pitchFamily="34" charset="0"/>
              <a:buChar char="•"/>
            </a:pPr>
            <a:r>
              <a:rPr lang="en-US" b="1" i="0">
                <a:solidFill>
                  <a:srgbClr val="171717"/>
                </a:solidFill>
                <a:effectLst/>
                <a:latin typeface="Segoe UI" panose="020B0502040204020203" pitchFamily="34" charset="0"/>
              </a:rPr>
              <a:t>Resource Manager template</a:t>
            </a:r>
            <a:r>
              <a:rPr lang="en-US" b="0" i="0">
                <a:solidFill>
                  <a:srgbClr val="171717"/>
                </a:solidFill>
                <a:effectLst/>
                <a:latin typeface="Segoe UI" panose="020B0502040204020203" pitchFamily="34" charset="0"/>
              </a:rPr>
              <a:t> - A JavaScript Object Notation (JSON) file that defines one or more resources to deploy to a resource group, subscription, management group, or tenant. The template can be used to deploy the resources consistently and repeatedly. </a:t>
            </a:r>
          </a:p>
          <a:p>
            <a:pPr marL="0" indent="0">
              <a:buNone/>
            </a:pPr>
            <a:endParaRPr lang="en-IN" b="1"/>
          </a:p>
        </p:txBody>
      </p:sp>
    </p:spTree>
    <p:extLst>
      <p:ext uri="{BB962C8B-B14F-4D97-AF65-F5344CB8AC3E}">
        <p14:creationId xmlns:p14="http://schemas.microsoft.com/office/powerpoint/2010/main" val="328974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3C6D20-AB69-45A2-9242-5304317BEE0C}"/>
              </a:ext>
            </a:extLst>
          </p:cNvPr>
          <p:cNvSpPr>
            <a:spLocks noGrp="1"/>
          </p:cNvSpPr>
          <p:nvPr>
            <p:ph idx="1"/>
          </p:nvPr>
        </p:nvSpPr>
        <p:spPr>
          <a:xfrm>
            <a:off x="649348" y="1471094"/>
            <a:ext cx="3505494" cy="3785419"/>
          </a:xfrm>
        </p:spPr>
        <p:txBody>
          <a:bodyPr>
            <a:normAutofit/>
          </a:bodyPr>
          <a:lstStyle/>
          <a:p>
            <a:pPr marL="0" indent="0">
              <a:buNone/>
            </a:pPr>
            <a:r>
              <a:rPr lang="en-IN" sz="2000" b="1" i="0">
                <a:effectLst/>
                <a:latin typeface="Segoe UI" panose="020B0502040204020203" pitchFamily="34" charset="0"/>
              </a:rPr>
              <a:t>Understand scope</a:t>
            </a:r>
          </a:p>
          <a:p>
            <a:pPr marL="0" indent="0">
              <a:buNone/>
            </a:pPr>
            <a:r>
              <a:rPr lang="en-US" sz="2000"/>
              <a:t>Azure provides four levels of scope: management groups, subscriptions, resource groups, and resources.</a:t>
            </a:r>
          </a:p>
          <a:p>
            <a:pPr marL="0" indent="0">
              <a:buNone/>
            </a:pPr>
            <a:r>
              <a:rPr lang="en-US" sz="2000"/>
              <a:t>You apply management settings at any of these levels of scope</a:t>
            </a:r>
          </a:p>
          <a:p>
            <a:pPr marL="0" indent="0">
              <a:buNone/>
            </a:pPr>
            <a:r>
              <a:rPr lang="en-US" sz="2000"/>
              <a:t>Lower levels inherit settings from higher levels.</a:t>
            </a:r>
            <a:endParaRPr lang="en-IN" sz="2000"/>
          </a:p>
        </p:txBody>
      </p:sp>
      <p:pic>
        <p:nvPicPr>
          <p:cNvPr id="5" name="Picture 4">
            <a:extLst>
              <a:ext uri="{FF2B5EF4-FFF2-40B4-BE49-F238E27FC236}">
                <a16:creationId xmlns:a16="http://schemas.microsoft.com/office/drawing/2014/main" id="{57D15F49-0275-4B66-9613-6C4FD970B391}"/>
              </a:ext>
            </a:extLst>
          </p:cNvPr>
          <p:cNvPicPr>
            <a:picLocks noChangeAspect="1"/>
          </p:cNvPicPr>
          <p:nvPr/>
        </p:nvPicPr>
        <p:blipFill>
          <a:blip r:embed="rId2"/>
          <a:stretch>
            <a:fillRect/>
          </a:stretch>
        </p:blipFill>
        <p:spPr>
          <a:xfrm>
            <a:off x="5405862" y="1471094"/>
            <a:ext cx="6019331" cy="3912565"/>
          </a:xfrm>
          <a:prstGeom prst="rect">
            <a:avLst/>
          </a:prstGeom>
          <a:effectLst/>
        </p:spPr>
      </p:pic>
    </p:spTree>
    <p:extLst>
      <p:ext uri="{BB962C8B-B14F-4D97-AF65-F5344CB8AC3E}">
        <p14:creationId xmlns:p14="http://schemas.microsoft.com/office/powerpoint/2010/main" val="122867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25F5-7C88-40E5-B50B-15C06DBDA1F1}"/>
              </a:ext>
            </a:extLst>
          </p:cNvPr>
          <p:cNvSpPr>
            <a:spLocks noGrp="1"/>
          </p:cNvSpPr>
          <p:nvPr>
            <p:ph type="title"/>
          </p:nvPr>
        </p:nvSpPr>
        <p:spPr/>
        <p:txBody>
          <a:bodyPr/>
          <a:lstStyle/>
          <a:p>
            <a:r>
              <a:rPr lang="en-IN"/>
              <a:t>Course Information</a:t>
            </a:r>
          </a:p>
        </p:txBody>
      </p:sp>
      <p:sp>
        <p:nvSpPr>
          <p:cNvPr id="3" name="Content Placeholder 2">
            <a:extLst>
              <a:ext uri="{FF2B5EF4-FFF2-40B4-BE49-F238E27FC236}">
                <a16:creationId xmlns:a16="http://schemas.microsoft.com/office/drawing/2014/main" id="{EC201C8C-B76E-4FBB-9983-ED8F67AC172C}"/>
              </a:ext>
            </a:extLst>
          </p:cNvPr>
          <p:cNvSpPr>
            <a:spLocks noGrp="1"/>
          </p:cNvSpPr>
          <p:nvPr>
            <p:ph idx="1"/>
          </p:nvPr>
        </p:nvSpPr>
        <p:spPr>
          <a:xfrm>
            <a:off x="838200" y="1800911"/>
            <a:ext cx="10515600" cy="4351338"/>
          </a:xfrm>
        </p:spPr>
        <p:txBody>
          <a:bodyPr>
            <a:normAutofit/>
          </a:bodyPr>
          <a:lstStyle/>
          <a:p>
            <a:r>
              <a:rPr lang="en-IN" dirty="0"/>
              <a:t>Grading Scheme</a:t>
            </a:r>
          </a:p>
          <a:p>
            <a:pPr marL="0" indent="0">
              <a:buNone/>
            </a:pPr>
            <a:endParaRPr lang="en-IN" dirty="0"/>
          </a:p>
          <a:p>
            <a:pPr lvl="1"/>
            <a:r>
              <a:rPr lang="en-IN" dirty="0"/>
              <a:t>Mid-</a:t>
            </a:r>
            <a:r>
              <a:rPr lang="en-IN" dirty="0" err="1"/>
              <a:t>sem</a:t>
            </a:r>
            <a:r>
              <a:rPr lang="en-IN" dirty="0"/>
              <a:t> exam – 40%</a:t>
            </a:r>
          </a:p>
          <a:p>
            <a:pPr lvl="1"/>
            <a:r>
              <a:rPr lang="en-IN" dirty="0"/>
              <a:t>End-</a:t>
            </a:r>
            <a:r>
              <a:rPr lang="en-IN" dirty="0" err="1"/>
              <a:t>sem</a:t>
            </a:r>
            <a:r>
              <a:rPr lang="en-IN" dirty="0"/>
              <a:t> exam – 40%</a:t>
            </a:r>
          </a:p>
          <a:p>
            <a:pPr lvl="1"/>
            <a:r>
              <a:rPr lang="en-IN" dirty="0"/>
              <a:t>Labs – 20%</a:t>
            </a:r>
          </a:p>
          <a:p>
            <a:pPr lvl="1"/>
            <a:endParaRPr lang="en-IN" dirty="0"/>
          </a:p>
          <a:p>
            <a:pPr marL="457200" lvl="1" indent="0">
              <a:buNone/>
            </a:pPr>
            <a:r>
              <a:rPr lang="en-IN" dirty="0"/>
              <a:t>*subject to online exam system working well</a:t>
            </a:r>
          </a:p>
          <a:p>
            <a:pPr marL="0" indent="0">
              <a:buNone/>
            </a:pPr>
            <a:endParaRPr lang="en-IN" dirty="0"/>
          </a:p>
          <a:p>
            <a:pPr marL="457200" lvl="1" indent="0">
              <a:buNone/>
            </a:pPr>
            <a:endParaRPr lang="en-IN" dirty="0"/>
          </a:p>
          <a:p>
            <a:pPr lvl="1"/>
            <a:endParaRPr lang="en-IN" dirty="0"/>
          </a:p>
          <a:p>
            <a:pPr lvl="1"/>
            <a:endParaRPr lang="en-IN" dirty="0"/>
          </a:p>
          <a:p>
            <a:endParaRPr lang="en-IN" dirty="0"/>
          </a:p>
          <a:p>
            <a:pPr lvl="1"/>
            <a:endParaRPr lang="en-IN" dirty="0"/>
          </a:p>
        </p:txBody>
      </p:sp>
    </p:spTree>
    <p:extLst>
      <p:ext uri="{BB962C8B-B14F-4D97-AF65-F5344CB8AC3E}">
        <p14:creationId xmlns:p14="http://schemas.microsoft.com/office/powerpoint/2010/main" val="645438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E1FFA9-43AB-4446-9E7D-0B6043111842}"/>
              </a:ext>
            </a:extLst>
          </p:cNvPr>
          <p:cNvSpPr>
            <a:spLocks noGrp="1"/>
          </p:cNvSpPr>
          <p:nvPr>
            <p:ph idx="1"/>
          </p:nvPr>
        </p:nvSpPr>
        <p:spPr>
          <a:xfrm>
            <a:off x="838200" y="939114"/>
            <a:ext cx="10515600" cy="5237849"/>
          </a:xfrm>
        </p:spPr>
        <p:txBody>
          <a:bodyPr>
            <a:normAutofit fontScale="70000" lnSpcReduction="20000"/>
          </a:bodyPr>
          <a:lstStyle/>
          <a:p>
            <a:pPr marL="0" indent="0">
              <a:buNone/>
            </a:pPr>
            <a:r>
              <a:rPr lang="en-IN" b="1"/>
              <a:t>Resource groups</a:t>
            </a:r>
          </a:p>
          <a:p>
            <a:pPr algn="l">
              <a:buFont typeface="Arial" panose="020B0604020202020204" pitchFamily="34" charset="0"/>
              <a:buChar char="•"/>
            </a:pPr>
            <a:r>
              <a:rPr lang="en-US" b="0" i="0">
                <a:solidFill>
                  <a:srgbClr val="171717"/>
                </a:solidFill>
                <a:effectLst/>
                <a:latin typeface="Segoe UI" panose="020B0502040204020203" pitchFamily="34" charset="0"/>
              </a:rPr>
              <a:t>All the resources in your resource group should share the same lifecycle. You deploy, update, and delete them together. If one resource, such as a server, needs to exist on a different deployment cycle it should be in another resource group.</a:t>
            </a:r>
          </a:p>
          <a:p>
            <a:pPr algn="l">
              <a:buFont typeface="Arial" panose="020B0604020202020204" pitchFamily="34" charset="0"/>
              <a:buChar char="•"/>
            </a:pPr>
            <a:r>
              <a:rPr lang="en-US" b="0" i="0">
                <a:solidFill>
                  <a:srgbClr val="171717"/>
                </a:solidFill>
                <a:effectLst/>
                <a:latin typeface="Segoe UI" panose="020B0502040204020203" pitchFamily="34" charset="0"/>
              </a:rPr>
              <a:t>Each resource can exist in only one resource group.</a:t>
            </a:r>
          </a:p>
          <a:p>
            <a:pPr algn="l">
              <a:buFont typeface="Arial" panose="020B0604020202020204" pitchFamily="34" charset="0"/>
              <a:buChar char="•"/>
            </a:pPr>
            <a:r>
              <a:rPr lang="en-US" b="0" i="0">
                <a:solidFill>
                  <a:srgbClr val="171717"/>
                </a:solidFill>
                <a:effectLst/>
                <a:latin typeface="Segoe UI" panose="020B0502040204020203" pitchFamily="34" charset="0"/>
              </a:rPr>
              <a:t>The resources in a resource group can be located in different regions than the resource group.</a:t>
            </a:r>
          </a:p>
          <a:p>
            <a:pPr algn="l">
              <a:buFont typeface="Arial" panose="020B0604020202020204" pitchFamily="34" charset="0"/>
              <a:buChar char="•"/>
            </a:pPr>
            <a:r>
              <a:rPr lang="en-US" b="0" i="0">
                <a:solidFill>
                  <a:srgbClr val="171717"/>
                </a:solidFill>
                <a:effectLst/>
                <a:latin typeface="Segoe UI" panose="020B0502040204020203" pitchFamily="34" charset="0"/>
              </a:rPr>
              <a:t>When creating a resource group, you need to provide a location for that resource group. </a:t>
            </a:r>
          </a:p>
          <a:p>
            <a:pPr algn="l">
              <a:buFont typeface="Arial" panose="020B0604020202020204" pitchFamily="34" charset="0"/>
              <a:buChar char="•"/>
            </a:pPr>
            <a:r>
              <a:rPr lang="en-US" b="0" i="0">
                <a:solidFill>
                  <a:srgbClr val="171717"/>
                </a:solidFill>
                <a:effectLst/>
                <a:latin typeface="Segoe UI" panose="020B0502040204020203" pitchFamily="34" charset="0"/>
              </a:rPr>
              <a:t>A resource group can be used to scope access control for administrative actions. </a:t>
            </a:r>
          </a:p>
          <a:p>
            <a:pPr algn="l">
              <a:buFont typeface="Arial" panose="020B0604020202020204" pitchFamily="34" charset="0"/>
              <a:buChar char="•"/>
            </a:pPr>
            <a:r>
              <a:rPr lang="en-US" b="0" i="0">
                <a:solidFill>
                  <a:srgbClr val="171717"/>
                </a:solidFill>
                <a:effectLst/>
                <a:latin typeface="Segoe UI" panose="020B0502040204020203" pitchFamily="34" charset="0"/>
              </a:rPr>
              <a:t>A resource can connect to resources in other resource groups. This scenario is common when the two resources are related but don't share the same lifecycle. For example, you can have a web app that connects to a database in a different resource group.</a:t>
            </a:r>
          </a:p>
          <a:p>
            <a:pPr algn="l">
              <a:buFont typeface="Arial" panose="020B0604020202020204" pitchFamily="34" charset="0"/>
              <a:buChar char="•"/>
            </a:pPr>
            <a:r>
              <a:rPr lang="en-US" b="0" i="0">
                <a:solidFill>
                  <a:srgbClr val="171717"/>
                </a:solidFill>
                <a:effectLst/>
                <a:latin typeface="Segoe UI" panose="020B0502040204020203" pitchFamily="34" charset="0"/>
              </a:rPr>
              <a:t>When you delete a resource group, all resources in the resource group are also deleted.</a:t>
            </a:r>
          </a:p>
          <a:p>
            <a:pPr algn="l">
              <a:buFont typeface="Arial" panose="020B0604020202020204" pitchFamily="34" charset="0"/>
              <a:buChar char="•"/>
            </a:pPr>
            <a:r>
              <a:rPr lang="en-US" b="0" i="0">
                <a:solidFill>
                  <a:srgbClr val="171717"/>
                </a:solidFill>
                <a:effectLst/>
                <a:latin typeface="Segoe UI" panose="020B0502040204020203" pitchFamily="34" charset="0"/>
              </a:rPr>
              <a:t>Some resources can exist outside of a resource group. These resources are deployed to the </a:t>
            </a:r>
            <a:r>
              <a:rPr lang="en-US" b="0" i="0" u="none" strike="noStrike">
                <a:solidFill>
                  <a:srgbClr val="171717"/>
                </a:solidFill>
                <a:effectLst/>
                <a:latin typeface="Segoe UI" panose="020B0502040204020203" pitchFamily="34" charset="0"/>
                <a:hlinkClick r:id="rId2"/>
              </a:rPr>
              <a:t>subscription</a:t>
            </a:r>
            <a:r>
              <a:rPr lang="en-US" b="0" i="0">
                <a:solidFill>
                  <a:srgbClr val="171717"/>
                </a:solidFill>
                <a:effectLst/>
                <a:latin typeface="Segoe UI" panose="020B0502040204020203" pitchFamily="34" charset="0"/>
              </a:rPr>
              <a:t>, </a:t>
            </a:r>
            <a:r>
              <a:rPr lang="en-US" b="0" i="0" u="none" strike="noStrike">
                <a:solidFill>
                  <a:srgbClr val="171717"/>
                </a:solidFill>
                <a:effectLst/>
                <a:latin typeface="Segoe UI" panose="020B0502040204020203" pitchFamily="34" charset="0"/>
                <a:hlinkClick r:id="rId3"/>
              </a:rPr>
              <a:t>management group</a:t>
            </a:r>
            <a:r>
              <a:rPr lang="en-US" b="0" i="0">
                <a:solidFill>
                  <a:srgbClr val="171717"/>
                </a:solidFill>
                <a:effectLst/>
                <a:latin typeface="Segoe UI" panose="020B0502040204020203" pitchFamily="34" charset="0"/>
              </a:rPr>
              <a:t>, or </a:t>
            </a:r>
            <a:r>
              <a:rPr lang="en-US" b="0" i="0" u="none" strike="noStrike">
                <a:solidFill>
                  <a:srgbClr val="171717"/>
                </a:solidFill>
                <a:effectLst/>
                <a:latin typeface="Segoe UI" panose="020B0502040204020203" pitchFamily="34" charset="0"/>
                <a:hlinkClick r:id="rId4"/>
              </a:rPr>
              <a:t>tenant</a:t>
            </a:r>
            <a:r>
              <a:rPr lang="en-US" b="0" i="0">
                <a:solidFill>
                  <a:srgbClr val="171717"/>
                </a:solidFill>
                <a:effectLst/>
                <a:latin typeface="Segoe UI" panose="020B0502040204020203" pitchFamily="34" charset="0"/>
              </a:rPr>
              <a:t>. Only specific resource types are supported at these scopes.</a:t>
            </a:r>
          </a:p>
          <a:p>
            <a:pPr marL="0" indent="0">
              <a:buNone/>
            </a:pPr>
            <a:endParaRPr lang="en-IN"/>
          </a:p>
        </p:txBody>
      </p:sp>
    </p:spTree>
    <p:extLst>
      <p:ext uri="{BB962C8B-B14F-4D97-AF65-F5344CB8AC3E}">
        <p14:creationId xmlns:p14="http://schemas.microsoft.com/office/powerpoint/2010/main" val="3967157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0336-FF33-491A-955B-506C77C78FBE}"/>
              </a:ext>
            </a:extLst>
          </p:cNvPr>
          <p:cNvSpPr>
            <a:spLocks noGrp="1"/>
          </p:cNvSpPr>
          <p:nvPr>
            <p:ph type="ctrTitle"/>
          </p:nvPr>
        </p:nvSpPr>
        <p:spPr/>
        <p:txBody>
          <a:bodyPr/>
          <a:lstStyle/>
          <a:p>
            <a:r>
              <a:rPr lang="en-IN"/>
              <a:t>AZURE AUTOMATION USING AZ CLI</a:t>
            </a:r>
          </a:p>
        </p:txBody>
      </p:sp>
    </p:spTree>
    <p:extLst>
      <p:ext uri="{BB962C8B-B14F-4D97-AF65-F5344CB8AC3E}">
        <p14:creationId xmlns:p14="http://schemas.microsoft.com/office/powerpoint/2010/main" val="283801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5109-0CB8-4EFE-9A86-E758D2603FCA}"/>
              </a:ext>
            </a:extLst>
          </p:cNvPr>
          <p:cNvSpPr>
            <a:spLocks noGrp="1"/>
          </p:cNvSpPr>
          <p:nvPr>
            <p:ph type="title"/>
          </p:nvPr>
        </p:nvSpPr>
        <p:spPr/>
        <p:txBody>
          <a:bodyPr/>
          <a:lstStyle/>
          <a:p>
            <a:r>
              <a:rPr lang="en-IN" err="1"/>
              <a:t>az</a:t>
            </a:r>
            <a:r>
              <a:rPr lang="en-IN"/>
              <a:t> cli</a:t>
            </a:r>
          </a:p>
        </p:txBody>
      </p:sp>
      <p:sp>
        <p:nvSpPr>
          <p:cNvPr id="3" name="Content Placeholder 2">
            <a:extLst>
              <a:ext uri="{FF2B5EF4-FFF2-40B4-BE49-F238E27FC236}">
                <a16:creationId xmlns:a16="http://schemas.microsoft.com/office/drawing/2014/main" id="{FD311D88-E587-4868-82DA-2A0FC7A90917}"/>
              </a:ext>
            </a:extLst>
          </p:cNvPr>
          <p:cNvSpPr>
            <a:spLocks noGrp="1"/>
          </p:cNvSpPr>
          <p:nvPr>
            <p:ph idx="1"/>
          </p:nvPr>
        </p:nvSpPr>
        <p:spPr/>
        <p:txBody>
          <a:bodyPr/>
          <a:lstStyle/>
          <a:p>
            <a:r>
              <a:rPr lang="en-IN"/>
              <a:t>The CLI is a tool designed to get you working quickly and efficiently with Azure services, with an emphasis on automation</a:t>
            </a:r>
          </a:p>
          <a:p>
            <a:endParaRPr lang="en-IN"/>
          </a:p>
          <a:p>
            <a:r>
              <a:rPr lang="en-IN"/>
              <a:t>Works on Windows, Mac OS, Linux</a:t>
            </a:r>
          </a:p>
          <a:p>
            <a:endParaRPr lang="en-IN"/>
          </a:p>
          <a:p>
            <a:r>
              <a:rPr lang="en-IN"/>
              <a:t>Can also be run in Azure portal as cloud shell</a:t>
            </a:r>
          </a:p>
          <a:p>
            <a:endParaRPr lang="en-IN"/>
          </a:p>
          <a:p>
            <a:r>
              <a:rPr lang="en-IN"/>
              <a:t>Sign In</a:t>
            </a:r>
          </a:p>
          <a:p>
            <a:pPr lvl="1"/>
            <a:r>
              <a:rPr lang="en-IN" err="1"/>
              <a:t>az</a:t>
            </a:r>
            <a:r>
              <a:rPr lang="en-IN"/>
              <a:t> login</a:t>
            </a:r>
          </a:p>
        </p:txBody>
      </p:sp>
    </p:spTree>
    <p:extLst>
      <p:ext uri="{BB962C8B-B14F-4D97-AF65-F5344CB8AC3E}">
        <p14:creationId xmlns:p14="http://schemas.microsoft.com/office/powerpoint/2010/main" val="2313639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D0C4-8F33-4788-B2B6-F877ED608EA2}"/>
              </a:ext>
            </a:extLst>
          </p:cNvPr>
          <p:cNvSpPr>
            <a:spLocks noGrp="1"/>
          </p:cNvSpPr>
          <p:nvPr>
            <p:ph type="title"/>
          </p:nvPr>
        </p:nvSpPr>
        <p:spPr/>
        <p:txBody>
          <a:bodyPr/>
          <a:lstStyle/>
          <a:p>
            <a:r>
              <a:rPr lang="en-IN"/>
              <a:t>Common Commands</a:t>
            </a:r>
          </a:p>
        </p:txBody>
      </p:sp>
      <p:sp>
        <p:nvSpPr>
          <p:cNvPr id="3" name="Content Placeholder 2">
            <a:extLst>
              <a:ext uri="{FF2B5EF4-FFF2-40B4-BE49-F238E27FC236}">
                <a16:creationId xmlns:a16="http://schemas.microsoft.com/office/drawing/2014/main" id="{B2CEDE63-F05F-403C-9A10-02BE1B5F30E6}"/>
              </a:ext>
            </a:extLst>
          </p:cNvPr>
          <p:cNvSpPr>
            <a:spLocks noGrp="1"/>
          </p:cNvSpPr>
          <p:nvPr>
            <p:ph idx="1"/>
          </p:nvPr>
        </p:nvSpPr>
        <p:spPr>
          <a:xfrm>
            <a:off x="838200" y="1825625"/>
            <a:ext cx="4865914" cy="4351338"/>
          </a:xfrm>
        </p:spPr>
        <p:txBody>
          <a:bodyPr>
            <a:normAutofit/>
          </a:bodyPr>
          <a:lstStyle/>
          <a:p>
            <a:r>
              <a:rPr lang="en-IN"/>
              <a:t>Commands in the CLI are organized as </a:t>
            </a:r>
            <a:r>
              <a:rPr lang="en-IN" i="1"/>
              <a:t>commands</a:t>
            </a:r>
            <a:r>
              <a:rPr lang="en-IN"/>
              <a:t> of </a:t>
            </a:r>
            <a:r>
              <a:rPr lang="en-IN" i="1"/>
              <a:t>groups</a:t>
            </a:r>
            <a:r>
              <a:rPr lang="en-IN"/>
              <a:t>. </a:t>
            </a:r>
          </a:p>
          <a:p>
            <a:pPr lvl="1"/>
            <a:r>
              <a:rPr lang="en-IN"/>
              <a:t>Each group represents an Azure service, and commands operate on that service.</a:t>
            </a:r>
          </a:p>
          <a:p>
            <a:pPr lvl="1"/>
            <a:endParaRPr lang="en-IN"/>
          </a:p>
          <a:p>
            <a:endParaRPr lang="en-IN"/>
          </a:p>
        </p:txBody>
      </p:sp>
      <p:pic>
        <p:nvPicPr>
          <p:cNvPr id="6" name="Picture 5">
            <a:extLst>
              <a:ext uri="{FF2B5EF4-FFF2-40B4-BE49-F238E27FC236}">
                <a16:creationId xmlns:a16="http://schemas.microsoft.com/office/drawing/2014/main" id="{B0518669-95D2-4A19-8FA0-2DA11937B268}"/>
              </a:ext>
            </a:extLst>
          </p:cNvPr>
          <p:cNvPicPr>
            <a:picLocks noChangeAspect="1"/>
          </p:cNvPicPr>
          <p:nvPr/>
        </p:nvPicPr>
        <p:blipFill>
          <a:blip r:embed="rId2"/>
          <a:stretch>
            <a:fillRect/>
          </a:stretch>
        </p:blipFill>
        <p:spPr>
          <a:xfrm>
            <a:off x="6314851" y="1197201"/>
            <a:ext cx="1571625" cy="4695825"/>
          </a:xfrm>
          <a:prstGeom prst="rect">
            <a:avLst/>
          </a:prstGeom>
        </p:spPr>
      </p:pic>
      <p:pic>
        <p:nvPicPr>
          <p:cNvPr id="7" name="Picture 6">
            <a:extLst>
              <a:ext uri="{FF2B5EF4-FFF2-40B4-BE49-F238E27FC236}">
                <a16:creationId xmlns:a16="http://schemas.microsoft.com/office/drawing/2014/main" id="{BA8075E5-4BC6-4F90-9B05-07DB50F1EE42}"/>
              </a:ext>
            </a:extLst>
          </p:cNvPr>
          <p:cNvPicPr>
            <a:picLocks noChangeAspect="1"/>
          </p:cNvPicPr>
          <p:nvPr/>
        </p:nvPicPr>
        <p:blipFill>
          <a:blip r:embed="rId3"/>
          <a:stretch>
            <a:fillRect/>
          </a:stretch>
        </p:blipFill>
        <p:spPr>
          <a:xfrm>
            <a:off x="8358075" y="1140051"/>
            <a:ext cx="2524125" cy="4752975"/>
          </a:xfrm>
          <a:prstGeom prst="rect">
            <a:avLst/>
          </a:prstGeom>
        </p:spPr>
      </p:pic>
    </p:spTree>
    <p:extLst>
      <p:ext uri="{BB962C8B-B14F-4D97-AF65-F5344CB8AC3E}">
        <p14:creationId xmlns:p14="http://schemas.microsoft.com/office/powerpoint/2010/main" val="323468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34C8-3394-4FEE-875B-07213F2FEEA0}"/>
              </a:ext>
            </a:extLst>
          </p:cNvPr>
          <p:cNvSpPr>
            <a:spLocks noGrp="1"/>
          </p:cNvSpPr>
          <p:nvPr>
            <p:ph type="title"/>
          </p:nvPr>
        </p:nvSpPr>
        <p:spPr/>
        <p:txBody>
          <a:bodyPr/>
          <a:lstStyle/>
          <a:p>
            <a:r>
              <a:rPr lang="en-IN"/>
              <a:t>Globally available arguments</a:t>
            </a:r>
          </a:p>
        </p:txBody>
      </p:sp>
      <p:sp>
        <p:nvSpPr>
          <p:cNvPr id="3" name="Content Placeholder 2">
            <a:extLst>
              <a:ext uri="{FF2B5EF4-FFF2-40B4-BE49-F238E27FC236}">
                <a16:creationId xmlns:a16="http://schemas.microsoft.com/office/drawing/2014/main" id="{DBDBF27D-1E51-447C-B101-7426B9AA23F2}"/>
              </a:ext>
            </a:extLst>
          </p:cNvPr>
          <p:cNvSpPr>
            <a:spLocks noGrp="1"/>
          </p:cNvSpPr>
          <p:nvPr>
            <p:ph idx="1"/>
          </p:nvPr>
        </p:nvSpPr>
        <p:spPr>
          <a:xfrm>
            <a:off x="838200" y="1480457"/>
            <a:ext cx="10515600" cy="5012418"/>
          </a:xfrm>
        </p:spPr>
        <p:txBody>
          <a:bodyPr>
            <a:normAutofit/>
          </a:bodyPr>
          <a:lstStyle/>
          <a:p>
            <a:pPr marL="0" indent="0">
              <a:buNone/>
            </a:pPr>
            <a:r>
              <a:rPr lang="en-IN" sz="2000"/>
              <a:t>--</a:t>
            </a:r>
            <a:r>
              <a:rPr lang="en-IN" sz="2000" b="1"/>
              <a:t>help</a:t>
            </a:r>
            <a:r>
              <a:rPr lang="en-IN" sz="2000"/>
              <a:t> prints CLI reference information about commands and their arguments and lists available subgroups and commands.</a:t>
            </a:r>
          </a:p>
          <a:p>
            <a:pPr marL="0" indent="0">
              <a:buNone/>
            </a:pPr>
            <a:endParaRPr lang="en-IN" sz="2000"/>
          </a:p>
          <a:p>
            <a:pPr marL="0" indent="0">
              <a:buNone/>
            </a:pPr>
            <a:r>
              <a:rPr lang="en-IN" sz="2000"/>
              <a:t>--</a:t>
            </a:r>
            <a:r>
              <a:rPr lang="en-IN" sz="2000" b="1"/>
              <a:t>output</a:t>
            </a:r>
            <a:r>
              <a:rPr lang="en-IN" sz="2000"/>
              <a:t> changes the output format. The available output formats are json, </a:t>
            </a:r>
            <a:r>
              <a:rPr lang="en-IN" sz="2000" err="1"/>
              <a:t>jsonc</a:t>
            </a:r>
            <a:r>
              <a:rPr lang="en-IN" sz="2000"/>
              <a:t> (colorized JSON), </a:t>
            </a:r>
            <a:r>
              <a:rPr lang="en-IN" sz="2000" err="1"/>
              <a:t>tsv</a:t>
            </a:r>
            <a:r>
              <a:rPr lang="en-IN" sz="2000"/>
              <a:t> (Tab-Separated Values), table (human-readable ASCII tables), and </a:t>
            </a:r>
            <a:r>
              <a:rPr lang="en-IN" sz="2000" err="1"/>
              <a:t>yaml</a:t>
            </a:r>
            <a:r>
              <a:rPr lang="en-IN" sz="2000"/>
              <a:t>. By default the CLI outputs json. To learn more about the available output formats, see Output formats for Azure CLI.</a:t>
            </a:r>
          </a:p>
          <a:p>
            <a:pPr marL="0" indent="0">
              <a:buNone/>
            </a:pPr>
            <a:endParaRPr lang="en-IN" sz="2000"/>
          </a:p>
          <a:p>
            <a:pPr marL="0" indent="0">
              <a:buNone/>
            </a:pPr>
            <a:r>
              <a:rPr lang="en-IN" sz="2000"/>
              <a:t>--</a:t>
            </a:r>
            <a:r>
              <a:rPr lang="en-IN" sz="2000" b="1"/>
              <a:t>query</a:t>
            </a:r>
            <a:r>
              <a:rPr lang="en-IN" sz="2000"/>
              <a:t> uses the </a:t>
            </a:r>
            <a:r>
              <a:rPr lang="en-IN" sz="2000" err="1"/>
              <a:t>JMESPath</a:t>
            </a:r>
            <a:r>
              <a:rPr lang="en-IN" sz="2000"/>
              <a:t> query language to filter the output returned from Azure services. To learn more about queries, see Query command results with Azure CLI and the </a:t>
            </a:r>
            <a:r>
              <a:rPr lang="en-IN" sz="2000" err="1"/>
              <a:t>JMESPath</a:t>
            </a:r>
            <a:r>
              <a:rPr lang="en-IN" sz="2000"/>
              <a:t> tutorial.</a:t>
            </a:r>
          </a:p>
          <a:p>
            <a:pPr marL="0" indent="0">
              <a:buNone/>
            </a:pPr>
            <a:endParaRPr lang="en-IN" sz="2000"/>
          </a:p>
          <a:p>
            <a:pPr marL="0" indent="0">
              <a:buNone/>
            </a:pPr>
            <a:r>
              <a:rPr lang="en-IN" sz="2000"/>
              <a:t>--</a:t>
            </a:r>
            <a:r>
              <a:rPr lang="en-IN" sz="2000" b="1"/>
              <a:t>verbose</a:t>
            </a:r>
            <a:r>
              <a:rPr lang="en-IN" sz="2000"/>
              <a:t> prints information about resources created in Azure during an operation, and other useful information.</a:t>
            </a:r>
          </a:p>
          <a:p>
            <a:pPr marL="0" indent="0">
              <a:buNone/>
            </a:pPr>
            <a:r>
              <a:rPr lang="en-IN" sz="2000"/>
              <a:t>--</a:t>
            </a:r>
            <a:r>
              <a:rPr lang="en-IN" sz="2000" b="1"/>
              <a:t>debug</a:t>
            </a:r>
            <a:r>
              <a:rPr lang="en-IN" sz="2000"/>
              <a:t> prints even more information about CLI operations, used for debugging purposes. If you find a bug, provide output generated with the --debug flag on when submitting a bug report.</a:t>
            </a:r>
          </a:p>
        </p:txBody>
      </p:sp>
    </p:spTree>
    <p:extLst>
      <p:ext uri="{BB962C8B-B14F-4D97-AF65-F5344CB8AC3E}">
        <p14:creationId xmlns:p14="http://schemas.microsoft.com/office/powerpoint/2010/main" val="2447263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1173-0FAA-472C-BFEB-9E2AAF87C703}"/>
              </a:ext>
            </a:extLst>
          </p:cNvPr>
          <p:cNvSpPr>
            <a:spLocks noGrp="1"/>
          </p:cNvSpPr>
          <p:nvPr>
            <p:ph type="title"/>
          </p:nvPr>
        </p:nvSpPr>
        <p:spPr/>
        <p:txBody>
          <a:bodyPr/>
          <a:lstStyle/>
          <a:p>
            <a:r>
              <a:rPr lang="en-IN"/>
              <a:t>Creating a virtual machine using </a:t>
            </a:r>
            <a:r>
              <a:rPr lang="en-IN" err="1"/>
              <a:t>az</a:t>
            </a:r>
            <a:r>
              <a:rPr lang="en-IN"/>
              <a:t> cli</a:t>
            </a:r>
          </a:p>
        </p:txBody>
      </p:sp>
      <p:sp>
        <p:nvSpPr>
          <p:cNvPr id="3" name="Content Placeholder 2">
            <a:extLst>
              <a:ext uri="{FF2B5EF4-FFF2-40B4-BE49-F238E27FC236}">
                <a16:creationId xmlns:a16="http://schemas.microsoft.com/office/drawing/2014/main" id="{4137AA80-3293-4CDD-A330-7802D971D6C2}"/>
              </a:ext>
            </a:extLst>
          </p:cNvPr>
          <p:cNvSpPr>
            <a:spLocks noGrp="1"/>
          </p:cNvSpPr>
          <p:nvPr>
            <p:ph idx="1"/>
          </p:nvPr>
        </p:nvSpPr>
        <p:spPr/>
        <p:txBody>
          <a:bodyPr>
            <a:normAutofit fontScale="92500" lnSpcReduction="20000"/>
          </a:bodyPr>
          <a:lstStyle/>
          <a:p>
            <a:r>
              <a:rPr lang="en-IN" dirty="0" err="1"/>
              <a:t>az</a:t>
            </a:r>
            <a:r>
              <a:rPr lang="en-IN" dirty="0"/>
              <a:t> login</a:t>
            </a:r>
          </a:p>
          <a:p>
            <a:endParaRPr lang="en-IN" dirty="0"/>
          </a:p>
          <a:p>
            <a:r>
              <a:rPr lang="en-IN" dirty="0"/>
              <a:t>In Azure, all resources are allocated in a resource management group.</a:t>
            </a:r>
          </a:p>
          <a:p>
            <a:pPr lvl="1"/>
            <a:r>
              <a:rPr lang="en-IN" dirty="0"/>
              <a:t>Resource groups provide logical groupings of resources that make them easier to work with as a collection. </a:t>
            </a:r>
          </a:p>
          <a:p>
            <a:pPr lvl="1"/>
            <a:endParaRPr lang="en-IN" dirty="0"/>
          </a:p>
          <a:p>
            <a:r>
              <a:rPr lang="en-IN" dirty="0"/>
              <a:t>Create a resource group</a:t>
            </a:r>
          </a:p>
          <a:p>
            <a:pPr lvl="1"/>
            <a:r>
              <a:rPr lang="en-IN" dirty="0" err="1"/>
              <a:t>az</a:t>
            </a:r>
            <a:r>
              <a:rPr lang="en-IN" dirty="0"/>
              <a:t> group create –name </a:t>
            </a:r>
            <a:r>
              <a:rPr lang="en-IN" dirty="0" err="1"/>
              <a:t>mscitrg</a:t>
            </a:r>
            <a:r>
              <a:rPr lang="en-IN" dirty="0"/>
              <a:t> –location </a:t>
            </a:r>
            <a:r>
              <a:rPr lang="en-IN" dirty="0" err="1"/>
              <a:t>centralindia</a:t>
            </a:r>
            <a:endParaRPr lang="en-IN" dirty="0"/>
          </a:p>
          <a:p>
            <a:pPr lvl="1"/>
            <a:endParaRPr lang="en-IN" dirty="0"/>
          </a:p>
          <a:p>
            <a:r>
              <a:rPr lang="en-IN" dirty="0"/>
              <a:t>Create a </a:t>
            </a:r>
            <a:r>
              <a:rPr lang="en-IN" dirty="0" err="1"/>
              <a:t>vm</a:t>
            </a:r>
            <a:r>
              <a:rPr lang="en-IN" dirty="0"/>
              <a:t> under resource group</a:t>
            </a:r>
          </a:p>
          <a:p>
            <a:pPr lvl="1"/>
            <a:r>
              <a:rPr lang="en-IN" dirty="0" err="1"/>
              <a:t>az</a:t>
            </a:r>
            <a:r>
              <a:rPr lang="en-IN" dirty="0"/>
              <a:t> </a:t>
            </a:r>
            <a:r>
              <a:rPr lang="en-IN" dirty="0" err="1"/>
              <a:t>vm</a:t>
            </a:r>
            <a:r>
              <a:rPr lang="en-IN" dirty="0"/>
              <a:t> create --resource-group </a:t>
            </a:r>
            <a:r>
              <a:rPr lang="en-IN" dirty="0" err="1"/>
              <a:t>mscitrg</a:t>
            </a:r>
            <a:r>
              <a:rPr lang="en-IN" dirty="0"/>
              <a:t> --name testvm1 --image </a:t>
            </a:r>
            <a:r>
              <a:rPr lang="en-IN" dirty="0" err="1"/>
              <a:t>ubuntults</a:t>
            </a:r>
            <a:r>
              <a:rPr lang="en-IN" dirty="0"/>
              <a:t> --admin-user </a:t>
            </a:r>
            <a:r>
              <a:rPr lang="en-IN" dirty="0" err="1"/>
              <a:t>lavneetsingh</a:t>
            </a:r>
            <a:r>
              <a:rPr lang="en-IN" dirty="0"/>
              <a:t> --generate-</a:t>
            </a:r>
            <a:r>
              <a:rPr lang="en-IN" dirty="0" err="1"/>
              <a:t>ssh</a:t>
            </a:r>
            <a:r>
              <a:rPr lang="en-IN" dirty="0"/>
              <a:t>-keys --verbose --output json</a:t>
            </a:r>
          </a:p>
        </p:txBody>
      </p:sp>
    </p:spTree>
    <p:extLst>
      <p:ext uri="{BB962C8B-B14F-4D97-AF65-F5344CB8AC3E}">
        <p14:creationId xmlns:p14="http://schemas.microsoft.com/office/powerpoint/2010/main" val="189961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93966-6003-4C12-BCA3-EF7D430BA8A5}"/>
              </a:ext>
            </a:extLst>
          </p:cNvPr>
          <p:cNvSpPr>
            <a:spLocks noGrp="1"/>
          </p:cNvSpPr>
          <p:nvPr>
            <p:ph idx="1"/>
          </p:nvPr>
        </p:nvSpPr>
        <p:spPr>
          <a:xfrm>
            <a:off x="838200" y="1016000"/>
            <a:ext cx="10515600" cy="5160963"/>
          </a:xfrm>
        </p:spPr>
        <p:txBody>
          <a:bodyPr/>
          <a:lstStyle/>
          <a:p>
            <a:r>
              <a:rPr lang="en-IN" dirty="0" err="1"/>
              <a:t>az</a:t>
            </a:r>
            <a:r>
              <a:rPr lang="en-IN" dirty="0"/>
              <a:t> </a:t>
            </a:r>
            <a:r>
              <a:rPr lang="en-IN" dirty="0" err="1"/>
              <a:t>vm</a:t>
            </a:r>
            <a:r>
              <a:rPr lang="en-IN" dirty="0"/>
              <a:t> show --name testvm1 --resource-group </a:t>
            </a:r>
            <a:r>
              <a:rPr lang="en-IN" dirty="0" err="1"/>
              <a:t>mscitrg</a:t>
            </a:r>
            <a:endParaRPr lang="en-IN" dirty="0"/>
          </a:p>
          <a:p>
            <a:endParaRPr lang="en-IN" dirty="0"/>
          </a:p>
          <a:p>
            <a:r>
              <a:rPr lang="en-IN" dirty="0" err="1"/>
              <a:t>az</a:t>
            </a:r>
            <a:r>
              <a:rPr lang="en-IN" dirty="0"/>
              <a:t> group delete --name </a:t>
            </a:r>
            <a:r>
              <a:rPr lang="en-IN" dirty="0" err="1"/>
              <a:t>mscitrg</a:t>
            </a:r>
            <a:r>
              <a:rPr lang="en-IN" dirty="0"/>
              <a:t> --no-wait</a:t>
            </a:r>
          </a:p>
          <a:p>
            <a:endParaRPr lang="en-IN" dirty="0"/>
          </a:p>
          <a:p>
            <a:r>
              <a:rPr lang="en-IN" dirty="0" err="1"/>
              <a:t>az</a:t>
            </a:r>
            <a:r>
              <a:rPr lang="en-IN" dirty="0"/>
              <a:t> group wait --name </a:t>
            </a:r>
            <a:r>
              <a:rPr lang="en-IN" dirty="0" err="1"/>
              <a:t>mscitrg</a:t>
            </a:r>
            <a:r>
              <a:rPr lang="en-IN" dirty="0"/>
              <a:t> --deleted</a:t>
            </a:r>
          </a:p>
        </p:txBody>
      </p:sp>
    </p:spTree>
    <p:extLst>
      <p:ext uri="{BB962C8B-B14F-4D97-AF65-F5344CB8AC3E}">
        <p14:creationId xmlns:p14="http://schemas.microsoft.com/office/powerpoint/2010/main" val="3254881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1C86-2A07-49C6-A9F0-77B5D6B71B1F}"/>
              </a:ext>
            </a:extLst>
          </p:cNvPr>
          <p:cNvSpPr>
            <a:spLocks noGrp="1"/>
          </p:cNvSpPr>
          <p:nvPr>
            <p:ph type="title"/>
          </p:nvPr>
        </p:nvSpPr>
        <p:spPr/>
        <p:txBody>
          <a:bodyPr/>
          <a:lstStyle/>
          <a:p>
            <a:r>
              <a:rPr lang="en-US"/>
              <a:t>Infrastructure as Code</a:t>
            </a:r>
            <a:endParaRPr lang="en-IN" dirty="0"/>
          </a:p>
        </p:txBody>
      </p:sp>
      <p:sp>
        <p:nvSpPr>
          <p:cNvPr id="3" name="Content Placeholder 2">
            <a:extLst>
              <a:ext uri="{FF2B5EF4-FFF2-40B4-BE49-F238E27FC236}">
                <a16:creationId xmlns:a16="http://schemas.microsoft.com/office/drawing/2014/main" id="{8601733B-0325-4405-8052-B7B969F2555B}"/>
              </a:ext>
            </a:extLst>
          </p:cNvPr>
          <p:cNvSpPr>
            <a:spLocks noGrp="1"/>
          </p:cNvSpPr>
          <p:nvPr>
            <p:ph idx="1"/>
          </p:nvPr>
        </p:nvSpPr>
        <p:spPr/>
        <p:txBody>
          <a:bodyPr>
            <a:normAutofit fontScale="92500" lnSpcReduction="10000"/>
          </a:bodyPr>
          <a:lstStyle/>
          <a:p>
            <a:pPr algn="l"/>
            <a:r>
              <a:rPr lang="en-US" b="0" i="0" dirty="0">
                <a:solidFill>
                  <a:srgbClr val="171717"/>
                </a:solidFill>
                <a:effectLst/>
                <a:latin typeface="Segoe UI" panose="020B0502040204020203" pitchFamily="34" charset="0"/>
              </a:rPr>
              <a:t>With the move to the cloud, many teams have adopted agile development methods. These teams iterate quickly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They need to repeatedly deploy their solutions to the cloud, and know their infrastructure is in a reliable state</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As infrastructure has become part of the iterative process, the division between operations and development has disappeared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Teams need to manage infrastructure and application code through a unified process (</a:t>
            </a:r>
            <a:r>
              <a:rPr lang="en-US" b="1" i="0" dirty="0">
                <a:solidFill>
                  <a:srgbClr val="171717"/>
                </a:solidFill>
                <a:effectLst/>
                <a:latin typeface="Segoe UI" panose="020B0502040204020203" pitchFamily="34" charset="0"/>
              </a:rPr>
              <a:t>DevOps</a:t>
            </a:r>
            <a:r>
              <a:rPr lang="en-US" i="0" dirty="0">
                <a:solidFill>
                  <a:srgbClr val="171717"/>
                </a:solidFill>
                <a:effectLst/>
                <a:latin typeface="Segoe UI" panose="020B0502040204020203" pitchFamily="34" charset="0"/>
              </a:rPr>
              <a:t>)</a:t>
            </a:r>
            <a:endParaRPr lang="en-US" b="0" i="0" dirty="0">
              <a:solidFill>
                <a:srgbClr val="292929"/>
              </a:solidFill>
              <a:effectLst/>
              <a:latin typeface="medium-content-serif-font"/>
            </a:endParaRPr>
          </a:p>
        </p:txBody>
      </p:sp>
    </p:spTree>
    <p:extLst>
      <p:ext uri="{BB962C8B-B14F-4D97-AF65-F5344CB8AC3E}">
        <p14:creationId xmlns:p14="http://schemas.microsoft.com/office/powerpoint/2010/main" val="236553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05B75-6953-4E33-A5E6-AB3422EA888A}"/>
              </a:ext>
            </a:extLst>
          </p:cNvPr>
          <p:cNvSpPr>
            <a:spLocks noGrp="1"/>
          </p:cNvSpPr>
          <p:nvPr>
            <p:ph idx="1"/>
          </p:nvPr>
        </p:nvSpPr>
        <p:spPr>
          <a:xfrm>
            <a:off x="838200" y="821933"/>
            <a:ext cx="10515600" cy="5355030"/>
          </a:xfrm>
        </p:spPr>
        <p:txBody>
          <a:bodyPr>
            <a:normAutofit/>
          </a:bodyPr>
          <a:lstStyle/>
          <a:p>
            <a:r>
              <a:rPr lang="en-US" b="0" i="0" dirty="0">
                <a:solidFill>
                  <a:srgbClr val="171717"/>
                </a:solidFill>
                <a:effectLst/>
                <a:latin typeface="Segoe UI" panose="020B0502040204020203" pitchFamily="34" charset="0"/>
              </a:rPr>
              <a:t>To meet these challenges, you can automate deployments and use the practice of infrastructure as code.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In code, you define the infrastructure that needs to be deployed. The infrastructure code becomes part of your project.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Just like application code, you store the infrastructure code in a source repository and version it.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Any one on your team can run the code and deploy similar environments.</a:t>
            </a:r>
            <a:endParaRPr lang="en-IN" b="1" dirty="0"/>
          </a:p>
        </p:txBody>
      </p:sp>
    </p:spTree>
    <p:extLst>
      <p:ext uri="{BB962C8B-B14F-4D97-AF65-F5344CB8AC3E}">
        <p14:creationId xmlns:p14="http://schemas.microsoft.com/office/powerpoint/2010/main" val="3567966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51C5-8B15-4A0D-9F4A-99D198E4F6FD}"/>
              </a:ext>
            </a:extLst>
          </p:cNvPr>
          <p:cNvSpPr>
            <a:spLocks noGrp="1"/>
          </p:cNvSpPr>
          <p:nvPr>
            <p:ph type="title"/>
          </p:nvPr>
        </p:nvSpPr>
        <p:spPr>
          <a:xfrm>
            <a:off x="910119" y="796640"/>
            <a:ext cx="10515600" cy="1325563"/>
          </a:xfrm>
        </p:spPr>
        <p:txBody>
          <a:bodyPr/>
          <a:lstStyle/>
          <a:p>
            <a:r>
              <a:rPr lang="en-US" dirty="0"/>
              <a:t>ARM Templates – Infrastructure as Code in Azure</a:t>
            </a:r>
            <a:endParaRPr lang="en-IN" dirty="0"/>
          </a:p>
        </p:txBody>
      </p:sp>
      <p:sp>
        <p:nvSpPr>
          <p:cNvPr id="3" name="Content Placeholder 2">
            <a:extLst>
              <a:ext uri="{FF2B5EF4-FFF2-40B4-BE49-F238E27FC236}">
                <a16:creationId xmlns:a16="http://schemas.microsoft.com/office/drawing/2014/main" id="{7B8607DE-269B-459F-A42F-F2C9F9B5804A}"/>
              </a:ext>
            </a:extLst>
          </p:cNvPr>
          <p:cNvSpPr>
            <a:spLocks noGrp="1"/>
          </p:cNvSpPr>
          <p:nvPr>
            <p:ph idx="1"/>
          </p:nvPr>
        </p:nvSpPr>
        <p:spPr>
          <a:xfrm>
            <a:off x="838200" y="2578813"/>
            <a:ext cx="10515600" cy="3598150"/>
          </a:xfrm>
        </p:spPr>
        <p:txBody>
          <a:bodyPr>
            <a:normAutofit fontScale="77500" lnSpcReduction="20000"/>
          </a:bodyPr>
          <a:lstStyle/>
          <a:p>
            <a:pPr algn="l"/>
            <a:r>
              <a:rPr lang="en-US" b="0" i="0" dirty="0">
                <a:solidFill>
                  <a:srgbClr val="171717"/>
                </a:solidFill>
                <a:effectLst/>
                <a:latin typeface="Segoe UI" panose="020B0502040204020203" pitchFamily="34" charset="0"/>
              </a:rPr>
              <a:t>The template is a JavaScript Object Notation (JSON) file that defines the infrastructure and configuration for your project. </a:t>
            </a:r>
          </a:p>
          <a:p>
            <a:pPr algn="l"/>
            <a:r>
              <a:rPr lang="en-US" b="0" i="0" dirty="0">
                <a:solidFill>
                  <a:srgbClr val="171717"/>
                </a:solidFill>
                <a:effectLst/>
                <a:latin typeface="Segoe UI" panose="020B0502040204020203" pitchFamily="34" charset="0"/>
              </a:rPr>
              <a:t>In the template, you specify the resources to deploy and the properties for those resources.</a:t>
            </a:r>
          </a:p>
          <a:p>
            <a:pPr algn="l"/>
            <a:r>
              <a:rPr lang="en-US" dirty="0">
                <a:solidFill>
                  <a:srgbClr val="171717"/>
                </a:solidFill>
                <a:latin typeface="Segoe UI" panose="020B0502040204020203" pitchFamily="34" charset="0"/>
              </a:rPr>
              <a:t>Hello World template:</a:t>
            </a:r>
          </a:p>
          <a:p>
            <a:pPr marL="0" indent="0">
              <a:buNone/>
            </a:pPr>
            <a:r>
              <a:rPr lang="en-IN" b="0" dirty="0">
                <a:solidFill>
                  <a:schemeClr val="accent1">
                    <a:lumMod val="75000"/>
                  </a:schemeClr>
                </a:solidFill>
                <a:effectLst/>
                <a:latin typeface="Consolas" panose="020B0609020204030204" pitchFamily="49" charset="0"/>
              </a:rPr>
              <a:t>{</a:t>
            </a:r>
          </a:p>
          <a:p>
            <a:pPr marL="0" indent="0">
              <a:buNone/>
            </a:pPr>
            <a:r>
              <a:rPr lang="en-IN" b="0" dirty="0">
                <a:solidFill>
                  <a:schemeClr val="accent1">
                    <a:lumMod val="75000"/>
                  </a:schemeClr>
                </a:solidFill>
                <a:effectLst/>
                <a:latin typeface="Consolas" panose="020B0609020204030204" pitchFamily="49" charset="0"/>
              </a:rPr>
              <a:t>    "$schema": "https://schema.management.azure.com/schemas/2019-04-01/</a:t>
            </a:r>
            <a:r>
              <a:rPr lang="en-IN" b="0" dirty="0" err="1">
                <a:solidFill>
                  <a:schemeClr val="accent1">
                    <a:lumMod val="75000"/>
                  </a:schemeClr>
                </a:solidFill>
                <a:effectLst/>
                <a:latin typeface="Consolas" panose="020B0609020204030204" pitchFamily="49" charset="0"/>
              </a:rPr>
              <a:t>deploymentTemplate.json</a:t>
            </a:r>
            <a:r>
              <a:rPr lang="en-IN" b="0" dirty="0">
                <a:solidFill>
                  <a:schemeClr val="accent1">
                    <a:lumMod val="75000"/>
                  </a:schemeClr>
                </a:solidFill>
                <a:effectLst/>
                <a:latin typeface="Consolas" panose="020B0609020204030204" pitchFamily="49" charset="0"/>
              </a:rPr>
              <a:t>#",</a:t>
            </a:r>
          </a:p>
          <a:p>
            <a:pPr marL="0" indent="0">
              <a:buNone/>
            </a:pPr>
            <a:r>
              <a:rPr lang="en-IN" b="0" dirty="0">
                <a:solidFill>
                  <a:schemeClr val="accent1">
                    <a:lumMod val="75000"/>
                  </a:schemeClr>
                </a:solidFill>
                <a:effectLst/>
                <a:latin typeface="Consolas" panose="020B0609020204030204" pitchFamily="49" charset="0"/>
              </a:rPr>
              <a:t>    "</a:t>
            </a:r>
            <a:r>
              <a:rPr lang="en-IN" b="0" dirty="0" err="1">
                <a:solidFill>
                  <a:schemeClr val="accent1">
                    <a:lumMod val="75000"/>
                  </a:schemeClr>
                </a:solidFill>
                <a:effectLst/>
                <a:latin typeface="Consolas" panose="020B0609020204030204" pitchFamily="49" charset="0"/>
              </a:rPr>
              <a:t>contentVersion</a:t>
            </a:r>
            <a:r>
              <a:rPr lang="en-IN" b="0" dirty="0">
                <a:solidFill>
                  <a:schemeClr val="accent1">
                    <a:lumMod val="75000"/>
                  </a:schemeClr>
                </a:solidFill>
                <a:effectLst/>
                <a:latin typeface="Consolas" panose="020B0609020204030204" pitchFamily="49" charset="0"/>
              </a:rPr>
              <a:t>": "1.0.0.0",</a:t>
            </a:r>
          </a:p>
          <a:p>
            <a:pPr marL="0" indent="0">
              <a:buNone/>
            </a:pPr>
            <a:r>
              <a:rPr lang="en-IN" b="0" dirty="0">
                <a:solidFill>
                  <a:schemeClr val="accent1">
                    <a:lumMod val="75000"/>
                  </a:schemeClr>
                </a:solidFill>
                <a:effectLst/>
                <a:latin typeface="Consolas" panose="020B0609020204030204" pitchFamily="49" charset="0"/>
              </a:rPr>
              <a:t>    "resources": []</a:t>
            </a:r>
          </a:p>
          <a:p>
            <a:pPr marL="0" indent="0">
              <a:buNone/>
            </a:pPr>
            <a:r>
              <a:rPr lang="en-IN" b="0" dirty="0">
                <a:solidFill>
                  <a:schemeClr val="accent1">
                    <a:lumMod val="75000"/>
                  </a:schemeClr>
                </a:solidFill>
                <a:effectLst/>
                <a:latin typeface="Consolas" panose="020B0609020204030204" pitchFamily="49" charset="0"/>
              </a:rPr>
              <a:t>}</a:t>
            </a:r>
          </a:p>
        </p:txBody>
      </p:sp>
    </p:spTree>
    <p:extLst>
      <p:ext uri="{BB962C8B-B14F-4D97-AF65-F5344CB8AC3E}">
        <p14:creationId xmlns:p14="http://schemas.microsoft.com/office/powerpoint/2010/main" val="146215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F5A9-8E2C-4B9F-BB37-1924893A2D63}"/>
              </a:ext>
            </a:extLst>
          </p:cNvPr>
          <p:cNvSpPr>
            <a:spLocks noGrp="1"/>
          </p:cNvSpPr>
          <p:nvPr>
            <p:ph type="title"/>
          </p:nvPr>
        </p:nvSpPr>
        <p:spPr/>
        <p:txBody>
          <a:bodyPr/>
          <a:lstStyle/>
          <a:p>
            <a:r>
              <a:rPr lang="en-IN"/>
              <a:t>Course Information</a:t>
            </a:r>
          </a:p>
        </p:txBody>
      </p:sp>
      <p:sp>
        <p:nvSpPr>
          <p:cNvPr id="3" name="Content Placeholder 2">
            <a:extLst>
              <a:ext uri="{FF2B5EF4-FFF2-40B4-BE49-F238E27FC236}">
                <a16:creationId xmlns:a16="http://schemas.microsoft.com/office/drawing/2014/main" id="{22D89F7D-BE1E-46FA-BAD5-DA23EE59235E}"/>
              </a:ext>
            </a:extLst>
          </p:cNvPr>
          <p:cNvSpPr>
            <a:spLocks noGrp="1"/>
          </p:cNvSpPr>
          <p:nvPr>
            <p:ph idx="1"/>
          </p:nvPr>
        </p:nvSpPr>
        <p:spPr/>
        <p:txBody>
          <a:bodyPr>
            <a:normAutofit lnSpcReduction="10000"/>
          </a:bodyPr>
          <a:lstStyle/>
          <a:p>
            <a:r>
              <a:rPr lang="en-IN"/>
              <a:t>Course Plan</a:t>
            </a:r>
          </a:p>
          <a:p>
            <a:pPr lvl="1"/>
            <a:r>
              <a:rPr lang="en-IN"/>
              <a:t>Cloud Computing – Developer perspective</a:t>
            </a:r>
          </a:p>
          <a:p>
            <a:pPr lvl="1"/>
            <a:r>
              <a:rPr lang="en-IN"/>
              <a:t>Cloud Computing – Architect perspective</a:t>
            </a:r>
          </a:p>
          <a:p>
            <a:pPr lvl="1"/>
            <a:r>
              <a:rPr lang="en-IN"/>
              <a:t>Cloud Computing – IT perspective</a:t>
            </a:r>
          </a:p>
          <a:p>
            <a:pPr marL="457200" lvl="1" indent="0">
              <a:buNone/>
            </a:pPr>
            <a:endParaRPr lang="en-IN"/>
          </a:p>
          <a:p>
            <a:r>
              <a:rPr lang="en-IN"/>
              <a:t>Cloud Service Providers</a:t>
            </a:r>
          </a:p>
          <a:p>
            <a:pPr lvl="1"/>
            <a:r>
              <a:rPr lang="en-IN"/>
              <a:t>Azure</a:t>
            </a:r>
          </a:p>
          <a:p>
            <a:pPr lvl="1"/>
            <a:endParaRPr lang="en-IN"/>
          </a:p>
          <a:p>
            <a:r>
              <a:rPr lang="en-IN"/>
              <a:t>References</a:t>
            </a:r>
          </a:p>
          <a:p>
            <a:pPr lvl="1"/>
            <a:r>
              <a:rPr lang="en-IN"/>
              <a:t>Online material (like </a:t>
            </a:r>
            <a:r>
              <a:rPr lang="en-IN">
                <a:hlinkClick r:id="rId2"/>
              </a:rPr>
              <a:t>here</a:t>
            </a:r>
            <a:r>
              <a:rPr lang="en-IN"/>
              <a:t>, </a:t>
            </a:r>
            <a:r>
              <a:rPr lang="en-IN">
                <a:hlinkClick r:id="rId3"/>
              </a:rPr>
              <a:t>here</a:t>
            </a:r>
            <a:r>
              <a:rPr lang="en-IN"/>
              <a:t> and </a:t>
            </a:r>
            <a:r>
              <a:rPr lang="en-IN">
                <a:hlinkClick r:id="rId4"/>
              </a:rPr>
              <a:t>here</a:t>
            </a:r>
            <a:r>
              <a:rPr lang="en-IN"/>
              <a:t>).</a:t>
            </a:r>
          </a:p>
          <a:p>
            <a:pPr lvl="1"/>
            <a:r>
              <a:rPr lang="en-IN"/>
              <a:t>No single reference book</a:t>
            </a:r>
          </a:p>
          <a:p>
            <a:endParaRPr lang="en-IN"/>
          </a:p>
        </p:txBody>
      </p:sp>
    </p:spTree>
    <p:extLst>
      <p:ext uri="{BB962C8B-B14F-4D97-AF65-F5344CB8AC3E}">
        <p14:creationId xmlns:p14="http://schemas.microsoft.com/office/powerpoint/2010/main" val="1231900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B8B9A4-9ABC-4678-BCCE-07F3B8D78EC7}"/>
              </a:ext>
            </a:extLst>
          </p:cNvPr>
          <p:cNvSpPr>
            <a:spLocks noGrp="1"/>
          </p:cNvSpPr>
          <p:nvPr>
            <p:ph idx="1"/>
          </p:nvPr>
        </p:nvSpPr>
        <p:spPr/>
        <p:txBody>
          <a:bodyPr>
            <a:normAutofit lnSpcReduction="10000"/>
          </a:bodyPr>
          <a:lstStyle/>
          <a:p>
            <a:r>
              <a:rPr lang="en-US" dirty="0"/>
              <a:t>Within your template, you can write template expressions that extend the capabilities of JSON. These expressions make use of the functions provided by Resource Manager.</a:t>
            </a:r>
          </a:p>
          <a:p>
            <a:r>
              <a:rPr lang="en-US" dirty="0"/>
              <a:t>The template has the following sections:</a:t>
            </a:r>
          </a:p>
          <a:p>
            <a:pPr lvl="1"/>
            <a:r>
              <a:rPr lang="en-US" b="1" dirty="0"/>
              <a:t>Parameters</a:t>
            </a:r>
            <a:r>
              <a:rPr lang="en-US" dirty="0"/>
              <a:t> - Provide values during deployment that allow the same template to be used with different environments.</a:t>
            </a:r>
          </a:p>
          <a:p>
            <a:pPr lvl="1"/>
            <a:r>
              <a:rPr lang="en-US" b="1" dirty="0"/>
              <a:t>Variables</a:t>
            </a:r>
            <a:r>
              <a:rPr lang="en-US" dirty="0"/>
              <a:t> - Define values that are reused in your templates. They can be constructed from parameter values.</a:t>
            </a:r>
          </a:p>
          <a:p>
            <a:pPr lvl="1"/>
            <a:r>
              <a:rPr lang="en-US" b="1" dirty="0"/>
              <a:t>User-defined function</a:t>
            </a:r>
            <a:r>
              <a:rPr lang="en-US" dirty="0"/>
              <a:t>s - Create customized functions that simplify your template.</a:t>
            </a:r>
          </a:p>
          <a:p>
            <a:pPr lvl="1"/>
            <a:r>
              <a:rPr lang="en-US" b="1" dirty="0"/>
              <a:t>Resources</a:t>
            </a:r>
            <a:r>
              <a:rPr lang="en-US" dirty="0"/>
              <a:t> - Specify the resources to deploy.</a:t>
            </a:r>
          </a:p>
          <a:p>
            <a:pPr lvl="1"/>
            <a:r>
              <a:rPr lang="en-US" b="1" dirty="0"/>
              <a:t>Outputs</a:t>
            </a:r>
            <a:r>
              <a:rPr lang="en-US" dirty="0"/>
              <a:t> - Return values from the deployed resources.</a:t>
            </a:r>
            <a:endParaRPr lang="en-IN" dirty="0"/>
          </a:p>
        </p:txBody>
      </p:sp>
      <p:sp>
        <p:nvSpPr>
          <p:cNvPr id="5" name="Title 4">
            <a:extLst>
              <a:ext uri="{FF2B5EF4-FFF2-40B4-BE49-F238E27FC236}">
                <a16:creationId xmlns:a16="http://schemas.microsoft.com/office/drawing/2014/main" id="{4EF699A5-2122-44E3-8FFC-E8B6646E2D5D}"/>
              </a:ext>
            </a:extLst>
          </p:cNvPr>
          <p:cNvSpPr>
            <a:spLocks noGrp="1"/>
          </p:cNvSpPr>
          <p:nvPr>
            <p:ph type="title"/>
          </p:nvPr>
        </p:nvSpPr>
        <p:spPr/>
        <p:txBody>
          <a:bodyPr/>
          <a:lstStyle/>
          <a:p>
            <a:r>
              <a:rPr lang="en-US" dirty="0"/>
              <a:t>Template files</a:t>
            </a:r>
            <a:endParaRPr lang="en-IN" dirty="0"/>
          </a:p>
        </p:txBody>
      </p:sp>
    </p:spTree>
    <p:extLst>
      <p:ext uri="{BB962C8B-B14F-4D97-AF65-F5344CB8AC3E}">
        <p14:creationId xmlns:p14="http://schemas.microsoft.com/office/powerpoint/2010/main" val="741079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1A8E-0041-4C22-BDCB-F8E45903C91C}"/>
              </a:ext>
            </a:extLst>
          </p:cNvPr>
          <p:cNvSpPr>
            <a:spLocks noGrp="1"/>
          </p:cNvSpPr>
          <p:nvPr>
            <p:ph type="title"/>
          </p:nvPr>
        </p:nvSpPr>
        <p:spPr>
          <a:xfrm>
            <a:off x="648929" y="629266"/>
            <a:ext cx="3505495" cy="1622321"/>
          </a:xfrm>
        </p:spPr>
        <p:txBody>
          <a:bodyPr>
            <a:normAutofit/>
          </a:bodyPr>
          <a:lstStyle/>
          <a:p>
            <a:r>
              <a:rPr lang="en-US"/>
              <a:t>Template Design</a:t>
            </a:r>
            <a:endParaRPr lang="en-IN" dirty="0"/>
          </a:p>
        </p:txBody>
      </p:sp>
      <p:sp>
        <p:nvSpPr>
          <p:cNvPr id="3" name="Content Placeholder 2">
            <a:extLst>
              <a:ext uri="{FF2B5EF4-FFF2-40B4-BE49-F238E27FC236}">
                <a16:creationId xmlns:a16="http://schemas.microsoft.com/office/drawing/2014/main" id="{27C5627D-A63A-41DF-A7A9-0AA56AA1769E}"/>
              </a:ext>
            </a:extLst>
          </p:cNvPr>
          <p:cNvSpPr>
            <a:spLocks noGrp="1"/>
          </p:cNvSpPr>
          <p:nvPr>
            <p:ph idx="1"/>
          </p:nvPr>
        </p:nvSpPr>
        <p:spPr>
          <a:xfrm>
            <a:off x="648931" y="2438400"/>
            <a:ext cx="3505494" cy="3785419"/>
          </a:xfrm>
        </p:spPr>
        <p:txBody>
          <a:bodyPr>
            <a:normAutofit/>
          </a:bodyPr>
          <a:lstStyle/>
          <a:p>
            <a:r>
              <a:rPr lang="en-US" sz="2000" b="0" i="0">
                <a:effectLst/>
                <a:latin typeface="Segoe UI" panose="020B0502040204020203" pitchFamily="34" charset="0"/>
              </a:rPr>
              <a:t>You don't have to define your entire infrastructure in a single template. </a:t>
            </a:r>
          </a:p>
          <a:p>
            <a:r>
              <a:rPr lang="en-US" sz="2000" b="0" i="0">
                <a:effectLst/>
                <a:latin typeface="Segoe UI" panose="020B0502040204020203" pitchFamily="34" charset="0"/>
              </a:rPr>
              <a:t>Often, it makes sense to divide your deployment requirements into a set of targeted, purpose-specific templates</a:t>
            </a:r>
          </a:p>
          <a:p>
            <a:r>
              <a:rPr lang="en-US" sz="2000" b="0" i="0">
                <a:effectLst/>
                <a:latin typeface="Segoe UI" panose="020B0502040204020203" pitchFamily="34" charset="0"/>
              </a:rPr>
              <a:t>To deploy a particular solution, you create a master template that links all the required templates.</a:t>
            </a:r>
            <a:endParaRPr lang="en-IN" sz="2000"/>
          </a:p>
        </p:txBody>
      </p:sp>
      <p:pic>
        <p:nvPicPr>
          <p:cNvPr id="5" name="Picture 4">
            <a:extLst>
              <a:ext uri="{FF2B5EF4-FFF2-40B4-BE49-F238E27FC236}">
                <a16:creationId xmlns:a16="http://schemas.microsoft.com/office/drawing/2014/main" id="{3D2C60DA-D931-4477-9912-63BB3F397392}"/>
              </a:ext>
            </a:extLst>
          </p:cNvPr>
          <p:cNvPicPr>
            <a:picLocks noChangeAspect="1"/>
          </p:cNvPicPr>
          <p:nvPr/>
        </p:nvPicPr>
        <p:blipFill>
          <a:blip r:embed="rId2"/>
          <a:stretch>
            <a:fillRect/>
          </a:stretch>
        </p:blipFill>
        <p:spPr>
          <a:xfrm>
            <a:off x="5405862" y="1930068"/>
            <a:ext cx="6019331" cy="2994617"/>
          </a:xfrm>
          <a:prstGeom prst="rect">
            <a:avLst/>
          </a:prstGeom>
          <a:effectLst/>
        </p:spPr>
      </p:pic>
    </p:spTree>
    <p:extLst>
      <p:ext uri="{BB962C8B-B14F-4D97-AF65-F5344CB8AC3E}">
        <p14:creationId xmlns:p14="http://schemas.microsoft.com/office/powerpoint/2010/main" val="327551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4DCB1-BA9F-45C1-9BAD-640A0C03831F}"/>
              </a:ext>
            </a:extLst>
          </p:cNvPr>
          <p:cNvSpPr>
            <a:spLocks noGrp="1"/>
          </p:cNvSpPr>
          <p:nvPr>
            <p:ph idx="1"/>
          </p:nvPr>
        </p:nvSpPr>
        <p:spPr>
          <a:xfrm>
            <a:off x="648931" y="2438400"/>
            <a:ext cx="3505494" cy="3785419"/>
          </a:xfrm>
        </p:spPr>
        <p:txBody>
          <a:bodyPr>
            <a:normAutofit/>
          </a:bodyPr>
          <a:lstStyle/>
          <a:p>
            <a:r>
              <a:rPr lang="en-US" sz="2000" b="0" i="0">
                <a:effectLst/>
                <a:latin typeface="Segoe UI" panose="020B0502040204020203" pitchFamily="34" charset="0"/>
              </a:rPr>
              <a:t>If you envision your tiers having separate lifecycles, you can deploy your three tiers to separate resource groups. </a:t>
            </a:r>
          </a:p>
          <a:p>
            <a:r>
              <a:rPr lang="en-US" sz="2000">
                <a:latin typeface="Segoe UI" panose="020B0502040204020203" pitchFamily="34" charset="0"/>
              </a:rPr>
              <a:t>T</a:t>
            </a:r>
            <a:r>
              <a:rPr lang="en-US" sz="2000" b="0" i="0">
                <a:effectLst/>
                <a:latin typeface="Segoe UI" panose="020B0502040204020203" pitchFamily="34" charset="0"/>
              </a:rPr>
              <a:t>he resources can still be linked to resources in other resource groups</a:t>
            </a:r>
            <a:endParaRPr lang="en-IN" sz="2000"/>
          </a:p>
        </p:txBody>
      </p:sp>
      <p:pic>
        <p:nvPicPr>
          <p:cNvPr id="5" name="Picture 4">
            <a:extLst>
              <a:ext uri="{FF2B5EF4-FFF2-40B4-BE49-F238E27FC236}">
                <a16:creationId xmlns:a16="http://schemas.microsoft.com/office/drawing/2014/main" id="{24D443A0-19AE-474D-9DB1-DF87CC366617}"/>
              </a:ext>
            </a:extLst>
          </p:cNvPr>
          <p:cNvPicPr>
            <a:picLocks noChangeAspect="1"/>
          </p:cNvPicPr>
          <p:nvPr/>
        </p:nvPicPr>
        <p:blipFill>
          <a:blip r:embed="rId2"/>
          <a:stretch>
            <a:fillRect/>
          </a:stretch>
        </p:blipFill>
        <p:spPr>
          <a:xfrm>
            <a:off x="5405862" y="1576433"/>
            <a:ext cx="6019331" cy="3701888"/>
          </a:xfrm>
          <a:prstGeom prst="rect">
            <a:avLst/>
          </a:prstGeom>
          <a:effectLst/>
        </p:spPr>
      </p:pic>
    </p:spTree>
    <p:extLst>
      <p:ext uri="{BB962C8B-B14F-4D97-AF65-F5344CB8AC3E}">
        <p14:creationId xmlns:p14="http://schemas.microsoft.com/office/powerpoint/2010/main" val="3327805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6292085" cy="1919235"/>
          </a:xfrm>
          <a:prstGeom prst="rect">
            <a:avLst/>
          </a:prstGeom>
        </p:spPr>
        <p:txBody>
          <a:bodyPr vert="horz" lIns="91440" tIns="45720" rIns="91440" bIns="45720" rtlCol="0" anchor="t">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dirty="0">
                <a:latin typeface="Courier New" panose="02070309020205020404" pitchFamily="49" charset="0"/>
                <a:cs typeface="Courier New" panose="02070309020205020404" pitchFamily="49" charset="0"/>
              </a:rPr>
              <a:t>Cloud Architectures</a:t>
            </a:r>
            <a:endParaRPr lang="en-IN" sz="4800" b="1" spc="3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261135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48C0C98-17EF-420B-9D0D-CB8ED411BCEC}"/>
              </a:ext>
            </a:extLst>
          </p:cNvPr>
          <p:cNvGraphicFramePr/>
          <p:nvPr/>
        </p:nvGraphicFramePr>
        <p:xfrm>
          <a:off x="965200" y="495300"/>
          <a:ext cx="10312400" cy="599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7941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A44C1-97EA-4530-B3AE-E9C72388B340}"/>
              </a:ext>
            </a:extLst>
          </p:cNvPr>
          <p:cNvSpPr>
            <a:spLocks noGrp="1"/>
          </p:cNvSpPr>
          <p:nvPr>
            <p:ph type="title"/>
          </p:nvPr>
        </p:nvSpPr>
        <p:spPr/>
        <p:txBody>
          <a:bodyPr/>
          <a:lstStyle/>
          <a:p>
            <a:r>
              <a:rPr lang="en-US"/>
              <a:t>N-tier Architecture Style</a:t>
            </a:r>
            <a:endParaRPr lang="en-IN" dirty="0"/>
          </a:p>
        </p:txBody>
      </p:sp>
      <p:sp>
        <p:nvSpPr>
          <p:cNvPr id="3" name="Content Placeholder 2">
            <a:extLst>
              <a:ext uri="{FF2B5EF4-FFF2-40B4-BE49-F238E27FC236}">
                <a16:creationId xmlns:a16="http://schemas.microsoft.com/office/drawing/2014/main" id="{6F3FBC9B-3F79-4379-9310-C7FAE8888833}"/>
              </a:ext>
            </a:extLst>
          </p:cNvPr>
          <p:cNvSpPr>
            <a:spLocks noGrp="1"/>
          </p:cNvSpPr>
          <p:nvPr>
            <p:ph idx="1"/>
          </p:nvPr>
        </p:nvSpPr>
        <p:spPr>
          <a:xfrm>
            <a:off x="838200" y="1825625"/>
            <a:ext cx="10515600" cy="1430531"/>
          </a:xfrm>
        </p:spPr>
        <p:txBody>
          <a:bodyPr>
            <a:normAutofit/>
          </a:bodyPr>
          <a:lstStyle/>
          <a:p>
            <a:r>
              <a:rPr lang="en-US" sz="2000" b="0" i="0" dirty="0">
                <a:solidFill>
                  <a:srgbClr val="171717"/>
                </a:solidFill>
                <a:effectLst/>
                <a:latin typeface="Segoe UI" panose="020B0502040204020203" pitchFamily="34" charset="0"/>
              </a:rPr>
              <a:t>An N-tier architecture divides an application into </a:t>
            </a:r>
            <a:r>
              <a:rPr lang="en-US" sz="2000" b="1" i="0" dirty="0">
                <a:solidFill>
                  <a:srgbClr val="171717"/>
                </a:solidFill>
                <a:effectLst/>
                <a:latin typeface="Segoe UI" panose="020B0502040204020203" pitchFamily="34" charset="0"/>
              </a:rPr>
              <a:t>logical layers</a:t>
            </a:r>
            <a:r>
              <a:rPr lang="en-US" sz="2000" b="0" i="0" dirty="0">
                <a:solidFill>
                  <a:srgbClr val="171717"/>
                </a:solidFill>
                <a:effectLst/>
                <a:latin typeface="Segoe UI" panose="020B0502040204020203" pitchFamily="34" charset="0"/>
              </a:rPr>
              <a:t> and </a:t>
            </a:r>
            <a:r>
              <a:rPr lang="en-US" sz="2000" b="1" i="0" dirty="0">
                <a:solidFill>
                  <a:srgbClr val="171717"/>
                </a:solidFill>
                <a:effectLst/>
                <a:latin typeface="Segoe UI" panose="020B0502040204020203" pitchFamily="34" charset="0"/>
              </a:rPr>
              <a:t>physical tiers</a:t>
            </a:r>
            <a:r>
              <a:rPr lang="en-US" sz="2000" b="0" i="0" dirty="0">
                <a:solidFill>
                  <a:srgbClr val="171717"/>
                </a:solidFill>
                <a:effectLst/>
                <a:latin typeface="Segoe UI" panose="020B0502040204020203" pitchFamily="34" charset="0"/>
              </a:rPr>
              <a:t>.</a:t>
            </a:r>
          </a:p>
          <a:p>
            <a:r>
              <a:rPr lang="en-US" sz="2000" b="0" i="0" dirty="0">
                <a:solidFill>
                  <a:srgbClr val="171717"/>
                </a:solidFill>
                <a:effectLst/>
                <a:latin typeface="Segoe UI" panose="020B0502040204020203" pitchFamily="34" charset="0"/>
              </a:rPr>
              <a:t>Layers are a way to separate responsibilities and manage dependencies. </a:t>
            </a:r>
          </a:p>
          <a:p>
            <a:r>
              <a:rPr lang="en-US" sz="2000" b="0" i="0" dirty="0">
                <a:solidFill>
                  <a:srgbClr val="171717"/>
                </a:solidFill>
                <a:effectLst/>
                <a:latin typeface="Segoe UI" panose="020B0502040204020203" pitchFamily="34" charset="0"/>
              </a:rPr>
              <a:t>Tiers are physically separated, running on separate machines. </a:t>
            </a:r>
            <a:endParaRPr lang="en-IN" sz="2000" dirty="0"/>
          </a:p>
        </p:txBody>
      </p:sp>
      <p:pic>
        <p:nvPicPr>
          <p:cNvPr id="5" name="Picture 4">
            <a:extLst>
              <a:ext uri="{FF2B5EF4-FFF2-40B4-BE49-F238E27FC236}">
                <a16:creationId xmlns:a16="http://schemas.microsoft.com/office/drawing/2014/main" id="{2587B90C-CFEA-4684-957A-FB7017B88B29}"/>
              </a:ext>
            </a:extLst>
          </p:cNvPr>
          <p:cNvPicPr>
            <a:picLocks noChangeAspect="1"/>
          </p:cNvPicPr>
          <p:nvPr/>
        </p:nvPicPr>
        <p:blipFill>
          <a:blip r:embed="rId2"/>
          <a:stretch>
            <a:fillRect/>
          </a:stretch>
        </p:blipFill>
        <p:spPr>
          <a:xfrm>
            <a:off x="2053223" y="3429000"/>
            <a:ext cx="6702225" cy="3063875"/>
          </a:xfrm>
          <a:prstGeom prst="rect">
            <a:avLst/>
          </a:prstGeom>
        </p:spPr>
      </p:pic>
    </p:spTree>
    <p:extLst>
      <p:ext uri="{BB962C8B-B14F-4D97-AF65-F5344CB8AC3E}">
        <p14:creationId xmlns:p14="http://schemas.microsoft.com/office/powerpoint/2010/main" val="3930334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D0F383-E454-429D-BC6C-A48F62175483}"/>
              </a:ext>
            </a:extLst>
          </p:cNvPr>
          <p:cNvSpPr>
            <a:spLocks noGrp="1"/>
          </p:cNvSpPr>
          <p:nvPr>
            <p:ph idx="1"/>
          </p:nvPr>
        </p:nvSpPr>
        <p:spPr>
          <a:xfrm>
            <a:off x="838200" y="780585"/>
            <a:ext cx="10515600" cy="5396378"/>
          </a:xfrm>
        </p:spPr>
        <p:txBody>
          <a:bodyPr>
            <a:normAutofit fontScale="70000" lnSpcReduction="20000"/>
          </a:bodyPr>
          <a:lstStyle/>
          <a:p>
            <a:pPr marL="0" indent="0">
              <a:buNone/>
            </a:pPr>
            <a:r>
              <a:rPr lang="en-US" b="1" i="0" dirty="0">
                <a:solidFill>
                  <a:srgbClr val="171717"/>
                </a:solidFill>
                <a:effectLst/>
                <a:latin typeface="Segoe UI" panose="020B0502040204020203" pitchFamily="34" charset="0"/>
              </a:rPr>
              <a:t>When to use this architecture</a:t>
            </a:r>
          </a:p>
          <a:p>
            <a:r>
              <a:rPr lang="en-US" b="0" i="0" dirty="0">
                <a:solidFill>
                  <a:srgbClr val="171717"/>
                </a:solidFill>
                <a:effectLst/>
                <a:latin typeface="Segoe UI" panose="020B0502040204020203" pitchFamily="34" charset="0"/>
              </a:rPr>
              <a:t>Typically implemented as infrastructure-as-service (IaaS) applications, with each tier running on a separate set of VMs.</a:t>
            </a:r>
          </a:p>
          <a:p>
            <a:pPr algn="l"/>
            <a:r>
              <a:rPr lang="en-US" b="0" i="0" dirty="0">
                <a:solidFill>
                  <a:srgbClr val="171717"/>
                </a:solidFill>
                <a:effectLst/>
                <a:latin typeface="Segoe UI" panose="020B0502040204020203" pitchFamily="34" charset="0"/>
              </a:rPr>
              <a:t>Consider an N-tier architecture for:</a:t>
            </a:r>
          </a:p>
          <a:p>
            <a:pPr lvl="1"/>
            <a:r>
              <a:rPr lang="en-US" b="0" i="0" dirty="0">
                <a:solidFill>
                  <a:srgbClr val="171717"/>
                </a:solidFill>
                <a:effectLst/>
                <a:latin typeface="Segoe UI" panose="020B0502040204020203" pitchFamily="34" charset="0"/>
              </a:rPr>
              <a:t>Simple web applications.</a:t>
            </a:r>
          </a:p>
          <a:p>
            <a:pPr lvl="1"/>
            <a:r>
              <a:rPr lang="en-US" b="0" i="0" dirty="0">
                <a:solidFill>
                  <a:srgbClr val="171717"/>
                </a:solidFill>
                <a:effectLst/>
                <a:latin typeface="Segoe UI" panose="020B0502040204020203" pitchFamily="34" charset="0"/>
              </a:rPr>
              <a:t>Migrating an on-premises application to Azure with minimal refactoring.</a:t>
            </a:r>
          </a:p>
          <a:p>
            <a:pPr lvl="1"/>
            <a:r>
              <a:rPr lang="en-US" b="0" i="0" dirty="0">
                <a:solidFill>
                  <a:srgbClr val="171717"/>
                </a:solidFill>
                <a:effectLst/>
                <a:latin typeface="Segoe UI" panose="020B0502040204020203" pitchFamily="34" charset="0"/>
              </a:rPr>
              <a:t>Unified development of on-premises and cloud applications.</a:t>
            </a:r>
          </a:p>
          <a:p>
            <a:pPr marL="457200" lvl="1" indent="0">
              <a:buNone/>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Best practices</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autoscaling to handle changes in load. See </a:t>
            </a:r>
            <a:r>
              <a:rPr lang="en-US" b="0" i="0" u="none" strike="noStrike" dirty="0">
                <a:solidFill>
                  <a:srgbClr val="171717"/>
                </a:solidFill>
                <a:effectLst/>
                <a:latin typeface="Segoe UI" panose="020B0502040204020203" pitchFamily="34" charset="0"/>
                <a:hlinkClick r:id="rId2"/>
              </a:rPr>
              <a:t>Autoscaling best practices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u="none" strike="noStrike" dirty="0">
                <a:solidFill>
                  <a:srgbClr val="171717"/>
                </a:solidFill>
                <a:effectLst/>
                <a:latin typeface="Segoe UI" panose="020B0502040204020203" pitchFamily="34" charset="0"/>
                <a:hlinkClick r:id="rId3"/>
              </a:rPr>
              <a:t>asynchronous messaging</a:t>
            </a:r>
            <a:r>
              <a:rPr lang="en-US" b="0" i="0" dirty="0">
                <a:solidFill>
                  <a:srgbClr val="171717"/>
                </a:solidFill>
                <a:effectLst/>
                <a:latin typeface="Segoe UI" panose="020B0502040204020203" pitchFamily="34" charset="0"/>
              </a:rPr>
              <a:t> to decouple tiers.</a:t>
            </a:r>
          </a:p>
          <a:p>
            <a:pPr algn="l">
              <a:buFont typeface="Arial" panose="020B0604020202020204" pitchFamily="34" charset="0"/>
              <a:buChar char="•"/>
            </a:pPr>
            <a:r>
              <a:rPr lang="en-US" b="0" i="0" dirty="0">
                <a:solidFill>
                  <a:srgbClr val="171717"/>
                </a:solidFill>
                <a:effectLst/>
                <a:latin typeface="Segoe UI" panose="020B0502040204020203" pitchFamily="34" charset="0"/>
              </a:rPr>
              <a:t>Cache semi static data. See </a:t>
            </a:r>
            <a:r>
              <a:rPr lang="en-US" b="0" i="0" u="none" strike="noStrike" dirty="0">
                <a:solidFill>
                  <a:srgbClr val="171717"/>
                </a:solidFill>
                <a:effectLst/>
                <a:latin typeface="Segoe UI" panose="020B0502040204020203" pitchFamily="34" charset="0"/>
                <a:hlinkClick r:id="rId4"/>
              </a:rPr>
              <a:t>Caching best practices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Configure the database tier for high availability, using a solution such as </a:t>
            </a:r>
            <a:r>
              <a:rPr lang="en-US" b="0" i="0" u="none" strike="noStrike" dirty="0">
                <a:solidFill>
                  <a:srgbClr val="171717"/>
                </a:solidFill>
                <a:effectLst/>
                <a:latin typeface="Segoe UI" panose="020B0502040204020203" pitchFamily="34" charset="0"/>
                <a:hlinkClick r:id="rId5"/>
              </a:rPr>
              <a:t>SQL Server Always On availability groups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Place a web application firewall (WAF) between the front end and the Internet.</a:t>
            </a:r>
          </a:p>
          <a:p>
            <a:pPr algn="l">
              <a:buFont typeface="Arial" panose="020B0604020202020204" pitchFamily="34" charset="0"/>
              <a:buChar char="•"/>
            </a:pPr>
            <a:r>
              <a:rPr lang="en-US" b="0" i="0" dirty="0">
                <a:solidFill>
                  <a:srgbClr val="171717"/>
                </a:solidFill>
                <a:effectLst/>
                <a:latin typeface="Segoe UI" panose="020B0502040204020203" pitchFamily="34" charset="0"/>
              </a:rPr>
              <a:t>Place each tier in its own subnet, and use subnets as a security boundary.</a:t>
            </a:r>
          </a:p>
          <a:p>
            <a:pPr algn="l">
              <a:buFont typeface="Arial" panose="020B0604020202020204" pitchFamily="34" charset="0"/>
              <a:buChar char="•"/>
            </a:pPr>
            <a:r>
              <a:rPr lang="en-US" b="0" i="0" dirty="0">
                <a:solidFill>
                  <a:srgbClr val="171717"/>
                </a:solidFill>
                <a:effectLst/>
                <a:latin typeface="Segoe UI" panose="020B0502040204020203" pitchFamily="34" charset="0"/>
              </a:rPr>
              <a:t>Restrict access to the data tier, by allowing requests only from the middle tier(s).</a:t>
            </a:r>
          </a:p>
        </p:txBody>
      </p:sp>
    </p:spTree>
    <p:extLst>
      <p:ext uri="{BB962C8B-B14F-4D97-AF65-F5344CB8AC3E}">
        <p14:creationId xmlns:p14="http://schemas.microsoft.com/office/powerpoint/2010/main" val="1187878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CE1B-5B56-44A1-A61D-157EF0809926}"/>
              </a:ext>
            </a:extLst>
          </p:cNvPr>
          <p:cNvSpPr>
            <a:spLocks noGrp="1"/>
          </p:cNvSpPr>
          <p:nvPr>
            <p:ph type="title"/>
          </p:nvPr>
        </p:nvSpPr>
        <p:spPr/>
        <p:txBody>
          <a:bodyPr/>
          <a:lstStyle/>
          <a:p>
            <a:r>
              <a:rPr lang="en-US" dirty="0"/>
              <a:t>N-tier architecture on Virtual Machines</a:t>
            </a:r>
            <a:endParaRPr lang="en-IN" dirty="0"/>
          </a:p>
        </p:txBody>
      </p:sp>
      <p:pic>
        <p:nvPicPr>
          <p:cNvPr id="4" name="Picture 3">
            <a:extLst>
              <a:ext uri="{FF2B5EF4-FFF2-40B4-BE49-F238E27FC236}">
                <a16:creationId xmlns:a16="http://schemas.microsoft.com/office/drawing/2014/main" id="{F3314F9E-5514-4375-AA7E-A3BE648F11CA}"/>
              </a:ext>
            </a:extLst>
          </p:cNvPr>
          <p:cNvPicPr>
            <a:picLocks noChangeAspect="1"/>
          </p:cNvPicPr>
          <p:nvPr/>
        </p:nvPicPr>
        <p:blipFill>
          <a:blip r:embed="rId3"/>
          <a:stretch>
            <a:fillRect/>
          </a:stretch>
        </p:blipFill>
        <p:spPr>
          <a:xfrm>
            <a:off x="381000" y="1684789"/>
            <a:ext cx="11430000" cy="4429125"/>
          </a:xfrm>
          <a:prstGeom prst="rect">
            <a:avLst/>
          </a:prstGeom>
        </p:spPr>
      </p:pic>
    </p:spTree>
    <p:extLst>
      <p:ext uri="{BB962C8B-B14F-4D97-AF65-F5344CB8AC3E}">
        <p14:creationId xmlns:p14="http://schemas.microsoft.com/office/powerpoint/2010/main" val="677598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775F1-81D1-43D2-BA80-1BEB26982393}"/>
              </a:ext>
            </a:extLst>
          </p:cNvPr>
          <p:cNvSpPr>
            <a:spLocks noGrp="1"/>
          </p:cNvSpPr>
          <p:nvPr>
            <p:ph idx="1"/>
          </p:nvPr>
        </p:nvSpPr>
        <p:spPr>
          <a:xfrm>
            <a:off x="838200" y="1059366"/>
            <a:ext cx="10515600" cy="5374075"/>
          </a:xfrm>
        </p:spPr>
        <p:txBody>
          <a:bodyPr>
            <a:normAutofit fontScale="92500" lnSpcReduction="20000"/>
          </a:bodyPr>
          <a:lstStyle/>
          <a:p>
            <a:r>
              <a:rPr lang="en-US" b="0" i="0" dirty="0">
                <a:solidFill>
                  <a:srgbClr val="171717"/>
                </a:solidFill>
                <a:effectLst/>
                <a:latin typeface="Segoe UI" panose="020B0502040204020203" pitchFamily="34" charset="0"/>
              </a:rPr>
              <a:t>Each tier consists of two or more VMs, placed in an availability set or virtual machine scale set. </a:t>
            </a:r>
          </a:p>
          <a:p>
            <a:r>
              <a:rPr lang="en-US" b="0" i="0" dirty="0">
                <a:solidFill>
                  <a:srgbClr val="171717"/>
                </a:solidFill>
                <a:effectLst/>
                <a:latin typeface="Segoe UI" panose="020B0502040204020203" pitchFamily="34" charset="0"/>
              </a:rPr>
              <a:t>Multiple VMs provide resiliency in case one VM fails. </a:t>
            </a:r>
          </a:p>
          <a:p>
            <a:r>
              <a:rPr lang="en-US" b="0" i="0" dirty="0">
                <a:solidFill>
                  <a:srgbClr val="171717"/>
                </a:solidFill>
                <a:effectLst/>
                <a:latin typeface="Segoe UI" panose="020B0502040204020203" pitchFamily="34" charset="0"/>
              </a:rPr>
              <a:t>Load balancers are used to distribute requests across the VMs in a tier. </a:t>
            </a:r>
          </a:p>
          <a:p>
            <a:r>
              <a:rPr lang="en-US" b="0" i="0" dirty="0">
                <a:solidFill>
                  <a:srgbClr val="171717"/>
                </a:solidFill>
                <a:effectLst/>
                <a:latin typeface="Segoe UI" panose="020B0502040204020203" pitchFamily="34" charset="0"/>
              </a:rPr>
              <a:t>A tier can be scaled horizontally by adding more VMs to the pool.</a:t>
            </a:r>
          </a:p>
          <a:p>
            <a:r>
              <a:rPr lang="en-US" b="0" i="0" dirty="0">
                <a:solidFill>
                  <a:srgbClr val="171717"/>
                </a:solidFill>
                <a:effectLst/>
                <a:latin typeface="Segoe UI" panose="020B0502040204020203" pitchFamily="34" charset="0"/>
              </a:rPr>
              <a:t>Each tier is also placed inside its own subnet, meaning their internal IP addresses fall within the same address range.</a:t>
            </a:r>
          </a:p>
          <a:p>
            <a:r>
              <a:rPr lang="en-US" b="0" i="0" dirty="0">
                <a:solidFill>
                  <a:srgbClr val="171717"/>
                </a:solidFill>
                <a:effectLst/>
                <a:latin typeface="Segoe UI" panose="020B0502040204020203" pitchFamily="34" charset="0"/>
              </a:rPr>
              <a:t>That makes it easy to apply network security group rules and route tables to individual tiers.</a:t>
            </a:r>
          </a:p>
          <a:p>
            <a:r>
              <a:rPr lang="en-US" dirty="0"/>
              <a:t>The web and business tiers are stateless. Any VM can handle any request for that tier. The data tier should consist of a replicated database. </a:t>
            </a:r>
          </a:p>
          <a:p>
            <a:r>
              <a:rPr lang="en-US" b="0" i="0" dirty="0">
                <a:solidFill>
                  <a:srgbClr val="171717"/>
                </a:solidFill>
                <a:effectLst/>
                <a:latin typeface="Segoe UI" panose="020B0502040204020203" pitchFamily="34" charset="0"/>
              </a:rPr>
              <a:t>Network security groups restrict access to each tier. For example, the database tier only allows access from the business tier.</a:t>
            </a:r>
            <a:endParaRPr lang="en-IN" dirty="0"/>
          </a:p>
        </p:txBody>
      </p:sp>
    </p:spTree>
    <p:extLst>
      <p:ext uri="{BB962C8B-B14F-4D97-AF65-F5344CB8AC3E}">
        <p14:creationId xmlns:p14="http://schemas.microsoft.com/office/powerpoint/2010/main" val="4049994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3E9E-0F90-4412-9BAD-B1270DCCBF8B}"/>
              </a:ext>
            </a:extLst>
          </p:cNvPr>
          <p:cNvSpPr>
            <a:spLocks noGrp="1"/>
          </p:cNvSpPr>
          <p:nvPr>
            <p:ph type="title"/>
          </p:nvPr>
        </p:nvSpPr>
        <p:spPr/>
        <p:txBody>
          <a:bodyPr/>
          <a:lstStyle/>
          <a:p>
            <a:r>
              <a:rPr lang="en-IN"/>
              <a:t>Role of Application Gateway</a:t>
            </a:r>
          </a:p>
        </p:txBody>
      </p:sp>
      <p:sp>
        <p:nvSpPr>
          <p:cNvPr id="3" name="Content Placeholder 2">
            <a:extLst>
              <a:ext uri="{FF2B5EF4-FFF2-40B4-BE49-F238E27FC236}">
                <a16:creationId xmlns:a16="http://schemas.microsoft.com/office/drawing/2014/main" id="{74F8A154-21AD-4B12-AE26-68E928C9637F}"/>
              </a:ext>
            </a:extLst>
          </p:cNvPr>
          <p:cNvSpPr>
            <a:spLocks noGrp="1"/>
          </p:cNvSpPr>
          <p:nvPr>
            <p:ph idx="1"/>
          </p:nvPr>
        </p:nvSpPr>
        <p:spPr/>
        <p:txBody>
          <a:bodyPr>
            <a:normAutofit lnSpcReduction="10000"/>
          </a:bodyPr>
          <a:lstStyle/>
          <a:p>
            <a:r>
              <a:rPr lang="en-IN"/>
              <a:t>Web traffic load balancer enables us to manage traffic to our web applications</a:t>
            </a:r>
          </a:p>
          <a:p>
            <a:r>
              <a:rPr lang="en-IN"/>
              <a:t>Operates at application level (OSI level 7 - Application).</a:t>
            </a:r>
          </a:p>
          <a:p>
            <a:pPr lvl="1"/>
            <a:r>
              <a:rPr lang="en-IN"/>
              <a:t>Traditional load balancers operate at transport layer (OSI level 4 – TCP &amp; UDP) and route traffic based on IP address and port.</a:t>
            </a:r>
          </a:p>
          <a:p>
            <a:pPr lvl="1"/>
            <a:r>
              <a:rPr lang="en-IN"/>
              <a:t>Application Gateway can route traffic based on URL</a:t>
            </a:r>
          </a:p>
          <a:p>
            <a:r>
              <a:rPr lang="en-IN"/>
              <a:t>SSL termination</a:t>
            </a:r>
          </a:p>
          <a:p>
            <a:pPr lvl="1"/>
            <a:r>
              <a:rPr lang="en-IN"/>
              <a:t>supports terminate encryption at gateway, so data travels un-encrypted to the backend servers. Saves overhead.</a:t>
            </a:r>
          </a:p>
          <a:p>
            <a:r>
              <a:rPr lang="en-IN"/>
              <a:t>Web application firewall – protection against common exploits</a:t>
            </a:r>
          </a:p>
          <a:p>
            <a:r>
              <a:rPr lang="en-IN"/>
              <a:t>Multiple site hosting, Redirection, Session affinity etc.</a:t>
            </a:r>
          </a:p>
        </p:txBody>
      </p:sp>
    </p:spTree>
    <p:extLst>
      <p:ext uri="{BB962C8B-B14F-4D97-AF65-F5344CB8AC3E}">
        <p14:creationId xmlns:p14="http://schemas.microsoft.com/office/powerpoint/2010/main" val="806486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Computing</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6" name="Content Placeholder 5">
            <a:extLst>
              <a:ext uri="{FF2B5EF4-FFF2-40B4-BE49-F238E27FC236}">
                <a16:creationId xmlns:a16="http://schemas.microsoft.com/office/drawing/2014/main" id="{873DF47D-F40D-46A8-B8D1-A6F3F9F63E1F}"/>
              </a:ext>
            </a:extLst>
          </p:cNvPr>
          <p:cNvSpPr>
            <a:spLocks noGrp="1"/>
          </p:cNvSpPr>
          <p:nvPr>
            <p:ph idx="1"/>
          </p:nvPr>
        </p:nvSpPr>
        <p:spPr/>
        <p:txBody>
          <a:bodyPr/>
          <a:lstStyle/>
          <a:p>
            <a:r>
              <a:rPr lang="en-IN"/>
              <a:t>Definition</a:t>
            </a:r>
          </a:p>
          <a:p>
            <a:pPr marL="0" indent="0">
              <a:buNone/>
            </a:pPr>
            <a:r>
              <a:rPr lang="en-IN"/>
              <a:t>“</a:t>
            </a:r>
            <a:r>
              <a:rPr lang="en-IN" i="1"/>
              <a:t>Cloud computing is a specialized form of distributed computing that introduces utilization models for                  provisioning                and measured resources</a:t>
            </a:r>
          </a:p>
          <a:p>
            <a:r>
              <a:rPr lang="en-IN"/>
              <a:t>Business Drivers (i.e. motivation)</a:t>
            </a:r>
          </a:p>
          <a:p>
            <a:pPr marL="0" indent="0">
              <a:buNone/>
            </a:pPr>
            <a:r>
              <a:rPr lang="en-IN" i="1"/>
              <a:t>Capacity Planning</a:t>
            </a:r>
          </a:p>
          <a:p>
            <a:pPr marL="0" indent="0">
              <a:buNone/>
            </a:pPr>
            <a:r>
              <a:rPr lang="en-IN" i="1"/>
              <a:t>Cost Reduction</a:t>
            </a:r>
          </a:p>
          <a:p>
            <a:pPr marL="0" indent="0">
              <a:buNone/>
            </a:pPr>
            <a:r>
              <a:rPr lang="en-IN" i="1"/>
              <a:t>Organizational Agility</a:t>
            </a:r>
          </a:p>
          <a:p>
            <a:pPr marL="0" indent="0">
              <a:buNone/>
            </a:pPr>
            <a:endParaRPr lang="en-IN"/>
          </a:p>
          <a:p>
            <a:pPr marL="0" indent="0">
              <a:buNone/>
            </a:pPr>
            <a:endParaRPr lang="en-IN"/>
          </a:p>
        </p:txBody>
      </p:sp>
      <p:sp>
        <p:nvSpPr>
          <p:cNvPr id="9" name="Callout: Line 8">
            <a:extLst>
              <a:ext uri="{FF2B5EF4-FFF2-40B4-BE49-F238E27FC236}">
                <a16:creationId xmlns:a16="http://schemas.microsoft.com/office/drawing/2014/main" id="{DB860738-043F-4AD5-8588-64450DCD33E4}"/>
              </a:ext>
            </a:extLst>
          </p:cNvPr>
          <p:cNvSpPr/>
          <p:nvPr/>
        </p:nvSpPr>
        <p:spPr>
          <a:xfrm>
            <a:off x="6096000" y="3613420"/>
            <a:ext cx="5865091" cy="3029527"/>
          </a:xfrm>
          <a:prstGeom prst="borderCallout1">
            <a:avLst>
              <a:gd name="adj1" fmla="val 51982"/>
              <a:gd name="adj2" fmla="val 328"/>
              <a:gd name="adj3" fmla="val 26325"/>
              <a:gd name="adj4" fmla="val -44454"/>
            </a:avLst>
          </a:prstGeom>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i="1"/>
              <a:t>Lead Strategy </a:t>
            </a:r>
            <a:r>
              <a:rPr lang="en-IN"/>
              <a:t>– adding capacity to an IT resource in anticipation of demand.</a:t>
            </a:r>
          </a:p>
          <a:p>
            <a:pPr marL="285750" indent="-285750">
              <a:buFont typeface="Arial" panose="020B0604020202020204" pitchFamily="34" charset="0"/>
              <a:buChar char="•"/>
            </a:pPr>
            <a:r>
              <a:rPr lang="en-IN" i="1"/>
              <a:t>Lag Strategy </a:t>
            </a:r>
            <a:r>
              <a:rPr lang="en-IN"/>
              <a:t>– adding capacity when the IT resource reaches full capacity</a:t>
            </a:r>
          </a:p>
          <a:p>
            <a:pPr marL="285750" indent="-285750">
              <a:buFont typeface="Arial" panose="020B0604020202020204" pitchFamily="34" charset="0"/>
              <a:buChar char="•"/>
            </a:pPr>
            <a:r>
              <a:rPr lang="en-IN" i="1"/>
              <a:t>Match Strategy </a:t>
            </a:r>
            <a:r>
              <a:rPr lang="en-IN"/>
              <a:t>– adding IT resource capacity in small increments as demand increases. </a:t>
            </a:r>
          </a:p>
          <a:p>
            <a:r>
              <a:rPr lang="en-IN"/>
              <a:t>Problems:</a:t>
            </a:r>
          </a:p>
          <a:p>
            <a:r>
              <a:rPr lang="en-IN"/>
              <a:t>Accommodate Max Load – over expenditure</a:t>
            </a:r>
          </a:p>
          <a:p>
            <a:r>
              <a:rPr lang="en-IN"/>
              <a:t>Moderating expenditure – transaction losses &amp; usage limitations.</a:t>
            </a:r>
          </a:p>
        </p:txBody>
      </p:sp>
      <p:sp>
        <p:nvSpPr>
          <p:cNvPr id="11" name="Callout: Line 10">
            <a:extLst>
              <a:ext uri="{FF2B5EF4-FFF2-40B4-BE49-F238E27FC236}">
                <a16:creationId xmlns:a16="http://schemas.microsoft.com/office/drawing/2014/main" id="{4ED949FF-C919-4941-AB10-DE75CB5D8DA0}"/>
              </a:ext>
            </a:extLst>
          </p:cNvPr>
          <p:cNvSpPr/>
          <p:nvPr/>
        </p:nvSpPr>
        <p:spPr>
          <a:xfrm>
            <a:off x="6091388" y="3608800"/>
            <a:ext cx="5865091" cy="3029527"/>
          </a:xfrm>
          <a:prstGeom prst="borderCallout1">
            <a:avLst>
              <a:gd name="adj1" fmla="val 51982"/>
              <a:gd name="adj2" fmla="val 328"/>
              <a:gd name="adj3" fmla="val 58372"/>
              <a:gd name="adj4" fmla="val -34081"/>
            </a:avLst>
          </a:prstGeom>
          <a:solidFill>
            <a:schemeClr val="accent6"/>
          </a:solidFill>
          <a:ln w="28575">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Organizational agility is the measure of an organisation’s responsiveness to change.</a:t>
            </a:r>
          </a:p>
          <a:p>
            <a:endParaRPr lang="en-IN"/>
          </a:p>
          <a:p>
            <a:r>
              <a:rPr lang="en-IN"/>
              <a:t>IT enterprise needs to respond to business change by </a:t>
            </a:r>
            <a:r>
              <a:rPr lang="en-IN" u="sng"/>
              <a:t>scaling</a:t>
            </a:r>
            <a:r>
              <a:rPr lang="en-IN"/>
              <a:t> its IT resources </a:t>
            </a:r>
            <a:r>
              <a:rPr lang="en-IN" u="sng"/>
              <a:t>beyond</a:t>
            </a:r>
            <a:r>
              <a:rPr lang="en-IN"/>
              <a:t> what was predicted or planned.</a:t>
            </a:r>
          </a:p>
          <a:p>
            <a:endParaRPr lang="en-IN"/>
          </a:p>
          <a:p>
            <a:r>
              <a:rPr lang="en-IN"/>
              <a:t>New business requirement for IT resources to be more available &amp; reliable than before.</a:t>
            </a:r>
          </a:p>
          <a:p>
            <a:endParaRPr lang="en-IN"/>
          </a:p>
          <a:p>
            <a:r>
              <a:rPr lang="en-IN"/>
              <a:t>Budget constrains scales down up-front investments in IT and makes it vulnerable to such risks.</a:t>
            </a:r>
          </a:p>
        </p:txBody>
      </p:sp>
      <p:sp>
        <p:nvSpPr>
          <p:cNvPr id="8" name="Title 1">
            <a:extLst>
              <a:ext uri="{FF2B5EF4-FFF2-40B4-BE49-F238E27FC236}">
                <a16:creationId xmlns:a16="http://schemas.microsoft.com/office/drawing/2014/main" id="{EF6C70D5-3145-4AC1-90BE-CFBC4D004B8F}"/>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10" name="Callout: Line 9">
            <a:extLst>
              <a:ext uri="{FF2B5EF4-FFF2-40B4-BE49-F238E27FC236}">
                <a16:creationId xmlns:a16="http://schemas.microsoft.com/office/drawing/2014/main" id="{44918492-C18D-4263-BE3F-09388E7CE4CC}"/>
              </a:ext>
            </a:extLst>
          </p:cNvPr>
          <p:cNvSpPr/>
          <p:nvPr/>
        </p:nvSpPr>
        <p:spPr>
          <a:xfrm>
            <a:off x="6091384" y="3608806"/>
            <a:ext cx="5865091" cy="3029527"/>
          </a:xfrm>
          <a:prstGeom prst="borderCallout1">
            <a:avLst>
              <a:gd name="adj1" fmla="val 51982"/>
              <a:gd name="adj2" fmla="val 328"/>
              <a:gd name="adj3" fmla="val 42476"/>
              <a:gd name="adj4" fmla="val -51046"/>
            </a:avLst>
          </a:prstGeom>
          <a:solidFill>
            <a:schemeClr val="accent2"/>
          </a:solidFill>
          <a:ln w="28575">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IT support of new and expanded business automations an ever-increasing investment</a:t>
            </a:r>
          </a:p>
          <a:p>
            <a:r>
              <a:rPr lang="en-IN"/>
              <a:t>Two costs need to be accounted for:</a:t>
            </a:r>
          </a:p>
          <a:p>
            <a:pPr marL="342900" indent="-342900">
              <a:buAutoNum type="arabicPeriod"/>
            </a:pPr>
            <a:r>
              <a:rPr lang="en-IN"/>
              <a:t>Cost of acquiring new infrastructure</a:t>
            </a:r>
          </a:p>
          <a:p>
            <a:pPr marL="342900" indent="-342900">
              <a:buAutoNum type="arabicPeriod"/>
            </a:pPr>
            <a:r>
              <a:rPr lang="en-IN"/>
              <a:t>Operational / maintenance cost</a:t>
            </a:r>
          </a:p>
          <a:p>
            <a:endParaRPr lang="en-IN"/>
          </a:p>
          <a:p>
            <a:r>
              <a:rPr lang="en-IN"/>
              <a:t>Operational overhead represents for large share of IT budgets</a:t>
            </a:r>
          </a:p>
          <a:p>
            <a:r>
              <a:rPr lang="en-IN"/>
              <a:t>Operation overheads – technical manpower, upgrades &amp; patches, utility bills – power &amp; cooling, security &amp; access control, administrative &amp; accounting (licensing etc.)</a:t>
            </a:r>
          </a:p>
        </p:txBody>
      </p:sp>
      <p:pic>
        <p:nvPicPr>
          <p:cNvPr id="5" name="Picture 4" descr="A close up of a map&#10;&#10;Description generated with very high confidence">
            <a:extLst>
              <a:ext uri="{FF2B5EF4-FFF2-40B4-BE49-F238E27FC236}">
                <a16:creationId xmlns:a16="http://schemas.microsoft.com/office/drawing/2014/main" id="{2CF1FDD5-0F57-49A2-9E41-8C9AB303A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9644" y="3607263"/>
            <a:ext cx="6668515" cy="3394661"/>
          </a:xfrm>
          <a:prstGeom prst="rect">
            <a:avLst/>
          </a:prstGeom>
        </p:spPr>
      </p:pic>
      <p:sp>
        <p:nvSpPr>
          <p:cNvPr id="3" name="TextBox 2">
            <a:extLst>
              <a:ext uri="{FF2B5EF4-FFF2-40B4-BE49-F238E27FC236}">
                <a16:creationId xmlns:a16="http://schemas.microsoft.com/office/drawing/2014/main" id="{E9415BE2-4645-4E33-A5AC-9D5C811CB7FD}"/>
              </a:ext>
            </a:extLst>
          </p:cNvPr>
          <p:cNvSpPr txBox="1"/>
          <p:nvPr/>
        </p:nvSpPr>
        <p:spPr>
          <a:xfrm>
            <a:off x="5523485" y="2691591"/>
            <a:ext cx="1477649" cy="523220"/>
          </a:xfrm>
          <a:prstGeom prst="rect">
            <a:avLst/>
          </a:prstGeom>
          <a:noFill/>
        </p:spPr>
        <p:txBody>
          <a:bodyPr wrap="none" rtlCol="0">
            <a:spAutoFit/>
          </a:bodyPr>
          <a:lstStyle/>
          <a:p>
            <a:r>
              <a:rPr lang="en-IN" sz="2800" i="1"/>
              <a:t>remotely</a:t>
            </a:r>
            <a:endParaRPr lang="en-IN" sz="2800"/>
          </a:p>
        </p:txBody>
      </p:sp>
      <p:sp>
        <p:nvSpPr>
          <p:cNvPr id="12" name="TextBox 11">
            <a:extLst>
              <a:ext uri="{FF2B5EF4-FFF2-40B4-BE49-F238E27FC236}">
                <a16:creationId xmlns:a16="http://schemas.microsoft.com/office/drawing/2014/main" id="{5646D485-7EE5-4F6B-9B47-C07189DA926A}"/>
              </a:ext>
            </a:extLst>
          </p:cNvPr>
          <p:cNvSpPr txBox="1"/>
          <p:nvPr/>
        </p:nvSpPr>
        <p:spPr>
          <a:xfrm>
            <a:off x="8714591" y="2675697"/>
            <a:ext cx="1358962" cy="523220"/>
          </a:xfrm>
          <a:prstGeom prst="rect">
            <a:avLst/>
          </a:prstGeom>
          <a:noFill/>
        </p:spPr>
        <p:txBody>
          <a:bodyPr wrap="none" rtlCol="0">
            <a:spAutoFit/>
          </a:bodyPr>
          <a:lstStyle/>
          <a:p>
            <a:r>
              <a:rPr lang="en-IN" sz="2800" i="1"/>
              <a:t>scalable</a:t>
            </a:r>
            <a:endParaRPr lang="en-IN" sz="2800"/>
          </a:p>
        </p:txBody>
      </p:sp>
      <p:sp>
        <p:nvSpPr>
          <p:cNvPr id="7" name="TextBox 6">
            <a:extLst>
              <a:ext uri="{FF2B5EF4-FFF2-40B4-BE49-F238E27FC236}">
                <a16:creationId xmlns:a16="http://schemas.microsoft.com/office/drawing/2014/main" id="{BEA9F905-2EE8-4D27-B699-51EB7683DD3E}"/>
              </a:ext>
            </a:extLst>
          </p:cNvPr>
          <p:cNvSpPr txBox="1"/>
          <p:nvPr/>
        </p:nvSpPr>
        <p:spPr>
          <a:xfrm>
            <a:off x="3722064" y="3084043"/>
            <a:ext cx="392736" cy="523220"/>
          </a:xfrm>
          <a:prstGeom prst="rect">
            <a:avLst/>
          </a:prstGeom>
          <a:noFill/>
        </p:spPr>
        <p:txBody>
          <a:bodyPr wrap="none" rtlCol="0">
            <a:spAutoFit/>
          </a:bodyPr>
          <a:lstStyle/>
          <a:p>
            <a:r>
              <a:rPr lang="en-IN" sz="2800" i="1"/>
              <a:t>”.</a:t>
            </a:r>
          </a:p>
        </p:txBody>
      </p:sp>
      <p:sp>
        <p:nvSpPr>
          <p:cNvPr id="15" name="TextBox 14">
            <a:extLst>
              <a:ext uri="{FF2B5EF4-FFF2-40B4-BE49-F238E27FC236}">
                <a16:creationId xmlns:a16="http://schemas.microsoft.com/office/drawing/2014/main" id="{C1DEA73A-C773-41BE-9408-1444882C01D5}"/>
              </a:ext>
            </a:extLst>
          </p:cNvPr>
          <p:cNvSpPr txBox="1"/>
          <p:nvPr/>
        </p:nvSpPr>
        <p:spPr>
          <a:xfrm>
            <a:off x="3799167" y="3053115"/>
            <a:ext cx="3365007" cy="523220"/>
          </a:xfrm>
          <a:prstGeom prst="rect">
            <a:avLst/>
          </a:prstGeom>
          <a:noFill/>
        </p:spPr>
        <p:txBody>
          <a:bodyPr wrap="square" rtlCol="0">
            <a:spAutoFit/>
          </a:bodyPr>
          <a:lstStyle/>
          <a:p>
            <a:r>
              <a:rPr lang="en-IN" sz="2800" i="1">
                <a:solidFill>
                  <a:srgbClr val="0070C0"/>
                </a:solidFill>
              </a:rPr>
              <a:t>and platform services</a:t>
            </a:r>
            <a:endParaRPr lang="en-IN" sz="2800">
              <a:solidFill>
                <a:srgbClr val="0070C0"/>
              </a:solidFill>
            </a:endParaRPr>
          </a:p>
        </p:txBody>
      </p:sp>
    </p:spTree>
    <p:extLst>
      <p:ext uri="{BB962C8B-B14F-4D97-AF65-F5344CB8AC3E}">
        <p14:creationId xmlns:p14="http://schemas.microsoft.com/office/powerpoint/2010/main" val="41241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grpId="1" nodeType="clickEffect">
                                  <p:stCondLst>
                                    <p:cond delay="0"/>
                                  </p:stCondLst>
                                  <p:childTnLst>
                                    <p:animScale>
                                      <p:cBhvr>
                                        <p:cTn id="6" dur="1000" fill="hold"/>
                                        <p:tgtEl>
                                          <p:spTgt spid="12"/>
                                        </p:tgtEl>
                                      </p:cBhvr>
                                      <p:by x="150000" y="150000"/>
                                    </p:animScale>
                                  </p:childTnLst>
                                </p:cTn>
                              </p:par>
                              <p:par>
                                <p:cTn id="7" presetID="6" presetClass="emph" presetSubtype="0" repeatCount="2000" autoRev="1" fill="hold" grpId="1" nodeType="withEffect">
                                  <p:stCondLst>
                                    <p:cond delay="0"/>
                                  </p:stCondLst>
                                  <p:childTnLst>
                                    <p:animScale>
                                      <p:cBhvr>
                                        <p:cTn id="8" dur="1000" fill="hold"/>
                                        <p:tgtEl>
                                          <p:spTgt spid="3"/>
                                        </p:tgtEl>
                                      </p:cBhvr>
                                      <p:by x="150000" y="150000"/>
                                    </p:animScale>
                                  </p:childTnLst>
                                </p:cTn>
                              </p:par>
                              <p:par>
                                <p:cTn id="9" presetID="3" presetClass="emph" presetSubtype="2" fill="hold" grpId="0" nodeType="withEffect">
                                  <p:stCondLst>
                                    <p:cond delay="0"/>
                                  </p:stCondLst>
                                  <p:childTnLst>
                                    <p:animClr clrSpc="rgb" dir="cw">
                                      <p:cBhvr override="childStyle">
                                        <p:cTn id="10" dur="1000" fill="hold"/>
                                        <p:tgtEl>
                                          <p:spTgt spid="12"/>
                                        </p:tgtEl>
                                        <p:attrNameLst>
                                          <p:attrName>style.color</p:attrName>
                                        </p:attrNameLst>
                                      </p:cBhvr>
                                      <p:to>
                                        <a:srgbClr val="FF0000"/>
                                      </p:to>
                                    </p:animClr>
                                  </p:childTnLst>
                                </p:cTn>
                              </p:par>
                              <p:par>
                                <p:cTn id="11" presetID="3" presetClass="emph" presetSubtype="2" fill="hold" grpId="0" nodeType="withEffect">
                                  <p:stCondLst>
                                    <p:cond delay="0"/>
                                  </p:stCondLst>
                                  <p:childTnLst>
                                    <p:animClr clrSpc="rgb" dir="cw">
                                      <p:cBhvr override="childStyle">
                                        <p:cTn id="12" dur="1000" fill="hold"/>
                                        <p:tgtEl>
                                          <p:spTgt spid="3"/>
                                        </p:tgtEl>
                                        <p:attrNameLst>
                                          <p:attrName>style.color</p:attrName>
                                        </p:attrNameLst>
                                      </p:cBhvr>
                                      <p:to>
                                        <a:srgbClr val="FF0000"/>
                                      </p:to>
                                    </p:animClr>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4.16667E-6 -1.48148E-6 L 0.26172 0.00232 " pathEditMode="relative" rAng="0" ptsTypes="AA">
                                      <p:cBhvr>
                                        <p:cTn id="16" dur="2000" fill="hold"/>
                                        <p:tgtEl>
                                          <p:spTgt spid="7"/>
                                        </p:tgtEl>
                                        <p:attrNameLst>
                                          <p:attrName>ppt_x</p:attrName>
                                          <p:attrName>ppt_y</p:attrName>
                                        </p:attrNameLst>
                                      </p:cBhvr>
                                      <p:rCtr x="13086" y="116"/>
                                    </p:animMotion>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6" presetClass="emph" presetSubtype="0" fill="hold" grpId="1" nodeType="afterEffect">
                                  <p:stCondLst>
                                    <p:cond delay="0"/>
                                  </p:stCondLst>
                                  <p:childTnLst>
                                    <p:animEffect transition="out" filter="fade">
                                      <p:cBhvr>
                                        <p:cTn id="24" dur="500" tmFilter="0, 0; .2, .5; .8, .5; 1, 0"/>
                                        <p:tgtEl>
                                          <p:spTgt spid="15"/>
                                        </p:tgtEl>
                                      </p:cBhvr>
                                    </p:animEffect>
                                    <p:animScale>
                                      <p:cBhvr>
                                        <p:cTn id="25" dur="250" autoRev="1" fill="hold"/>
                                        <p:tgtEl>
                                          <p:spTgt spid="15"/>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3" grpId="0"/>
      <p:bldP spid="3" grpId="1"/>
      <p:bldP spid="12" grpId="0"/>
      <p:bldP spid="12" grpId="1"/>
      <p:bldP spid="7" grpId="0"/>
      <p:bldP spid="15" grpId="0"/>
      <p:bldP spid="1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D529-9E72-4CFA-9F15-8B2FD0CA6AA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a:t>N-tier architecture – Multi-region deployment</a:t>
            </a:r>
          </a:p>
        </p:txBody>
      </p:sp>
      <p:pic>
        <p:nvPicPr>
          <p:cNvPr id="5" name="Picture 4" descr="A screenshot of a cell phone&#10;&#10;Description automatically generated">
            <a:extLst>
              <a:ext uri="{FF2B5EF4-FFF2-40B4-BE49-F238E27FC236}">
                <a16:creationId xmlns:a16="http://schemas.microsoft.com/office/drawing/2014/main" id="{B682F730-A642-467A-8408-789880B158C2}"/>
              </a:ext>
            </a:extLst>
          </p:cNvPr>
          <p:cNvPicPr>
            <a:picLocks noChangeAspect="1"/>
          </p:cNvPicPr>
          <p:nvPr/>
        </p:nvPicPr>
        <p:blipFill rotWithShape="1">
          <a:blip r:embed="rId3"/>
          <a:srcRect t="1079" r="1" b="1"/>
          <a:stretch/>
        </p:blipFill>
        <p:spPr>
          <a:xfrm>
            <a:off x="783245" y="840192"/>
            <a:ext cx="7608304" cy="5211906"/>
          </a:xfrm>
          <a:prstGeom prst="rect">
            <a:avLst/>
          </a:prstGeom>
        </p:spPr>
      </p:pic>
    </p:spTree>
    <p:extLst>
      <p:ext uri="{BB962C8B-B14F-4D97-AF65-F5344CB8AC3E}">
        <p14:creationId xmlns:p14="http://schemas.microsoft.com/office/powerpoint/2010/main" val="4030405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8D30-E62F-4EA0-B337-EACAA7C31CD9}"/>
              </a:ext>
            </a:extLst>
          </p:cNvPr>
          <p:cNvSpPr>
            <a:spLocks noGrp="1"/>
          </p:cNvSpPr>
          <p:nvPr>
            <p:ph type="title"/>
          </p:nvPr>
        </p:nvSpPr>
        <p:spPr/>
        <p:txBody>
          <a:bodyPr/>
          <a:lstStyle/>
          <a:p>
            <a:r>
              <a:rPr lang="en-IN"/>
              <a:t>Role of Traffic Manager in Multi-region deployment</a:t>
            </a:r>
          </a:p>
        </p:txBody>
      </p:sp>
      <p:sp>
        <p:nvSpPr>
          <p:cNvPr id="3" name="Content Placeholder 2">
            <a:extLst>
              <a:ext uri="{FF2B5EF4-FFF2-40B4-BE49-F238E27FC236}">
                <a16:creationId xmlns:a16="http://schemas.microsoft.com/office/drawing/2014/main" id="{74E48797-6D6F-4D49-BB15-DA5649B3C41C}"/>
              </a:ext>
            </a:extLst>
          </p:cNvPr>
          <p:cNvSpPr>
            <a:spLocks noGrp="1"/>
          </p:cNvSpPr>
          <p:nvPr>
            <p:ph idx="1"/>
          </p:nvPr>
        </p:nvSpPr>
        <p:spPr/>
        <p:txBody>
          <a:bodyPr>
            <a:normAutofit fontScale="85000" lnSpcReduction="10000"/>
          </a:bodyPr>
          <a:lstStyle/>
          <a:p>
            <a:r>
              <a:rPr lang="en-IN" dirty="0"/>
              <a:t>Traffic Manager allows users to control traffic distribution across various application endpoints.</a:t>
            </a:r>
          </a:p>
          <a:p>
            <a:r>
              <a:rPr lang="en-IN" dirty="0"/>
              <a:t>The Traffic Manager distributes the traffic using the configured routing method</a:t>
            </a:r>
          </a:p>
          <a:p>
            <a:pPr lvl="1"/>
            <a:r>
              <a:rPr lang="en-IN" dirty="0"/>
              <a:t>Priority, Weighted, Performance, Geographic</a:t>
            </a:r>
          </a:p>
          <a:p>
            <a:r>
              <a:rPr lang="en-IN" dirty="0"/>
              <a:t>Constant monitoring of the endpoint health.</a:t>
            </a:r>
          </a:p>
          <a:p>
            <a:r>
              <a:rPr lang="en-IN" dirty="0"/>
              <a:t>Automatic failover in case the endpoints fail.</a:t>
            </a:r>
          </a:p>
          <a:p>
            <a:r>
              <a:rPr lang="en-IN" dirty="0"/>
              <a:t>Functions at the DNS level. It uses the DNS to route clients to precise service endpoints, according to the traffic-routing rules and methods.</a:t>
            </a:r>
          </a:p>
          <a:p>
            <a:r>
              <a:rPr lang="en-IN" dirty="0"/>
              <a:t>Traffic Manager operation modes:</a:t>
            </a:r>
          </a:p>
          <a:p>
            <a:pPr lvl="1"/>
            <a:r>
              <a:rPr lang="en-IN" dirty="0"/>
              <a:t>Active | Passive – hot failover</a:t>
            </a:r>
          </a:p>
          <a:p>
            <a:pPr lvl="1"/>
            <a:r>
              <a:rPr lang="en-IN" dirty="0"/>
              <a:t>Active | Passive – cold failover</a:t>
            </a:r>
          </a:p>
          <a:p>
            <a:pPr lvl="1"/>
            <a:r>
              <a:rPr lang="en-IN" dirty="0"/>
              <a:t>Active | Active – load balanced</a:t>
            </a:r>
          </a:p>
        </p:txBody>
      </p:sp>
    </p:spTree>
    <p:extLst>
      <p:ext uri="{BB962C8B-B14F-4D97-AF65-F5344CB8AC3E}">
        <p14:creationId xmlns:p14="http://schemas.microsoft.com/office/powerpoint/2010/main" val="3792532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10100-C1A0-E739-BEA9-C5A089F15B88}"/>
              </a:ext>
            </a:extLst>
          </p:cNvPr>
          <p:cNvSpPr>
            <a:spLocks noGrp="1"/>
          </p:cNvSpPr>
          <p:nvPr>
            <p:ph type="title"/>
          </p:nvPr>
        </p:nvSpPr>
        <p:spPr>
          <a:xfrm>
            <a:off x="630936" y="639520"/>
            <a:ext cx="3429000" cy="1719072"/>
          </a:xfrm>
        </p:spPr>
        <p:txBody>
          <a:bodyPr anchor="b">
            <a:normAutofit/>
          </a:bodyPr>
          <a:lstStyle/>
          <a:p>
            <a:r>
              <a:rPr lang="en-IN" sz="5400" dirty="0"/>
              <a:t>TM Routing - Priority</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56CBC6-19D4-54D9-A725-ABE07ACF5EAE}"/>
              </a:ext>
            </a:extLst>
          </p:cNvPr>
          <p:cNvSpPr>
            <a:spLocks noGrp="1"/>
          </p:cNvSpPr>
          <p:nvPr>
            <p:ph idx="1"/>
          </p:nvPr>
        </p:nvSpPr>
        <p:spPr>
          <a:xfrm>
            <a:off x="630936" y="2807208"/>
            <a:ext cx="3429000" cy="3410712"/>
          </a:xfrm>
        </p:spPr>
        <p:txBody>
          <a:bodyPr anchor="t">
            <a:normAutofit/>
          </a:bodyPr>
          <a:lstStyle/>
          <a:p>
            <a:r>
              <a:rPr lang="en-US" sz="1700" b="0" i="0" dirty="0">
                <a:effectLst/>
              </a:rPr>
              <a:t>The 'Priority' traffic-routing method allows Azure customers to easily implement the failover pattern</a:t>
            </a:r>
          </a:p>
          <a:p>
            <a:r>
              <a:rPr lang="en-US" sz="1700" b="0" i="0" dirty="0">
                <a:effectLst/>
              </a:rPr>
              <a:t>By default, Traffic Manager sends all traffic to the primary (highest-priority) endpoint. </a:t>
            </a:r>
          </a:p>
          <a:p>
            <a:r>
              <a:rPr lang="en-US" sz="1700" b="0" i="0" dirty="0">
                <a:effectLst/>
              </a:rPr>
              <a:t>If the primary endpoint isn't available, Traffic Manager routes the traffic to the second endpoint.</a:t>
            </a:r>
            <a:endParaRPr lang="en-IN" sz="1700" dirty="0"/>
          </a:p>
        </p:txBody>
      </p:sp>
      <p:pic>
        <p:nvPicPr>
          <p:cNvPr id="7" name="Picture 6" descr="A diagram of a software system&#10;&#10;Description automatically generated">
            <a:extLst>
              <a:ext uri="{FF2B5EF4-FFF2-40B4-BE49-F238E27FC236}">
                <a16:creationId xmlns:a16="http://schemas.microsoft.com/office/drawing/2014/main" id="{E733A10F-0520-748D-9A6C-5DC053DBA06A}"/>
              </a:ext>
            </a:extLst>
          </p:cNvPr>
          <p:cNvPicPr>
            <a:picLocks noChangeAspect="1"/>
          </p:cNvPicPr>
          <p:nvPr/>
        </p:nvPicPr>
        <p:blipFill>
          <a:blip r:embed="rId2"/>
          <a:stretch>
            <a:fillRect/>
          </a:stretch>
        </p:blipFill>
        <p:spPr>
          <a:xfrm>
            <a:off x="4694633" y="640080"/>
            <a:ext cx="6823045" cy="5577840"/>
          </a:xfrm>
          <a:prstGeom prst="rect">
            <a:avLst/>
          </a:prstGeom>
        </p:spPr>
      </p:pic>
    </p:spTree>
    <p:extLst>
      <p:ext uri="{BB962C8B-B14F-4D97-AF65-F5344CB8AC3E}">
        <p14:creationId xmlns:p14="http://schemas.microsoft.com/office/powerpoint/2010/main" val="1580379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93B5-1D2B-3581-7FAA-68C1DFE05AF0}"/>
              </a:ext>
            </a:extLst>
          </p:cNvPr>
          <p:cNvSpPr>
            <a:spLocks noGrp="1"/>
          </p:cNvSpPr>
          <p:nvPr>
            <p:ph type="title"/>
          </p:nvPr>
        </p:nvSpPr>
        <p:spPr>
          <a:xfrm>
            <a:off x="876693" y="741391"/>
            <a:ext cx="3455821" cy="1616203"/>
          </a:xfrm>
        </p:spPr>
        <p:txBody>
          <a:bodyPr anchor="b">
            <a:normAutofit/>
          </a:bodyPr>
          <a:lstStyle/>
          <a:p>
            <a:r>
              <a:rPr lang="en-IN" sz="3200"/>
              <a:t>TM Routing - Weighted</a:t>
            </a:r>
          </a:p>
        </p:txBody>
      </p:sp>
      <p:sp>
        <p:nvSpPr>
          <p:cNvPr id="3" name="Content Placeholder 2">
            <a:extLst>
              <a:ext uri="{FF2B5EF4-FFF2-40B4-BE49-F238E27FC236}">
                <a16:creationId xmlns:a16="http://schemas.microsoft.com/office/drawing/2014/main" id="{44B7764C-DC16-DACD-DC20-EF788EC418C5}"/>
              </a:ext>
            </a:extLst>
          </p:cNvPr>
          <p:cNvSpPr>
            <a:spLocks noGrp="1"/>
          </p:cNvSpPr>
          <p:nvPr>
            <p:ph idx="1"/>
          </p:nvPr>
        </p:nvSpPr>
        <p:spPr>
          <a:xfrm>
            <a:off x="876693" y="2533476"/>
            <a:ext cx="3455821" cy="3447832"/>
          </a:xfrm>
        </p:spPr>
        <p:txBody>
          <a:bodyPr anchor="t">
            <a:normAutofit/>
          </a:bodyPr>
          <a:lstStyle/>
          <a:p>
            <a:r>
              <a:rPr lang="en-US" sz="1400" b="0" i="0" dirty="0">
                <a:effectLst/>
                <a:cs typeface="Segoe UI" panose="020B0502040204020203" pitchFamily="34" charset="0"/>
              </a:rPr>
              <a:t>Assign a weight to each endpoint in the Traffic Manager profile configuration. The weight is an integer from 1 to 1000. </a:t>
            </a:r>
          </a:p>
          <a:p>
            <a:r>
              <a:rPr lang="en-US" sz="1400" b="0" i="0" dirty="0">
                <a:effectLst/>
                <a:cs typeface="Segoe UI" panose="020B0502040204020203" pitchFamily="34" charset="0"/>
              </a:rPr>
              <a:t>For each DNS query received, Traffic Manager randomly chooses an available endpoint. The probability of choosing an endpoint is based on the weights assigned to all available endpoints.</a:t>
            </a:r>
            <a:endParaRPr lang="en-US" sz="1400" dirty="0">
              <a:cs typeface="Segoe UI" panose="020B0502040204020203" pitchFamily="34" charset="0"/>
            </a:endParaRPr>
          </a:p>
          <a:p>
            <a:r>
              <a:rPr lang="en-US" sz="1400" dirty="0">
                <a:cs typeface="Segoe UI" panose="020B0502040204020203" pitchFamily="34" charset="0"/>
              </a:rPr>
              <a:t>Useful for</a:t>
            </a:r>
          </a:p>
          <a:p>
            <a:pPr lvl="1"/>
            <a:r>
              <a:rPr lang="en-US" sz="1400" dirty="0">
                <a:cs typeface="Segoe UI" panose="020B0502040204020203" pitchFamily="34" charset="0"/>
              </a:rPr>
              <a:t>Gradual application upgrade</a:t>
            </a:r>
          </a:p>
          <a:p>
            <a:pPr lvl="1"/>
            <a:r>
              <a:rPr lang="en-US" sz="1400" dirty="0">
                <a:cs typeface="Segoe UI" panose="020B0502040204020203" pitchFamily="34" charset="0"/>
              </a:rPr>
              <a:t>Application migration to Azure</a:t>
            </a:r>
          </a:p>
          <a:p>
            <a:pPr lvl="1"/>
            <a:r>
              <a:rPr lang="en-US" sz="1400" dirty="0">
                <a:cs typeface="Segoe UI" panose="020B0502040204020203" pitchFamily="34" charset="0"/>
              </a:rPr>
              <a:t>Cloud bursting for more capacity</a:t>
            </a:r>
            <a:endParaRPr lang="en-IN" sz="1400" dirty="0">
              <a:cs typeface="Segoe UI" panose="020B0502040204020203" pitchFamily="34" charset="0"/>
            </a:endParaRPr>
          </a:p>
        </p:txBody>
      </p:sp>
      <p:pic>
        <p:nvPicPr>
          <p:cNvPr id="5" name="Picture 4" descr="A diagram of a software&#10;&#10;Description automatically generated">
            <a:extLst>
              <a:ext uri="{FF2B5EF4-FFF2-40B4-BE49-F238E27FC236}">
                <a16:creationId xmlns:a16="http://schemas.microsoft.com/office/drawing/2014/main" id="{4F8A572B-A96D-BDBE-80DB-DF331174394E}"/>
              </a:ext>
            </a:extLst>
          </p:cNvPr>
          <p:cNvPicPr>
            <a:picLocks noChangeAspect="1"/>
          </p:cNvPicPr>
          <p:nvPr/>
        </p:nvPicPr>
        <p:blipFill>
          <a:blip r:embed="rId2"/>
          <a:stretch>
            <a:fillRect/>
          </a:stretch>
        </p:blipFill>
        <p:spPr>
          <a:xfrm>
            <a:off x="4987672" y="965771"/>
            <a:ext cx="6389346" cy="4935768"/>
          </a:xfrm>
          <a:prstGeom prst="rect">
            <a:avLst/>
          </a:prstGeom>
        </p:spPr>
      </p:pic>
      <p:grpSp>
        <p:nvGrpSpPr>
          <p:cNvPr id="17" name="Group 16">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0396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783E-9609-4B6D-D818-BE26D0B51A93}"/>
              </a:ext>
            </a:extLst>
          </p:cNvPr>
          <p:cNvSpPr>
            <a:spLocks noGrp="1"/>
          </p:cNvSpPr>
          <p:nvPr>
            <p:ph type="title"/>
          </p:nvPr>
        </p:nvSpPr>
        <p:spPr>
          <a:xfrm>
            <a:off x="876693" y="741391"/>
            <a:ext cx="3455821" cy="1616203"/>
          </a:xfrm>
        </p:spPr>
        <p:txBody>
          <a:bodyPr anchor="b">
            <a:normAutofit/>
          </a:bodyPr>
          <a:lstStyle/>
          <a:p>
            <a:r>
              <a:rPr lang="en-IN" sz="3200"/>
              <a:t>TM Routing - Performance</a:t>
            </a:r>
          </a:p>
        </p:txBody>
      </p:sp>
      <p:sp>
        <p:nvSpPr>
          <p:cNvPr id="3" name="Content Placeholder 2">
            <a:extLst>
              <a:ext uri="{FF2B5EF4-FFF2-40B4-BE49-F238E27FC236}">
                <a16:creationId xmlns:a16="http://schemas.microsoft.com/office/drawing/2014/main" id="{A303A78E-84D3-3F38-F7FE-9D7751AF4C3E}"/>
              </a:ext>
            </a:extLst>
          </p:cNvPr>
          <p:cNvSpPr>
            <a:spLocks noGrp="1"/>
          </p:cNvSpPr>
          <p:nvPr>
            <p:ph idx="1"/>
          </p:nvPr>
        </p:nvSpPr>
        <p:spPr>
          <a:xfrm>
            <a:off x="876693" y="2533476"/>
            <a:ext cx="3455821" cy="3447832"/>
          </a:xfrm>
        </p:spPr>
        <p:txBody>
          <a:bodyPr anchor="t">
            <a:normAutofit/>
          </a:bodyPr>
          <a:lstStyle/>
          <a:p>
            <a:r>
              <a:rPr lang="en-US" sz="1300"/>
              <a:t> Traffic Manager maintains an Internet Latency Table to track the round-trip time between IP address ranges and each Azure datacenter.</a:t>
            </a:r>
          </a:p>
          <a:p>
            <a:r>
              <a:rPr lang="en-US" sz="1300"/>
              <a:t> 'Performance' traffic-routing method determines the closest endpoint by measuring network latency.</a:t>
            </a:r>
          </a:p>
          <a:p>
            <a:pPr lvl="1"/>
            <a:r>
              <a:rPr lang="en-US" sz="1300"/>
              <a:t>Traffic Manager looks up the source IP address of the incoming DNS request in the Internet Latency Table. Traffic Manager then chooses an available endpoint in the Azure datacenter that has the lowest latency for that IP address range. Then Traffic Manager returns that endpoint in the DNS response.</a:t>
            </a:r>
            <a:endParaRPr lang="en-IN" sz="1300"/>
          </a:p>
        </p:txBody>
      </p:sp>
      <p:pic>
        <p:nvPicPr>
          <p:cNvPr id="5" name="Picture 4" descr="A diagram of a computer network&#10;&#10;Description automatically generated">
            <a:extLst>
              <a:ext uri="{FF2B5EF4-FFF2-40B4-BE49-F238E27FC236}">
                <a16:creationId xmlns:a16="http://schemas.microsoft.com/office/drawing/2014/main" id="{9F10EC80-C08C-1CA7-1B90-02AF7307DD9A}"/>
              </a:ext>
            </a:extLst>
          </p:cNvPr>
          <p:cNvPicPr>
            <a:picLocks noChangeAspect="1"/>
          </p:cNvPicPr>
          <p:nvPr/>
        </p:nvPicPr>
        <p:blipFill>
          <a:blip r:embed="rId2"/>
          <a:stretch>
            <a:fillRect/>
          </a:stretch>
        </p:blipFill>
        <p:spPr>
          <a:xfrm>
            <a:off x="4987672" y="1141478"/>
            <a:ext cx="6389346" cy="4584353"/>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252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A512-4B73-4C8E-BB9D-D7DE641BBDAA}"/>
              </a:ext>
            </a:extLst>
          </p:cNvPr>
          <p:cNvSpPr>
            <a:spLocks noGrp="1"/>
          </p:cNvSpPr>
          <p:nvPr>
            <p:ph type="title"/>
          </p:nvPr>
        </p:nvSpPr>
        <p:spPr>
          <a:xfrm>
            <a:off x="876693" y="741391"/>
            <a:ext cx="3455821" cy="1616203"/>
          </a:xfrm>
        </p:spPr>
        <p:txBody>
          <a:bodyPr anchor="b">
            <a:normAutofit/>
          </a:bodyPr>
          <a:lstStyle/>
          <a:p>
            <a:r>
              <a:rPr lang="en-IN" sz="3200"/>
              <a:t>TM Routing - Geographic</a:t>
            </a:r>
          </a:p>
        </p:txBody>
      </p:sp>
      <p:sp>
        <p:nvSpPr>
          <p:cNvPr id="3" name="Content Placeholder 2">
            <a:extLst>
              <a:ext uri="{FF2B5EF4-FFF2-40B4-BE49-F238E27FC236}">
                <a16:creationId xmlns:a16="http://schemas.microsoft.com/office/drawing/2014/main" id="{A12C769C-C32D-C923-0130-05E669621E6D}"/>
              </a:ext>
            </a:extLst>
          </p:cNvPr>
          <p:cNvSpPr>
            <a:spLocks noGrp="1"/>
          </p:cNvSpPr>
          <p:nvPr>
            <p:ph idx="1"/>
          </p:nvPr>
        </p:nvSpPr>
        <p:spPr>
          <a:xfrm>
            <a:off x="876693" y="2533476"/>
            <a:ext cx="3455821" cy="3447832"/>
          </a:xfrm>
        </p:spPr>
        <p:txBody>
          <a:bodyPr anchor="t">
            <a:normAutofit/>
          </a:bodyPr>
          <a:lstStyle/>
          <a:p>
            <a:r>
              <a:rPr lang="en-US" sz="1900"/>
              <a:t>Users get directed to specific endpoints: Azure, External, or Nested. Matching is based on the geographic location that the DNS query originates from.</a:t>
            </a:r>
          </a:p>
          <a:p>
            <a:r>
              <a:rPr lang="en-US" sz="1900"/>
              <a:t>With this routing method, it enables you to be in compliance with data sovereignty mandates, localization of content &amp; user experience and measuring traffic from different regions. </a:t>
            </a:r>
            <a:endParaRPr lang="en-IN" sz="1900"/>
          </a:p>
        </p:txBody>
      </p:sp>
      <p:pic>
        <p:nvPicPr>
          <p:cNvPr id="5" name="Picture 4" descr="A diagram of a network&#10;&#10;Description automatically generated">
            <a:extLst>
              <a:ext uri="{FF2B5EF4-FFF2-40B4-BE49-F238E27FC236}">
                <a16:creationId xmlns:a16="http://schemas.microsoft.com/office/drawing/2014/main" id="{3B055D39-B94E-25C8-A1D5-A3CD940F1E35}"/>
              </a:ext>
            </a:extLst>
          </p:cNvPr>
          <p:cNvPicPr>
            <a:picLocks noChangeAspect="1"/>
          </p:cNvPicPr>
          <p:nvPr/>
        </p:nvPicPr>
        <p:blipFill>
          <a:blip r:embed="rId2"/>
          <a:stretch>
            <a:fillRect/>
          </a:stretch>
        </p:blipFill>
        <p:spPr>
          <a:xfrm>
            <a:off x="4987672" y="941810"/>
            <a:ext cx="6389346" cy="4983690"/>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5533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EF6F-BAD1-62A5-8E62-1BCD26838AAF}"/>
              </a:ext>
            </a:extLst>
          </p:cNvPr>
          <p:cNvSpPr>
            <a:spLocks noGrp="1"/>
          </p:cNvSpPr>
          <p:nvPr>
            <p:ph type="title"/>
          </p:nvPr>
        </p:nvSpPr>
        <p:spPr/>
        <p:txBody>
          <a:bodyPr/>
          <a:lstStyle/>
          <a:p>
            <a:r>
              <a:rPr lang="en-IN" dirty="0"/>
              <a:t>TM Routing – Geographic                 …contd.</a:t>
            </a:r>
          </a:p>
        </p:txBody>
      </p:sp>
      <p:sp>
        <p:nvSpPr>
          <p:cNvPr id="3" name="Content Placeholder 2">
            <a:extLst>
              <a:ext uri="{FF2B5EF4-FFF2-40B4-BE49-F238E27FC236}">
                <a16:creationId xmlns:a16="http://schemas.microsoft.com/office/drawing/2014/main" id="{E7CCD183-1A57-385E-60DD-DCC5FF3467A4}"/>
              </a:ext>
            </a:extLst>
          </p:cNvPr>
          <p:cNvSpPr>
            <a:spLocks noGrp="1"/>
          </p:cNvSpPr>
          <p:nvPr>
            <p:ph idx="1"/>
          </p:nvPr>
        </p:nvSpPr>
        <p:spPr/>
        <p:txBody>
          <a:bodyPr/>
          <a:lstStyle/>
          <a:p>
            <a:r>
              <a:rPr lang="en-US" dirty="0"/>
              <a:t>A geographic region can be at following levels of granularity</a:t>
            </a:r>
          </a:p>
          <a:p>
            <a:pPr lvl="1"/>
            <a:r>
              <a:rPr lang="en-US" dirty="0"/>
              <a:t>World, Regional grouping (e.g. Africa, Middle-east, Europe, Asia-pacific), Country/Region (India, Peru, Hong-</a:t>
            </a:r>
            <a:r>
              <a:rPr lang="en-US" dirty="0" err="1"/>
              <a:t>kong</a:t>
            </a:r>
            <a:r>
              <a:rPr lang="en-US" dirty="0"/>
              <a:t>), State/Province (USA-California, Australia-</a:t>
            </a:r>
            <a:r>
              <a:rPr lang="en-US" dirty="0" err="1"/>
              <a:t>Qeensland</a:t>
            </a:r>
            <a:r>
              <a:rPr lang="en-US" dirty="0"/>
              <a:t>)</a:t>
            </a:r>
          </a:p>
          <a:p>
            <a:r>
              <a:rPr lang="en-US" dirty="0"/>
              <a:t>TM Look-up starts from more specific to more general</a:t>
            </a:r>
          </a:p>
          <a:p>
            <a:r>
              <a:rPr lang="en-US" dirty="0"/>
              <a:t>If a user’s region is listed under two different endpoints’ geographic mapping, Traffic Manager selects the endpoint with the lowest granularity.</a:t>
            </a:r>
          </a:p>
          <a:p>
            <a:r>
              <a:rPr lang="en-US" dirty="0"/>
              <a:t>If a query is coming from a geographic region that has no mapping in that profile, Traffic Manager returns a NODATA response. </a:t>
            </a:r>
          </a:p>
          <a:p>
            <a:endParaRPr lang="en-US" dirty="0"/>
          </a:p>
        </p:txBody>
      </p:sp>
    </p:spTree>
    <p:extLst>
      <p:ext uri="{BB962C8B-B14F-4D97-AF65-F5344CB8AC3E}">
        <p14:creationId xmlns:p14="http://schemas.microsoft.com/office/powerpoint/2010/main" val="1731470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EF6F-BAD1-62A5-8E62-1BCD26838AAF}"/>
              </a:ext>
            </a:extLst>
          </p:cNvPr>
          <p:cNvSpPr>
            <a:spLocks noGrp="1"/>
          </p:cNvSpPr>
          <p:nvPr>
            <p:ph type="title"/>
          </p:nvPr>
        </p:nvSpPr>
        <p:spPr/>
        <p:txBody>
          <a:bodyPr/>
          <a:lstStyle/>
          <a:p>
            <a:r>
              <a:rPr lang="en-IN" dirty="0"/>
              <a:t>TM Routing – Nested Profiles</a:t>
            </a:r>
          </a:p>
        </p:txBody>
      </p:sp>
      <p:sp>
        <p:nvSpPr>
          <p:cNvPr id="3" name="Content Placeholder 2">
            <a:extLst>
              <a:ext uri="{FF2B5EF4-FFF2-40B4-BE49-F238E27FC236}">
                <a16:creationId xmlns:a16="http://schemas.microsoft.com/office/drawing/2014/main" id="{E7CCD183-1A57-385E-60DD-DCC5FF3467A4}"/>
              </a:ext>
            </a:extLst>
          </p:cNvPr>
          <p:cNvSpPr>
            <a:spLocks noGrp="1"/>
          </p:cNvSpPr>
          <p:nvPr>
            <p:ph idx="1"/>
          </p:nvPr>
        </p:nvSpPr>
        <p:spPr/>
        <p:txBody>
          <a:bodyPr>
            <a:normAutofit fontScale="92500" lnSpcReduction="10000"/>
          </a:bodyPr>
          <a:lstStyle/>
          <a:p>
            <a:r>
              <a:rPr lang="en-US" dirty="0"/>
              <a:t>Each Traffic Manager profile specifies a single traffic-routing method, sometimes not sufficient</a:t>
            </a:r>
          </a:p>
          <a:p>
            <a:r>
              <a:rPr lang="en-US" dirty="0"/>
              <a:t>Nest Traffic Manager profiles to combine the benefits of more than one traffic-routing method</a:t>
            </a:r>
          </a:p>
          <a:p>
            <a:r>
              <a:rPr lang="en-US" dirty="0"/>
              <a:t>To create a nested profile, you add a 'child' profile as an endpoint to a 'parent' profile.</a:t>
            </a:r>
          </a:p>
          <a:p>
            <a:r>
              <a:rPr lang="en-US" b="1" dirty="0" err="1"/>
              <a:t>MinChildEndpoints</a:t>
            </a:r>
            <a:endParaRPr lang="en-US" b="1" dirty="0"/>
          </a:p>
          <a:p>
            <a:pPr lvl="1"/>
            <a:r>
              <a:rPr lang="en-US" dirty="0"/>
              <a:t>This parameter with a default value of 1 is created when you create a child profile.</a:t>
            </a:r>
          </a:p>
          <a:p>
            <a:pPr lvl="1"/>
            <a:r>
              <a:rPr lang="en-US" dirty="0"/>
              <a:t>Determines the minimum number of endpoints that must be available in the child profile for it to be healthy</a:t>
            </a:r>
          </a:p>
          <a:p>
            <a:pPr lvl="1"/>
            <a:r>
              <a:rPr lang="en-US" dirty="0"/>
              <a:t>Below this threshold, the parent profile will consider the entire child profile as unavailable, and direct traffic to the other parent profile endpoints.</a:t>
            </a:r>
          </a:p>
        </p:txBody>
      </p:sp>
    </p:spTree>
    <p:extLst>
      <p:ext uri="{BB962C8B-B14F-4D97-AF65-F5344CB8AC3E}">
        <p14:creationId xmlns:p14="http://schemas.microsoft.com/office/powerpoint/2010/main" val="2492996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CEF6F-BAD1-62A5-8E62-1BCD26838AAF}"/>
              </a:ext>
            </a:extLst>
          </p:cNvPr>
          <p:cNvSpPr>
            <a:spLocks noGrp="1"/>
          </p:cNvSpPr>
          <p:nvPr>
            <p:ph type="title"/>
          </p:nvPr>
        </p:nvSpPr>
        <p:spPr>
          <a:xfrm>
            <a:off x="630936" y="639520"/>
            <a:ext cx="3973722" cy="1719072"/>
          </a:xfrm>
        </p:spPr>
        <p:txBody>
          <a:bodyPr anchor="b">
            <a:normAutofit/>
          </a:bodyPr>
          <a:lstStyle/>
          <a:p>
            <a:r>
              <a:rPr lang="en-IN" sz="2600" b="1" dirty="0"/>
              <a:t>Example Nested Profiles – Combining Performance &amp; Weighted Routing</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CCD183-1A57-385E-60DD-DCC5FF3467A4}"/>
              </a:ext>
            </a:extLst>
          </p:cNvPr>
          <p:cNvSpPr>
            <a:spLocks noGrp="1"/>
          </p:cNvSpPr>
          <p:nvPr>
            <p:ph idx="1"/>
          </p:nvPr>
        </p:nvSpPr>
        <p:spPr>
          <a:xfrm>
            <a:off x="630936" y="2807208"/>
            <a:ext cx="3429000" cy="3410712"/>
          </a:xfrm>
        </p:spPr>
        <p:txBody>
          <a:bodyPr anchor="t">
            <a:normAutofit/>
          </a:bodyPr>
          <a:lstStyle/>
          <a:p>
            <a:r>
              <a:rPr lang="en-US" sz="1900" dirty="0"/>
              <a:t>deployed an application in the following Azure regions: West US, West Europe, and East Asia in Perf profile</a:t>
            </a:r>
          </a:p>
          <a:p>
            <a:r>
              <a:rPr lang="en-US" sz="1900" dirty="0"/>
              <a:t>Test and update before wide deployment – deployed only in WE region.</a:t>
            </a:r>
          </a:p>
          <a:p>
            <a:r>
              <a:rPr lang="en-US" sz="1900" dirty="0"/>
              <a:t>Only small traffic should come to the test update in WE</a:t>
            </a:r>
          </a:p>
          <a:p>
            <a:r>
              <a:rPr lang="en-US" sz="1900" dirty="0"/>
              <a:t>Can’t use perf. Create Child profile with Weighted routing</a:t>
            </a:r>
          </a:p>
        </p:txBody>
      </p:sp>
      <p:pic>
        <p:nvPicPr>
          <p:cNvPr id="5" name="Picture 4">
            <a:extLst>
              <a:ext uri="{FF2B5EF4-FFF2-40B4-BE49-F238E27FC236}">
                <a16:creationId xmlns:a16="http://schemas.microsoft.com/office/drawing/2014/main" id="{71539CCD-3CEB-A1CF-DD9D-E28404661789}"/>
              </a:ext>
            </a:extLst>
          </p:cNvPr>
          <p:cNvPicPr>
            <a:picLocks noChangeAspect="1"/>
          </p:cNvPicPr>
          <p:nvPr/>
        </p:nvPicPr>
        <p:blipFill>
          <a:blip r:embed="rId2"/>
          <a:stretch>
            <a:fillRect/>
          </a:stretch>
        </p:blipFill>
        <p:spPr>
          <a:xfrm>
            <a:off x="4654296" y="1245699"/>
            <a:ext cx="6903720" cy="4366601"/>
          </a:xfrm>
          <a:prstGeom prst="rect">
            <a:avLst/>
          </a:prstGeom>
        </p:spPr>
      </p:pic>
    </p:spTree>
    <p:extLst>
      <p:ext uri="{BB962C8B-B14F-4D97-AF65-F5344CB8AC3E}">
        <p14:creationId xmlns:p14="http://schemas.microsoft.com/office/powerpoint/2010/main" val="1270878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8CEF6F-BAD1-62A5-8E62-1BCD26838AAF}"/>
              </a:ext>
            </a:extLst>
          </p:cNvPr>
          <p:cNvSpPr>
            <a:spLocks noGrp="1"/>
          </p:cNvSpPr>
          <p:nvPr>
            <p:ph type="title"/>
          </p:nvPr>
        </p:nvSpPr>
        <p:spPr>
          <a:xfrm>
            <a:off x="630936" y="457200"/>
            <a:ext cx="4343400" cy="1929384"/>
          </a:xfrm>
        </p:spPr>
        <p:txBody>
          <a:bodyPr anchor="ctr">
            <a:normAutofit/>
          </a:bodyPr>
          <a:lstStyle/>
          <a:p>
            <a:r>
              <a:rPr lang="en-IN" b="1"/>
              <a:t>Nested Profiles – Endpoint monitoring</a:t>
            </a:r>
          </a:p>
        </p:txBody>
      </p:sp>
      <p:sp>
        <p:nvSpPr>
          <p:cNvPr id="1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CCD183-1A57-385E-60DD-DCC5FF3467A4}"/>
              </a:ext>
            </a:extLst>
          </p:cNvPr>
          <p:cNvSpPr>
            <a:spLocks noGrp="1"/>
          </p:cNvSpPr>
          <p:nvPr>
            <p:ph idx="1"/>
          </p:nvPr>
        </p:nvSpPr>
        <p:spPr>
          <a:xfrm>
            <a:off x="5541263" y="457200"/>
            <a:ext cx="6007608" cy="1929384"/>
          </a:xfrm>
        </p:spPr>
        <p:txBody>
          <a:bodyPr anchor="ctr">
            <a:normAutofit/>
          </a:bodyPr>
          <a:lstStyle/>
          <a:p>
            <a:r>
              <a:rPr lang="en-US" sz="1700" dirty="0"/>
              <a:t>Is it okay to route all traffic to the trial deployment? If not, change the profile parameter value to 2</a:t>
            </a:r>
          </a:p>
          <a:p>
            <a:r>
              <a:rPr lang="en-US" sz="1700" dirty="0"/>
              <a:t>The parent profile will consider whole WE down because it needs minimum of 2 endpoints to consider it up and running.</a:t>
            </a:r>
          </a:p>
        </p:txBody>
      </p:sp>
      <p:pic>
        <p:nvPicPr>
          <p:cNvPr id="6" name="Picture 5">
            <a:extLst>
              <a:ext uri="{FF2B5EF4-FFF2-40B4-BE49-F238E27FC236}">
                <a16:creationId xmlns:a16="http://schemas.microsoft.com/office/drawing/2014/main" id="{C88F4DCA-FE83-7ADC-24F7-B9462F5D8166}"/>
              </a:ext>
            </a:extLst>
          </p:cNvPr>
          <p:cNvPicPr>
            <a:picLocks noChangeAspect="1"/>
          </p:cNvPicPr>
          <p:nvPr/>
        </p:nvPicPr>
        <p:blipFill>
          <a:blip r:embed="rId2"/>
          <a:stretch>
            <a:fillRect/>
          </a:stretch>
        </p:blipFill>
        <p:spPr>
          <a:xfrm>
            <a:off x="466344" y="2624960"/>
            <a:ext cx="5468112" cy="3567944"/>
          </a:xfrm>
          <a:prstGeom prst="rect">
            <a:avLst/>
          </a:prstGeom>
        </p:spPr>
      </p:pic>
      <p:pic>
        <p:nvPicPr>
          <p:cNvPr id="8" name="Picture 7">
            <a:extLst>
              <a:ext uri="{FF2B5EF4-FFF2-40B4-BE49-F238E27FC236}">
                <a16:creationId xmlns:a16="http://schemas.microsoft.com/office/drawing/2014/main" id="{75916B25-421B-0781-C8F1-B02370CC8B2D}"/>
              </a:ext>
            </a:extLst>
          </p:cNvPr>
          <p:cNvPicPr>
            <a:picLocks noChangeAspect="1"/>
          </p:cNvPicPr>
          <p:nvPr/>
        </p:nvPicPr>
        <p:blipFill>
          <a:blip r:embed="rId3"/>
          <a:stretch>
            <a:fillRect/>
          </a:stretch>
        </p:blipFill>
        <p:spPr>
          <a:xfrm>
            <a:off x="6254496" y="2843686"/>
            <a:ext cx="5468112" cy="3130492"/>
          </a:xfrm>
          <a:prstGeom prst="rect">
            <a:avLst/>
          </a:prstGeom>
        </p:spPr>
      </p:pic>
    </p:spTree>
    <p:extLst>
      <p:ext uri="{BB962C8B-B14F-4D97-AF65-F5344CB8AC3E}">
        <p14:creationId xmlns:p14="http://schemas.microsoft.com/office/powerpoint/2010/main" val="1211223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Basic Concepts &amp; Terminologies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p:txBody>
          <a:bodyPr/>
          <a:lstStyle/>
          <a:p>
            <a:r>
              <a:rPr lang="en-IN"/>
              <a:t>Cloud (same as internet?)</a:t>
            </a:r>
          </a:p>
          <a:p>
            <a:r>
              <a:rPr lang="en-IN"/>
              <a:t>IT Resource</a:t>
            </a:r>
          </a:p>
          <a:p>
            <a:r>
              <a:rPr lang="en-IN"/>
              <a:t>On-Premise</a:t>
            </a:r>
          </a:p>
          <a:p>
            <a:r>
              <a:rPr lang="en-IN"/>
              <a:t>Cloud Consumers &amp; Cloud Providers</a:t>
            </a:r>
          </a:p>
          <a:p>
            <a:r>
              <a:rPr lang="en-IN"/>
              <a:t>Scaling</a:t>
            </a:r>
          </a:p>
          <a:p>
            <a:pPr lvl="1"/>
            <a:r>
              <a:rPr lang="en-IN"/>
              <a:t>Vertical (Scale Up)</a:t>
            </a:r>
          </a:p>
          <a:p>
            <a:pPr lvl="1"/>
            <a:r>
              <a:rPr lang="en-IN"/>
              <a:t>Horizontal (Scale Out)</a:t>
            </a:r>
          </a:p>
          <a:p>
            <a:r>
              <a:rPr lang="en-IN"/>
              <a:t>Cloud Service</a:t>
            </a:r>
          </a:p>
          <a:p>
            <a:r>
              <a:rPr lang="en-IN"/>
              <a:t>Cloud Service Consumer</a:t>
            </a:r>
          </a:p>
          <a:p>
            <a:endParaRPr lang="en-IN"/>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9FC172B6-3B40-42EE-BF69-E44FA79BFDB7}"/>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pic>
        <p:nvPicPr>
          <p:cNvPr id="7" name="Picture 6" descr="A screenshot of a stereo&#10;&#10;Description generated with high confidence">
            <a:extLst>
              <a:ext uri="{FF2B5EF4-FFF2-40B4-BE49-F238E27FC236}">
                <a16:creationId xmlns:a16="http://schemas.microsoft.com/office/drawing/2014/main" id="{E2E7DDFD-C3B7-4BF9-87EF-E797C2619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4123" y="2258271"/>
            <a:ext cx="8493985" cy="4506757"/>
          </a:xfrm>
          <a:prstGeom prst="rect">
            <a:avLst/>
          </a:prstGeom>
        </p:spPr>
      </p:pic>
    </p:spTree>
    <p:extLst>
      <p:ext uri="{BB962C8B-B14F-4D97-AF65-F5344CB8AC3E}">
        <p14:creationId xmlns:p14="http://schemas.microsoft.com/office/powerpoint/2010/main" val="86464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9AD21-2ACC-44C9-9D27-0EADB6302B9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Web-Queue-Worker architecture</a:t>
            </a:r>
          </a:p>
        </p:txBody>
      </p:sp>
      <p:pic>
        <p:nvPicPr>
          <p:cNvPr id="5" name="Picture 4">
            <a:extLst>
              <a:ext uri="{FF2B5EF4-FFF2-40B4-BE49-F238E27FC236}">
                <a16:creationId xmlns:a16="http://schemas.microsoft.com/office/drawing/2014/main" id="{8497657A-748A-48A1-92A3-3F7CD3D3E7D2}"/>
              </a:ext>
            </a:extLst>
          </p:cNvPr>
          <p:cNvPicPr>
            <a:picLocks noChangeAspect="1"/>
          </p:cNvPicPr>
          <p:nvPr/>
        </p:nvPicPr>
        <p:blipFill>
          <a:blip r:embed="rId2"/>
          <a:stretch>
            <a:fillRect/>
          </a:stretch>
        </p:blipFill>
        <p:spPr>
          <a:xfrm>
            <a:off x="838200" y="1876083"/>
            <a:ext cx="10512547" cy="4388988"/>
          </a:xfrm>
          <a:prstGeom prst="rect">
            <a:avLst/>
          </a:prstGeom>
        </p:spPr>
      </p:pic>
    </p:spTree>
    <p:extLst>
      <p:ext uri="{BB962C8B-B14F-4D97-AF65-F5344CB8AC3E}">
        <p14:creationId xmlns:p14="http://schemas.microsoft.com/office/powerpoint/2010/main" val="108135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188903-3D76-4226-A315-521857FB8FB6}"/>
              </a:ext>
            </a:extLst>
          </p:cNvPr>
          <p:cNvSpPr>
            <a:spLocks noGrp="1"/>
          </p:cNvSpPr>
          <p:nvPr>
            <p:ph idx="1"/>
          </p:nvPr>
        </p:nvSpPr>
        <p:spPr>
          <a:xfrm>
            <a:off x="838200" y="934948"/>
            <a:ext cx="10515600" cy="5242015"/>
          </a:xfrm>
        </p:spPr>
        <p:txBody>
          <a:bodyPr>
            <a:normAutofit lnSpcReduction="10000"/>
          </a:bodyPr>
          <a:lstStyle/>
          <a:p>
            <a:r>
              <a:rPr lang="en-US" b="0" i="0" dirty="0">
                <a:solidFill>
                  <a:srgbClr val="171717"/>
                </a:solidFill>
                <a:effectLst/>
                <a:latin typeface="Segoe UI" panose="020B0502040204020203" pitchFamily="34" charset="0"/>
              </a:rPr>
              <a:t>The core components of this architecture are </a:t>
            </a:r>
          </a:p>
          <a:p>
            <a:pPr lvl="1"/>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web front end</a:t>
            </a:r>
            <a:r>
              <a:rPr lang="en-US" b="0" i="0" dirty="0">
                <a:solidFill>
                  <a:srgbClr val="171717"/>
                </a:solidFill>
                <a:effectLst/>
                <a:latin typeface="Segoe UI" panose="020B0502040204020203" pitchFamily="34" charset="0"/>
              </a:rPr>
              <a:t> that serves client requests, </a:t>
            </a:r>
          </a:p>
          <a:p>
            <a:pPr lvl="1"/>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worker</a:t>
            </a:r>
            <a:r>
              <a:rPr lang="en-US" b="0" i="0" dirty="0">
                <a:solidFill>
                  <a:srgbClr val="171717"/>
                </a:solidFill>
                <a:effectLst/>
                <a:latin typeface="Segoe UI" panose="020B0502040204020203" pitchFamily="34" charset="0"/>
              </a:rPr>
              <a:t> that performs resource-intensive tasks, long-running workflows, or batch jobs. </a:t>
            </a:r>
          </a:p>
          <a:p>
            <a:pPr lvl="1"/>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message queue - </a:t>
            </a:r>
            <a:r>
              <a:rPr lang="en-US" b="0" i="0" dirty="0">
                <a:solidFill>
                  <a:srgbClr val="171717"/>
                </a:solidFill>
                <a:effectLst/>
                <a:latin typeface="Segoe UI" panose="020B0502040204020203" pitchFamily="34" charset="0"/>
              </a:rPr>
              <a:t>the web front end communicates with the worker through it.</a:t>
            </a:r>
          </a:p>
          <a:p>
            <a:pPr algn="l"/>
            <a:r>
              <a:rPr lang="en-US" b="0" i="0" dirty="0">
                <a:solidFill>
                  <a:srgbClr val="171717"/>
                </a:solidFill>
                <a:effectLst/>
                <a:latin typeface="Segoe UI" panose="020B0502040204020203" pitchFamily="34" charset="0"/>
              </a:rPr>
              <a:t>Other components that are commonly incorporated into this architecture include:</a:t>
            </a:r>
          </a:p>
          <a:p>
            <a:pPr lvl="1"/>
            <a:r>
              <a:rPr lang="en-US" b="0" i="0" dirty="0">
                <a:solidFill>
                  <a:srgbClr val="171717"/>
                </a:solidFill>
                <a:effectLst/>
                <a:latin typeface="Segoe UI" panose="020B0502040204020203" pitchFamily="34" charset="0"/>
              </a:rPr>
              <a:t>One or more databases.</a:t>
            </a:r>
          </a:p>
          <a:p>
            <a:pPr lvl="1"/>
            <a:r>
              <a:rPr lang="en-US" b="0" i="0" dirty="0">
                <a:solidFill>
                  <a:srgbClr val="171717"/>
                </a:solidFill>
                <a:effectLst/>
                <a:latin typeface="Segoe UI" panose="020B0502040204020203" pitchFamily="34" charset="0"/>
              </a:rPr>
              <a:t>A cache to store values from the database for quick reads.</a:t>
            </a:r>
          </a:p>
          <a:p>
            <a:pPr lvl="1"/>
            <a:r>
              <a:rPr lang="en-US" b="0" i="0" dirty="0">
                <a:solidFill>
                  <a:srgbClr val="171717"/>
                </a:solidFill>
                <a:effectLst/>
                <a:latin typeface="Segoe UI" panose="020B0502040204020203" pitchFamily="34" charset="0"/>
              </a:rPr>
              <a:t>CDN to serve static content</a:t>
            </a:r>
          </a:p>
          <a:p>
            <a:pPr lvl="1"/>
            <a:r>
              <a:rPr lang="en-US" b="0" i="0" dirty="0">
                <a:solidFill>
                  <a:srgbClr val="171717"/>
                </a:solidFill>
                <a:effectLst/>
                <a:latin typeface="Segoe UI" panose="020B0502040204020203" pitchFamily="34" charset="0"/>
              </a:rPr>
              <a:t>Remote services, such as email or SMS service. Often these are provided by third parties.</a:t>
            </a:r>
          </a:p>
          <a:p>
            <a:pPr lvl="1"/>
            <a:r>
              <a:rPr lang="en-US" b="0" i="0" dirty="0">
                <a:solidFill>
                  <a:srgbClr val="171717"/>
                </a:solidFill>
                <a:effectLst/>
                <a:latin typeface="Segoe UI" panose="020B0502040204020203" pitchFamily="34" charset="0"/>
              </a:rPr>
              <a:t>Identity provider for authentication.</a:t>
            </a:r>
          </a:p>
          <a:p>
            <a:endParaRPr lang="en-IN" dirty="0"/>
          </a:p>
        </p:txBody>
      </p:sp>
    </p:spTree>
    <p:extLst>
      <p:ext uri="{BB962C8B-B14F-4D97-AF65-F5344CB8AC3E}">
        <p14:creationId xmlns:p14="http://schemas.microsoft.com/office/powerpoint/2010/main" val="2192185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17275D-5908-4DEC-ADCA-B3FD0612049B}"/>
              </a:ext>
            </a:extLst>
          </p:cNvPr>
          <p:cNvSpPr>
            <a:spLocks noGrp="1"/>
          </p:cNvSpPr>
          <p:nvPr>
            <p:ph idx="1"/>
          </p:nvPr>
        </p:nvSpPr>
        <p:spPr>
          <a:xfrm>
            <a:off x="838200" y="1037690"/>
            <a:ext cx="10515600" cy="5139273"/>
          </a:xfrm>
        </p:spPr>
        <p:txBody>
          <a:bodyPr/>
          <a:lstStyle/>
          <a:p>
            <a:pPr algn="l"/>
            <a:r>
              <a:rPr lang="en-US" b="0" i="0" dirty="0">
                <a:solidFill>
                  <a:srgbClr val="171717"/>
                </a:solidFill>
                <a:effectLst/>
                <a:latin typeface="Segoe UI" panose="020B0502040204020203" pitchFamily="34" charset="0"/>
              </a:rPr>
              <a:t>The web and worker are both stateless. </a:t>
            </a:r>
          </a:p>
          <a:p>
            <a:pPr algn="l"/>
            <a:r>
              <a:rPr lang="en-US" b="0" i="0" dirty="0">
                <a:solidFill>
                  <a:srgbClr val="171717"/>
                </a:solidFill>
                <a:effectLst/>
                <a:latin typeface="Segoe UI" panose="020B0502040204020203" pitchFamily="34" charset="0"/>
              </a:rPr>
              <a:t>Session state can be stored in a distributed cache.</a:t>
            </a:r>
          </a:p>
          <a:p>
            <a:pPr algn="l"/>
            <a:r>
              <a:rPr lang="en-US" b="0" i="0" dirty="0">
                <a:solidFill>
                  <a:srgbClr val="171717"/>
                </a:solidFill>
                <a:effectLst/>
                <a:latin typeface="Segoe UI" panose="020B0502040204020203" pitchFamily="34" charset="0"/>
              </a:rPr>
              <a:t>Any long-running work is done asynchronously by the worker.</a:t>
            </a:r>
          </a:p>
          <a:p>
            <a:pPr algn="l"/>
            <a:r>
              <a:rPr lang="en-US" b="0" i="0" dirty="0">
                <a:solidFill>
                  <a:srgbClr val="171717"/>
                </a:solidFill>
                <a:effectLst/>
                <a:latin typeface="Segoe UI" panose="020B0502040204020203" pitchFamily="34" charset="0"/>
              </a:rPr>
              <a:t>The worker can be triggered by messages on the queue or run on a schedule for batch processing. </a:t>
            </a:r>
          </a:p>
          <a:p>
            <a:pPr lvl="1"/>
            <a:r>
              <a:rPr lang="en-US" b="0" i="0" dirty="0">
                <a:solidFill>
                  <a:srgbClr val="171717"/>
                </a:solidFill>
                <a:effectLst/>
                <a:latin typeface="Segoe UI" panose="020B0502040204020203" pitchFamily="34" charset="0"/>
              </a:rPr>
              <a:t>The worker is an optional component. If there are no long-running operations, the worker can be omitted.</a:t>
            </a:r>
          </a:p>
          <a:p>
            <a:pPr algn="l"/>
            <a:r>
              <a:rPr lang="en-US" b="0" i="0" dirty="0">
                <a:solidFill>
                  <a:srgbClr val="171717"/>
                </a:solidFill>
                <a:effectLst/>
                <a:latin typeface="Segoe UI" panose="020B0502040204020203" pitchFamily="34" charset="0"/>
              </a:rPr>
              <a:t>The front end might consist of a web API. </a:t>
            </a:r>
          </a:p>
          <a:p>
            <a:pPr algn="l"/>
            <a:r>
              <a:rPr lang="en-US" b="0" i="0" dirty="0">
                <a:solidFill>
                  <a:srgbClr val="171717"/>
                </a:solidFill>
                <a:effectLst/>
                <a:latin typeface="Segoe UI" panose="020B0502040204020203" pitchFamily="34" charset="0"/>
              </a:rPr>
              <a:t>On the client side, the web API can be consumed by a single-page application that makes AJAX calls, or by a native client application.</a:t>
            </a:r>
          </a:p>
          <a:p>
            <a:endParaRPr lang="en-IN" dirty="0"/>
          </a:p>
        </p:txBody>
      </p:sp>
    </p:spTree>
    <p:extLst>
      <p:ext uri="{BB962C8B-B14F-4D97-AF65-F5344CB8AC3E}">
        <p14:creationId xmlns:p14="http://schemas.microsoft.com/office/powerpoint/2010/main" val="3648419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908A-4EE8-4587-8BAE-E2D1A18DA00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Web-Queue-Worker on Azure</a:t>
            </a:r>
          </a:p>
        </p:txBody>
      </p:sp>
      <p:pic>
        <p:nvPicPr>
          <p:cNvPr id="5" name="Picture 4">
            <a:extLst>
              <a:ext uri="{FF2B5EF4-FFF2-40B4-BE49-F238E27FC236}">
                <a16:creationId xmlns:a16="http://schemas.microsoft.com/office/drawing/2014/main" id="{E60D6961-7879-4192-8867-A4D3EF73917D}"/>
              </a:ext>
            </a:extLst>
          </p:cNvPr>
          <p:cNvPicPr>
            <a:picLocks noChangeAspect="1"/>
          </p:cNvPicPr>
          <p:nvPr/>
        </p:nvPicPr>
        <p:blipFill>
          <a:blip r:embed="rId2"/>
          <a:stretch>
            <a:fillRect/>
          </a:stretch>
        </p:blipFill>
        <p:spPr>
          <a:xfrm>
            <a:off x="1309200" y="1845426"/>
            <a:ext cx="9570546" cy="4450303"/>
          </a:xfrm>
          <a:prstGeom prst="rect">
            <a:avLst/>
          </a:prstGeom>
        </p:spPr>
      </p:pic>
    </p:spTree>
    <p:extLst>
      <p:ext uri="{BB962C8B-B14F-4D97-AF65-F5344CB8AC3E}">
        <p14:creationId xmlns:p14="http://schemas.microsoft.com/office/powerpoint/2010/main" val="565015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0AA04-09AA-4BD2-A5B4-F4728FEA97E0}"/>
              </a:ext>
            </a:extLst>
          </p:cNvPr>
          <p:cNvSpPr>
            <a:spLocks noGrp="1"/>
          </p:cNvSpPr>
          <p:nvPr>
            <p:ph idx="1"/>
          </p:nvPr>
        </p:nvSpPr>
        <p:spPr>
          <a:xfrm>
            <a:off x="838200" y="934948"/>
            <a:ext cx="10515600" cy="5242015"/>
          </a:xfrm>
        </p:spPr>
        <p:txBody>
          <a:bodyPr/>
          <a:lstStyle/>
          <a:p>
            <a:pPr algn="l"/>
            <a:r>
              <a:rPr lang="en-US" b="0" i="0" dirty="0">
                <a:solidFill>
                  <a:srgbClr val="171717"/>
                </a:solidFill>
                <a:effectLst/>
                <a:latin typeface="Segoe UI" panose="020B0502040204020203" pitchFamily="34" charset="0"/>
              </a:rPr>
              <a:t>Consider this architecture style for:</a:t>
            </a:r>
          </a:p>
          <a:p>
            <a:pPr lvl="1"/>
            <a:r>
              <a:rPr lang="en-US" b="0" i="0" dirty="0">
                <a:solidFill>
                  <a:srgbClr val="171717"/>
                </a:solidFill>
                <a:effectLst/>
                <a:latin typeface="Segoe UI" panose="020B0502040204020203" pitchFamily="34" charset="0"/>
              </a:rPr>
              <a:t>Applications with a relatively simple domain.</a:t>
            </a:r>
          </a:p>
          <a:p>
            <a:pPr lvl="1"/>
            <a:r>
              <a:rPr lang="en-US" b="0" i="0" dirty="0">
                <a:solidFill>
                  <a:srgbClr val="171717"/>
                </a:solidFill>
                <a:effectLst/>
                <a:latin typeface="Segoe UI" panose="020B0502040204020203" pitchFamily="34" charset="0"/>
              </a:rPr>
              <a:t>Applications with some long-running workflows or batch operations.</a:t>
            </a:r>
          </a:p>
          <a:p>
            <a:pPr lvl="1"/>
            <a:r>
              <a:rPr lang="en-US" b="0" i="0" dirty="0">
                <a:solidFill>
                  <a:srgbClr val="171717"/>
                </a:solidFill>
                <a:effectLst/>
                <a:latin typeface="Segoe UI" panose="020B0502040204020203" pitchFamily="34" charset="0"/>
              </a:rPr>
              <a:t>When you want to use managed services, rather than infrastructure as a service (IaaS).</a:t>
            </a:r>
          </a:p>
        </p:txBody>
      </p:sp>
    </p:spTree>
    <p:extLst>
      <p:ext uri="{BB962C8B-B14F-4D97-AF65-F5344CB8AC3E}">
        <p14:creationId xmlns:p14="http://schemas.microsoft.com/office/powerpoint/2010/main" val="4177190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5805947" cy="1919235"/>
          </a:xfrm>
          <a:prstGeom prst="rect">
            <a:avLst/>
          </a:prstGeom>
        </p:spPr>
        <p:txBody>
          <a:bodyPr vert="horz" lIns="91440" tIns="45720" rIns="91440" bIns="45720" rtlCol="0" anchor="t">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a:latin typeface="Courier New" panose="02070309020205020404" pitchFamily="49" charset="0"/>
                <a:cs typeface="Courier New" panose="02070309020205020404" pitchFamily="49" charset="0"/>
              </a:rPr>
              <a:t>Cloud Storage</a:t>
            </a:r>
            <a:endParaRPr lang="en-IN" sz="4800" b="1" spc="30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976989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9D6E-5F39-4B63-8F38-DE679F4F5F25}"/>
              </a:ext>
            </a:extLst>
          </p:cNvPr>
          <p:cNvSpPr>
            <a:spLocks noGrp="1"/>
          </p:cNvSpPr>
          <p:nvPr>
            <p:ph type="title"/>
          </p:nvPr>
        </p:nvSpPr>
        <p:spPr/>
        <p:txBody>
          <a:bodyPr/>
          <a:lstStyle/>
          <a:p>
            <a:r>
              <a:rPr lang="en-IN">
                <a:solidFill>
                  <a:srgbClr val="0070C0"/>
                </a:solidFill>
              </a:rPr>
              <a:t>Scenario: Disks &amp; File system in cloud for VMs</a:t>
            </a:r>
          </a:p>
        </p:txBody>
      </p:sp>
      <p:sp>
        <p:nvSpPr>
          <p:cNvPr id="3" name="Content Placeholder 2">
            <a:extLst>
              <a:ext uri="{FF2B5EF4-FFF2-40B4-BE49-F238E27FC236}">
                <a16:creationId xmlns:a16="http://schemas.microsoft.com/office/drawing/2014/main" id="{C99EB4EA-FC69-4901-8385-0AD9B9421D20}"/>
              </a:ext>
            </a:extLst>
          </p:cNvPr>
          <p:cNvSpPr>
            <a:spLocks noGrp="1"/>
          </p:cNvSpPr>
          <p:nvPr>
            <p:ph idx="1"/>
          </p:nvPr>
        </p:nvSpPr>
        <p:spPr/>
        <p:txBody>
          <a:bodyPr>
            <a:normAutofit lnSpcReduction="10000"/>
          </a:bodyPr>
          <a:lstStyle/>
          <a:p>
            <a:r>
              <a:rPr lang="en-IN"/>
              <a:t>VMs in cloud need disk drive for </a:t>
            </a:r>
          </a:p>
          <a:p>
            <a:pPr lvl="1"/>
            <a:r>
              <a:rPr lang="en-IN"/>
              <a:t>Operating System</a:t>
            </a:r>
          </a:p>
          <a:p>
            <a:pPr lvl="1"/>
            <a:r>
              <a:rPr lang="en-IN"/>
              <a:t>Temporary Data</a:t>
            </a:r>
          </a:p>
          <a:p>
            <a:pPr lvl="1"/>
            <a:r>
              <a:rPr lang="en-IN"/>
              <a:t>Data storage</a:t>
            </a:r>
          </a:p>
          <a:p>
            <a:endParaRPr lang="en-IN"/>
          </a:p>
          <a:p>
            <a:r>
              <a:rPr lang="en-IN"/>
              <a:t>Applications running on VMs may also want to access files in a file system just like they do while running on actual h/w machine. Important for</a:t>
            </a:r>
          </a:p>
          <a:p>
            <a:pPr lvl="1"/>
            <a:r>
              <a:rPr lang="en-IN"/>
              <a:t>cloud migration</a:t>
            </a:r>
          </a:p>
          <a:p>
            <a:pPr lvl="1"/>
            <a:r>
              <a:rPr lang="en-IN"/>
              <a:t>shared file stores</a:t>
            </a:r>
          </a:p>
          <a:p>
            <a:pPr lvl="1"/>
            <a:r>
              <a:rPr lang="en-IN"/>
              <a:t>developer tools etc.</a:t>
            </a:r>
          </a:p>
          <a:p>
            <a:pPr lvl="1"/>
            <a:endParaRPr lang="en-IN"/>
          </a:p>
        </p:txBody>
      </p:sp>
    </p:spTree>
    <p:extLst>
      <p:ext uri="{BB962C8B-B14F-4D97-AF65-F5344CB8AC3E}">
        <p14:creationId xmlns:p14="http://schemas.microsoft.com/office/powerpoint/2010/main" val="913784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B650-AA13-4B02-83F7-E758612EF5C0}"/>
              </a:ext>
            </a:extLst>
          </p:cNvPr>
          <p:cNvSpPr>
            <a:spLocks noGrp="1"/>
          </p:cNvSpPr>
          <p:nvPr>
            <p:ph type="title"/>
          </p:nvPr>
        </p:nvSpPr>
        <p:spPr/>
        <p:txBody>
          <a:bodyPr/>
          <a:lstStyle/>
          <a:p>
            <a:r>
              <a:rPr lang="en-IN"/>
              <a:t>AWS Solution: EFS &amp; EBS</a:t>
            </a:r>
          </a:p>
        </p:txBody>
      </p:sp>
      <mc:AlternateContent xmlns:mc="http://schemas.openxmlformats.org/markup-compatibility/2006" xmlns:p14="http://schemas.microsoft.com/office/powerpoint/2010/main">
        <mc:Choice Requires="p14">
          <p:contentPart p14:bwMode="auto" r:id="rId3">
            <p14:nvContentPartPr>
              <p14:cNvPr id="115" name="Ink 114">
                <a:extLst>
                  <a:ext uri="{FF2B5EF4-FFF2-40B4-BE49-F238E27FC236}">
                    <a16:creationId xmlns:a16="http://schemas.microsoft.com/office/drawing/2014/main" id="{D14FE68B-7274-4B66-B07F-92A73EC4EBD7}"/>
                  </a:ext>
                </a:extLst>
              </p14:cNvPr>
              <p14:cNvContentPartPr/>
              <p14:nvPr/>
            </p14:nvContentPartPr>
            <p14:xfrm>
              <a:off x="1058554" y="4866546"/>
              <a:ext cx="1455480" cy="277920"/>
            </p14:xfrm>
          </p:contentPart>
        </mc:Choice>
        <mc:Fallback xmlns="">
          <p:pic>
            <p:nvPicPr>
              <p:cNvPr id="115" name="Ink 114">
                <a:extLst>
                  <a:ext uri="{FF2B5EF4-FFF2-40B4-BE49-F238E27FC236}">
                    <a16:creationId xmlns:a16="http://schemas.microsoft.com/office/drawing/2014/main" id="{D14FE68B-7274-4B66-B07F-92A73EC4EBD7}"/>
                  </a:ext>
                </a:extLst>
              </p:cNvPr>
              <p:cNvPicPr/>
              <p:nvPr/>
            </p:nvPicPr>
            <p:blipFill>
              <a:blip r:embed="rId4"/>
              <a:stretch>
                <a:fillRect/>
              </a:stretch>
            </p:blipFill>
            <p:spPr>
              <a:xfrm>
                <a:off x="1049556" y="4857546"/>
                <a:ext cx="1473116"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7" name="Ink 126">
                <a:extLst>
                  <a:ext uri="{FF2B5EF4-FFF2-40B4-BE49-F238E27FC236}">
                    <a16:creationId xmlns:a16="http://schemas.microsoft.com/office/drawing/2014/main" id="{06435D66-8035-43E6-922E-31F234BB4FB1}"/>
                  </a:ext>
                </a:extLst>
              </p14:cNvPr>
              <p14:cNvContentPartPr/>
              <p14:nvPr/>
            </p14:nvContentPartPr>
            <p14:xfrm>
              <a:off x="1043074" y="5463786"/>
              <a:ext cx="41400" cy="30960"/>
            </p14:xfrm>
          </p:contentPart>
        </mc:Choice>
        <mc:Fallback xmlns="">
          <p:pic>
            <p:nvPicPr>
              <p:cNvPr id="127" name="Ink 126">
                <a:extLst>
                  <a:ext uri="{FF2B5EF4-FFF2-40B4-BE49-F238E27FC236}">
                    <a16:creationId xmlns:a16="http://schemas.microsoft.com/office/drawing/2014/main" id="{06435D66-8035-43E6-922E-31F234BB4FB1}"/>
                  </a:ext>
                </a:extLst>
              </p:cNvPr>
              <p:cNvPicPr/>
              <p:nvPr/>
            </p:nvPicPr>
            <p:blipFill>
              <a:blip r:embed="rId6"/>
              <a:stretch>
                <a:fillRect/>
              </a:stretch>
            </p:blipFill>
            <p:spPr>
              <a:xfrm>
                <a:off x="1034074" y="5454889"/>
                <a:ext cx="59040" cy="4839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0" name="Ink 149">
                <a:extLst>
                  <a:ext uri="{FF2B5EF4-FFF2-40B4-BE49-F238E27FC236}">
                    <a16:creationId xmlns:a16="http://schemas.microsoft.com/office/drawing/2014/main" id="{7933D335-1314-4258-8CD3-8A145C6BD46C}"/>
                  </a:ext>
                </a:extLst>
              </p14:cNvPr>
              <p14:cNvContentPartPr/>
              <p14:nvPr/>
            </p14:nvContentPartPr>
            <p14:xfrm>
              <a:off x="1271314" y="5206386"/>
              <a:ext cx="1340280" cy="344520"/>
            </p14:xfrm>
          </p:contentPart>
        </mc:Choice>
        <mc:Fallback xmlns="">
          <p:pic>
            <p:nvPicPr>
              <p:cNvPr id="150" name="Ink 149">
                <a:extLst>
                  <a:ext uri="{FF2B5EF4-FFF2-40B4-BE49-F238E27FC236}">
                    <a16:creationId xmlns:a16="http://schemas.microsoft.com/office/drawing/2014/main" id="{7933D335-1314-4258-8CD3-8A145C6BD46C}"/>
                  </a:ext>
                </a:extLst>
              </p:cNvPr>
              <p:cNvPicPr/>
              <p:nvPr/>
            </p:nvPicPr>
            <p:blipFill>
              <a:blip r:embed="rId8"/>
              <a:stretch>
                <a:fillRect/>
              </a:stretch>
            </p:blipFill>
            <p:spPr>
              <a:xfrm>
                <a:off x="1262314" y="5197386"/>
                <a:ext cx="13579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3" name="Ink 152">
                <a:extLst>
                  <a:ext uri="{FF2B5EF4-FFF2-40B4-BE49-F238E27FC236}">
                    <a16:creationId xmlns:a16="http://schemas.microsoft.com/office/drawing/2014/main" id="{17EA4A4E-DEDD-49F0-B884-38C27DCAD2CC}"/>
                  </a:ext>
                </a:extLst>
              </p14:cNvPr>
              <p14:cNvContentPartPr/>
              <p14:nvPr/>
            </p14:nvContentPartPr>
            <p14:xfrm>
              <a:off x="2821114" y="4778706"/>
              <a:ext cx="1932480" cy="827640"/>
            </p14:xfrm>
          </p:contentPart>
        </mc:Choice>
        <mc:Fallback xmlns="">
          <p:pic>
            <p:nvPicPr>
              <p:cNvPr id="153" name="Ink 152">
                <a:extLst>
                  <a:ext uri="{FF2B5EF4-FFF2-40B4-BE49-F238E27FC236}">
                    <a16:creationId xmlns:a16="http://schemas.microsoft.com/office/drawing/2014/main" id="{17EA4A4E-DEDD-49F0-B884-38C27DCAD2CC}"/>
                  </a:ext>
                </a:extLst>
              </p:cNvPr>
              <p:cNvPicPr/>
              <p:nvPr/>
            </p:nvPicPr>
            <p:blipFill>
              <a:blip r:embed="rId10"/>
              <a:stretch>
                <a:fillRect/>
              </a:stretch>
            </p:blipFill>
            <p:spPr>
              <a:xfrm>
                <a:off x="2812114" y="4769706"/>
                <a:ext cx="1950120" cy="84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4" name="Ink 153">
                <a:extLst>
                  <a:ext uri="{FF2B5EF4-FFF2-40B4-BE49-F238E27FC236}">
                    <a16:creationId xmlns:a16="http://schemas.microsoft.com/office/drawing/2014/main" id="{18A59489-B7F5-4FB5-B7A0-2007A35DD331}"/>
                  </a:ext>
                </a:extLst>
              </p14:cNvPr>
              <p14:cNvContentPartPr/>
              <p14:nvPr/>
            </p14:nvContentPartPr>
            <p14:xfrm>
              <a:off x="5305408" y="1734862"/>
              <a:ext cx="170280" cy="4919760"/>
            </p14:xfrm>
          </p:contentPart>
        </mc:Choice>
        <mc:Fallback xmlns="">
          <p:pic>
            <p:nvPicPr>
              <p:cNvPr id="154" name="Ink 153">
                <a:extLst>
                  <a:ext uri="{FF2B5EF4-FFF2-40B4-BE49-F238E27FC236}">
                    <a16:creationId xmlns:a16="http://schemas.microsoft.com/office/drawing/2014/main" id="{18A59489-B7F5-4FB5-B7A0-2007A35DD331}"/>
                  </a:ext>
                </a:extLst>
              </p:cNvPr>
              <p:cNvPicPr/>
              <p:nvPr/>
            </p:nvPicPr>
            <p:blipFill>
              <a:blip r:embed="rId12"/>
              <a:stretch>
                <a:fillRect/>
              </a:stretch>
            </p:blipFill>
            <p:spPr>
              <a:xfrm>
                <a:off x="5296408" y="1725863"/>
                <a:ext cx="187920" cy="493739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6" name="Ink 195">
                <a:extLst>
                  <a:ext uri="{FF2B5EF4-FFF2-40B4-BE49-F238E27FC236}">
                    <a16:creationId xmlns:a16="http://schemas.microsoft.com/office/drawing/2014/main" id="{F8ECAEE1-54C7-492B-9E5E-6408F11D409B}"/>
                  </a:ext>
                </a:extLst>
              </p14:cNvPr>
              <p14:cNvContentPartPr/>
              <p14:nvPr/>
            </p14:nvContentPartPr>
            <p14:xfrm>
              <a:off x="1291408" y="5673262"/>
              <a:ext cx="3696480" cy="885240"/>
            </p14:xfrm>
          </p:contentPart>
        </mc:Choice>
        <mc:Fallback xmlns="">
          <p:pic>
            <p:nvPicPr>
              <p:cNvPr id="196" name="Ink 195">
                <a:extLst>
                  <a:ext uri="{FF2B5EF4-FFF2-40B4-BE49-F238E27FC236}">
                    <a16:creationId xmlns:a16="http://schemas.microsoft.com/office/drawing/2014/main" id="{F8ECAEE1-54C7-492B-9E5E-6408F11D409B}"/>
                  </a:ext>
                </a:extLst>
              </p:cNvPr>
              <p:cNvPicPr/>
              <p:nvPr/>
            </p:nvPicPr>
            <p:blipFill>
              <a:blip r:embed="rId14"/>
              <a:stretch>
                <a:fillRect/>
              </a:stretch>
            </p:blipFill>
            <p:spPr>
              <a:xfrm>
                <a:off x="1282409" y="5664262"/>
                <a:ext cx="3714118" cy="90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2" name="Ink 211">
                <a:extLst>
                  <a:ext uri="{FF2B5EF4-FFF2-40B4-BE49-F238E27FC236}">
                    <a16:creationId xmlns:a16="http://schemas.microsoft.com/office/drawing/2014/main" id="{AA55F69F-9224-40B9-B8A7-2FF16743C42B}"/>
                  </a:ext>
                </a:extLst>
              </p14:cNvPr>
              <p14:cNvContentPartPr/>
              <p14:nvPr/>
            </p14:nvContentPartPr>
            <p14:xfrm>
              <a:off x="300688" y="5815102"/>
              <a:ext cx="772560" cy="262800"/>
            </p14:xfrm>
          </p:contentPart>
        </mc:Choice>
        <mc:Fallback xmlns="">
          <p:pic>
            <p:nvPicPr>
              <p:cNvPr id="212" name="Ink 211">
                <a:extLst>
                  <a:ext uri="{FF2B5EF4-FFF2-40B4-BE49-F238E27FC236}">
                    <a16:creationId xmlns:a16="http://schemas.microsoft.com/office/drawing/2014/main" id="{AA55F69F-9224-40B9-B8A7-2FF16743C42B}"/>
                  </a:ext>
                </a:extLst>
              </p:cNvPr>
              <p:cNvPicPr/>
              <p:nvPr/>
            </p:nvPicPr>
            <p:blipFill>
              <a:blip r:embed="rId16"/>
              <a:stretch>
                <a:fillRect/>
              </a:stretch>
            </p:blipFill>
            <p:spPr>
              <a:xfrm>
                <a:off x="291684" y="5806114"/>
                <a:ext cx="790208" cy="28041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0" name="Ink 259">
                <a:extLst>
                  <a:ext uri="{FF2B5EF4-FFF2-40B4-BE49-F238E27FC236}">
                    <a16:creationId xmlns:a16="http://schemas.microsoft.com/office/drawing/2014/main" id="{DD1DF4D5-EB6D-4113-869E-EEAA35544E37}"/>
                  </a:ext>
                </a:extLst>
              </p14:cNvPr>
              <p14:cNvContentPartPr/>
              <p14:nvPr/>
            </p14:nvContentPartPr>
            <p14:xfrm>
              <a:off x="452968" y="1446502"/>
              <a:ext cx="4069800" cy="3210120"/>
            </p14:xfrm>
          </p:contentPart>
        </mc:Choice>
        <mc:Fallback xmlns="">
          <p:pic>
            <p:nvPicPr>
              <p:cNvPr id="260" name="Ink 259">
                <a:extLst>
                  <a:ext uri="{FF2B5EF4-FFF2-40B4-BE49-F238E27FC236}">
                    <a16:creationId xmlns:a16="http://schemas.microsoft.com/office/drawing/2014/main" id="{DD1DF4D5-EB6D-4113-869E-EEAA35544E37}"/>
                  </a:ext>
                </a:extLst>
              </p:cNvPr>
              <p:cNvPicPr/>
              <p:nvPr/>
            </p:nvPicPr>
            <p:blipFill>
              <a:blip r:embed="rId18"/>
              <a:stretch>
                <a:fillRect/>
              </a:stretch>
            </p:blipFill>
            <p:spPr>
              <a:xfrm>
                <a:off x="443968" y="1437503"/>
                <a:ext cx="4087440" cy="322775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3" name="Ink 292">
                <a:extLst>
                  <a:ext uri="{FF2B5EF4-FFF2-40B4-BE49-F238E27FC236}">
                    <a16:creationId xmlns:a16="http://schemas.microsoft.com/office/drawing/2014/main" id="{D6B5C61F-58D9-42ED-8206-F422B66D8E20}"/>
                  </a:ext>
                </a:extLst>
              </p14:cNvPr>
              <p14:cNvContentPartPr/>
              <p14:nvPr/>
            </p14:nvContentPartPr>
            <p14:xfrm>
              <a:off x="6063928" y="1191262"/>
              <a:ext cx="4663440" cy="685800"/>
            </p14:xfrm>
          </p:contentPart>
        </mc:Choice>
        <mc:Fallback xmlns="">
          <p:pic>
            <p:nvPicPr>
              <p:cNvPr id="293" name="Ink 292">
                <a:extLst>
                  <a:ext uri="{FF2B5EF4-FFF2-40B4-BE49-F238E27FC236}">
                    <a16:creationId xmlns:a16="http://schemas.microsoft.com/office/drawing/2014/main" id="{D6B5C61F-58D9-42ED-8206-F422B66D8E20}"/>
                  </a:ext>
                </a:extLst>
              </p:cNvPr>
              <p:cNvPicPr/>
              <p:nvPr/>
            </p:nvPicPr>
            <p:blipFill>
              <a:blip r:embed="rId20"/>
              <a:stretch>
                <a:fillRect/>
              </a:stretch>
            </p:blipFill>
            <p:spPr>
              <a:xfrm>
                <a:off x="6054928" y="1182267"/>
                <a:ext cx="4681080" cy="70343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4" name="Ink 293">
                <a:extLst>
                  <a:ext uri="{FF2B5EF4-FFF2-40B4-BE49-F238E27FC236}">
                    <a16:creationId xmlns:a16="http://schemas.microsoft.com/office/drawing/2014/main" id="{2DA4AF62-CF8F-4CB6-A1E4-A1C3DF066711}"/>
                  </a:ext>
                </a:extLst>
              </p14:cNvPr>
              <p14:cNvContentPartPr/>
              <p14:nvPr/>
            </p14:nvContentPartPr>
            <p14:xfrm>
              <a:off x="6869570" y="2056026"/>
              <a:ext cx="3298680" cy="2622240"/>
            </p14:xfrm>
          </p:contentPart>
        </mc:Choice>
        <mc:Fallback xmlns="">
          <p:pic>
            <p:nvPicPr>
              <p:cNvPr id="294" name="Ink 293">
                <a:extLst>
                  <a:ext uri="{FF2B5EF4-FFF2-40B4-BE49-F238E27FC236}">
                    <a16:creationId xmlns:a16="http://schemas.microsoft.com/office/drawing/2014/main" id="{2DA4AF62-CF8F-4CB6-A1E4-A1C3DF066711}"/>
                  </a:ext>
                </a:extLst>
              </p:cNvPr>
              <p:cNvPicPr/>
              <p:nvPr/>
            </p:nvPicPr>
            <p:blipFill>
              <a:blip r:embed="rId22"/>
              <a:stretch>
                <a:fillRect/>
              </a:stretch>
            </p:blipFill>
            <p:spPr>
              <a:xfrm>
                <a:off x="6860570" y="2047027"/>
                <a:ext cx="3316320" cy="263987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8" name="Ink 337">
                <a:extLst>
                  <a:ext uri="{FF2B5EF4-FFF2-40B4-BE49-F238E27FC236}">
                    <a16:creationId xmlns:a16="http://schemas.microsoft.com/office/drawing/2014/main" id="{12961342-9F67-4973-A400-144A95B93E1F}"/>
                  </a:ext>
                </a:extLst>
              </p14:cNvPr>
              <p14:cNvContentPartPr/>
              <p14:nvPr/>
            </p14:nvContentPartPr>
            <p14:xfrm>
              <a:off x="6110368" y="4623862"/>
              <a:ext cx="72000" cy="52200"/>
            </p14:xfrm>
          </p:contentPart>
        </mc:Choice>
        <mc:Fallback xmlns="">
          <p:pic>
            <p:nvPicPr>
              <p:cNvPr id="338" name="Ink 337">
                <a:extLst>
                  <a:ext uri="{FF2B5EF4-FFF2-40B4-BE49-F238E27FC236}">
                    <a16:creationId xmlns:a16="http://schemas.microsoft.com/office/drawing/2014/main" id="{12961342-9F67-4973-A400-144A95B93E1F}"/>
                  </a:ext>
                </a:extLst>
              </p:cNvPr>
              <p:cNvPicPr/>
              <p:nvPr/>
            </p:nvPicPr>
            <p:blipFill>
              <a:blip r:embed="rId24"/>
              <a:stretch>
                <a:fillRect/>
              </a:stretch>
            </p:blipFill>
            <p:spPr>
              <a:xfrm>
                <a:off x="6101368" y="4614862"/>
                <a:ext cx="89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9" name="Ink 378">
                <a:extLst>
                  <a:ext uri="{FF2B5EF4-FFF2-40B4-BE49-F238E27FC236}">
                    <a16:creationId xmlns:a16="http://schemas.microsoft.com/office/drawing/2014/main" id="{C702B93D-E922-41B7-AD16-37F370D6B16C}"/>
                  </a:ext>
                </a:extLst>
              </p14:cNvPr>
              <p14:cNvContentPartPr/>
              <p14:nvPr/>
            </p14:nvContentPartPr>
            <p14:xfrm>
              <a:off x="6063568" y="5418382"/>
              <a:ext cx="77760" cy="78840"/>
            </p14:xfrm>
          </p:contentPart>
        </mc:Choice>
        <mc:Fallback xmlns="">
          <p:pic>
            <p:nvPicPr>
              <p:cNvPr id="379" name="Ink 378">
                <a:extLst>
                  <a:ext uri="{FF2B5EF4-FFF2-40B4-BE49-F238E27FC236}">
                    <a16:creationId xmlns:a16="http://schemas.microsoft.com/office/drawing/2014/main" id="{C702B93D-E922-41B7-AD16-37F370D6B16C}"/>
                  </a:ext>
                </a:extLst>
              </p:cNvPr>
              <p:cNvPicPr/>
              <p:nvPr/>
            </p:nvPicPr>
            <p:blipFill>
              <a:blip r:embed="rId26"/>
              <a:stretch>
                <a:fillRect/>
              </a:stretch>
            </p:blipFill>
            <p:spPr>
              <a:xfrm>
                <a:off x="6054568" y="5409382"/>
                <a:ext cx="954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6" name="Ink 405">
                <a:extLst>
                  <a:ext uri="{FF2B5EF4-FFF2-40B4-BE49-F238E27FC236}">
                    <a16:creationId xmlns:a16="http://schemas.microsoft.com/office/drawing/2014/main" id="{4723B19A-194B-4F18-9BE6-6249441456AC}"/>
                  </a:ext>
                </a:extLst>
              </p14:cNvPr>
              <p14:cNvContentPartPr/>
              <p14:nvPr/>
            </p14:nvContentPartPr>
            <p14:xfrm>
              <a:off x="6297208" y="2880022"/>
              <a:ext cx="4849920" cy="2725920"/>
            </p14:xfrm>
          </p:contentPart>
        </mc:Choice>
        <mc:Fallback xmlns="">
          <p:pic>
            <p:nvPicPr>
              <p:cNvPr id="406" name="Ink 405">
                <a:extLst>
                  <a:ext uri="{FF2B5EF4-FFF2-40B4-BE49-F238E27FC236}">
                    <a16:creationId xmlns:a16="http://schemas.microsoft.com/office/drawing/2014/main" id="{4723B19A-194B-4F18-9BE6-6249441456AC}"/>
                  </a:ext>
                </a:extLst>
              </p:cNvPr>
              <p:cNvPicPr/>
              <p:nvPr/>
            </p:nvPicPr>
            <p:blipFill>
              <a:blip r:embed="rId28"/>
              <a:stretch>
                <a:fillRect/>
              </a:stretch>
            </p:blipFill>
            <p:spPr>
              <a:xfrm>
                <a:off x="6288207" y="2871022"/>
                <a:ext cx="4867561" cy="2743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7" name="Ink 406">
                <a:extLst>
                  <a:ext uri="{FF2B5EF4-FFF2-40B4-BE49-F238E27FC236}">
                    <a16:creationId xmlns:a16="http://schemas.microsoft.com/office/drawing/2014/main" id="{F900ECC6-491E-40CB-9859-17D6653CED17}"/>
                  </a:ext>
                </a:extLst>
              </p14:cNvPr>
              <p14:cNvContentPartPr/>
              <p14:nvPr/>
            </p14:nvContentPartPr>
            <p14:xfrm>
              <a:off x="6058888" y="6010582"/>
              <a:ext cx="57240" cy="41760"/>
            </p14:xfrm>
          </p:contentPart>
        </mc:Choice>
        <mc:Fallback xmlns="">
          <p:pic>
            <p:nvPicPr>
              <p:cNvPr id="407" name="Ink 406">
                <a:extLst>
                  <a:ext uri="{FF2B5EF4-FFF2-40B4-BE49-F238E27FC236}">
                    <a16:creationId xmlns:a16="http://schemas.microsoft.com/office/drawing/2014/main" id="{F900ECC6-491E-40CB-9859-17D6653CED17}"/>
                  </a:ext>
                </a:extLst>
              </p:cNvPr>
              <p:cNvPicPr/>
              <p:nvPr/>
            </p:nvPicPr>
            <p:blipFill>
              <a:blip r:embed="rId30"/>
              <a:stretch>
                <a:fillRect/>
              </a:stretch>
            </p:blipFill>
            <p:spPr>
              <a:xfrm>
                <a:off x="6049888" y="6001582"/>
                <a:ext cx="74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2" name="Ink 411">
                <a:extLst>
                  <a:ext uri="{FF2B5EF4-FFF2-40B4-BE49-F238E27FC236}">
                    <a16:creationId xmlns:a16="http://schemas.microsoft.com/office/drawing/2014/main" id="{395463D2-6432-4905-88BE-0891D967B2BF}"/>
                  </a:ext>
                </a:extLst>
              </p14:cNvPr>
              <p14:cNvContentPartPr/>
              <p14:nvPr/>
            </p14:nvContentPartPr>
            <p14:xfrm>
              <a:off x="7140688" y="5838502"/>
              <a:ext cx="173880" cy="172800"/>
            </p14:xfrm>
          </p:contentPart>
        </mc:Choice>
        <mc:Fallback xmlns="">
          <p:pic>
            <p:nvPicPr>
              <p:cNvPr id="412" name="Ink 411">
                <a:extLst>
                  <a:ext uri="{FF2B5EF4-FFF2-40B4-BE49-F238E27FC236}">
                    <a16:creationId xmlns:a16="http://schemas.microsoft.com/office/drawing/2014/main" id="{395463D2-6432-4905-88BE-0891D967B2BF}"/>
                  </a:ext>
                </a:extLst>
              </p:cNvPr>
              <p:cNvPicPr/>
              <p:nvPr/>
            </p:nvPicPr>
            <p:blipFill>
              <a:blip r:embed="rId32"/>
              <a:stretch>
                <a:fillRect/>
              </a:stretch>
            </p:blipFill>
            <p:spPr>
              <a:xfrm>
                <a:off x="7131688" y="5829502"/>
                <a:ext cx="1915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5" name="Ink 424">
                <a:extLst>
                  <a:ext uri="{FF2B5EF4-FFF2-40B4-BE49-F238E27FC236}">
                    <a16:creationId xmlns:a16="http://schemas.microsoft.com/office/drawing/2014/main" id="{0E7F28FE-12C6-4088-8AC7-1BC2486D3242}"/>
                  </a:ext>
                </a:extLst>
              </p14:cNvPr>
              <p14:cNvContentPartPr/>
              <p14:nvPr/>
            </p14:nvContentPartPr>
            <p14:xfrm>
              <a:off x="8302768" y="5798182"/>
              <a:ext cx="804960" cy="271800"/>
            </p14:xfrm>
          </p:contentPart>
        </mc:Choice>
        <mc:Fallback xmlns="">
          <p:pic>
            <p:nvPicPr>
              <p:cNvPr id="425" name="Ink 424">
                <a:extLst>
                  <a:ext uri="{FF2B5EF4-FFF2-40B4-BE49-F238E27FC236}">
                    <a16:creationId xmlns:a16="http://schemas.microsoft.com/office/drawing/2014/main" id="{0E7F28FE-12C6-4088-8AC7-1BC2486D3242}"/>
                  </a:ext>
                </a:extLst>
              </p:cNvPr>
              <p:cNvPicPr/>
              <p:nvPr/>
            </p:nvPicPr>
            <p:blipFill>
              <a:blip r:embed="rId34"/>
              <a:stretch>
                <a:fillRect/>
              </a:stretch>
            </p:blipFill>
            <p:spPr>
              <a:xfrm>
                <a:off x="8293772" y="5789182"/>
                <a:ext cx="822592"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6" name="Ink 425">
                <a:extLst>
                  <a:ext uri="{FF2B5EF4-FFF2-40B4-BE49-F238E27FC236}">
                    <a16:creationId xmlns:a16="http://schemas.microsoft.com/office/drawing/2014/main" id="{84C2E2AA-0A43-48B9-8C79-2FD6375A0120}"/>
                  </a:ext>
                </a:extLst>
              </p14:cNvPr>
              <p14:cNvContentPartPr/>
              <p14:nvPr/>
            </p14:nvContentPartPr>
            <p14:xfrm>
              <a:off x="7478008" y="5861542"/>
              <a:ext cx="508680" cy="170280"/>
            </p14:xfrm>
          </p:contentPart>
        </mc:Choice>
        <mc:Fallback xmlns="">
          <p:pic>
            <p:nvPicPr>
              <p:cNvPr id="426" name="Ink 425">
                <a:extLst>
                  <a:ext uri="{FF2B5EF4-FFF2-40B4-BE49-F238E27FC236}">
                    <a16:creationId xmlns:a16="http://schemas.microsoft.com/office/drawing/2014/main" id="{84C2E2AA-0A43-48B9-8C79-2FD6375A0120}"/>
                  </a:ext>
                </a:extLst>
              </p:cNvPr>
              <p:cNvPicPr/>
              <p:nvPr/>
            </p:nvPicPr>
            <p:blipFill>
              <a:blip r:embed="rId36"/>
              <a:stretch>
                <a:fillRect/>
              </a:stretch>
            </p:blipFill>
            <p:spPr>
              <a:xfrm>
                <a:off x="7469002" y="5852523"/>
                <a:ext cx="526332"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7" name="Ink 426">
                <a:extLst>
                  <a:ext uri="{FF2B5EF4-FFF2-40B4-BE49-F238E27FC236}">
                    <a16:creationId xmlns:a16="http://schemas.microsoft.com/office/drawing/2014/main" id="{8332DEE8-0186-4CBB-9AC1-F1DB8EB3334D}"/>
                  </a:ext>
                </a:extLst>
              </p14:cNvPr>
              <p14:cNvContentPartPr/>
              <p14:nvPr/>
            </p14:nvContentPartPr>
            <p14:xfrm>
              <a:off x="6407728" y="5904382"/>
              <a:ext cx="507960" cy="173880"/>
            </p14:xfrm>
          </p:contentPart>
        </mc:Choice>
        <mc:Fallback xmlns="">
          <p:pic>
            <p:nvPicPr>
              <p:cNvPr id="427" name="Ink 426">
                <a:extLst>
                  <a:ext uri="{FF2B5EF4-FFF2-40B4-BE49-F238E27FC236}">
                    <a16:creationId xmlns:a16="http://schemas.microsoft.com/office/drawing/2014/main" id="{8332DEE8-0186-4CBB-9AC1-F1DB8EB3334D}"/>
                  </a:ext>
                </a:extLst>
              </p:cNvPr>
              <p:cNvPicPr/>
              <p:nvPr/>
            </p:nvPicPr>
            <p:blipFill>
              <a:blip r:embed="rId38"/>
              <a:stretch>
                <a:fillRect/>
              </a:stretch>
            </p:blipFill>
            <p:spPr>
              <a:xfrm>
                <a:off x="6398734" y="5895363"/>
                <a:ext cx="525588" cy="19155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8" name="Ink 427">
                <a:extLst>
                  <a:ext uri="{FF2B5EF4-FFF2-40B4-BE49-F238E27FC236}">
                    <a16:creationId xmlns:a16="http://schemas.microsoft.com/office/drawing/2014/main" id="{8BD79B9B-424D-4E7D-BCBC-DC9002614AFD}"/>
                  </a:ext>
                </a:extLst>
              </p14:cNvPr>
              <p14:cNvContentPartPr/>
              <p14:nvPr/>
            </p14:nvContentPartPr>
            <p14:xfrm>
              <a:off x="9333088" y="5721862"/>
              <a:ext cx="256680" cy="312480"/>
            </p14:xfrm>
          </p:contentPart>
        </mc:Choice>
        <mc:Fallback xmlns="">
          <p:pic>
            <p:nvPicPr>
              <p:cNvPr id="428" name="Ink 427">
                <a:extLst>
                  <a:ext uri="{FF2B5EF4-FFF2-40B4-BE49-F238E27FC236}">
                    <a16:creationId xmlns:a16="http://schemas.microsoft.com/office/drawing/2014/main" id="{8BD79B9B-424D-4E7D-BCBC-DC9002614AFD}"/>
                  </a:ext>
                </a:extLst>
              </p:cNvPr>
              <p:cNvPicPr/>
              <p:nvPr/>
            </p:nvPicPr>
            <p:blipFill>
              <a:blip r:embed="rId40"/>
              <a:stretch>
                <a:fillRect/>
              </a:stretch>
            </p:blipFill>
            <p:spPr>
              <a:xfrm>
                <a:off x="9324088" y="5712872"/>
                <a:ext cx="274320" cy="3301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4" name="Ink 433">
                <a:extLst>
                  <a:ext uri="{FF2B5EF4-FFF2-40B4-BE49-F238E27FC236}">
                    <a16:creationId xmlns:a16="http://schemas.microsoft.com/office/drawing/2014/main" id="{1D0C5B01-D752-4300-B195-429B2053066D}"/>
                  </a:ext>
                </a:extLst>
              </p14:cNvPr>
              <p14:cNvContentPartPr/>
              <p14:nvPr/>
            </p14:nvContentPartPr>
            <p14:xfrm>
              <a:off x="9698848" y="5657422"/>
              <a:ext cx="404280" cy="342360"/>
            </p14:xfrm>
          </p:contentPart>
        </mc:Choice>
        <mc:Fallback xmlns="">
          <p:pic>
            <p:nvPicPr>
              <p:cNvPr id="434" name="Ink 433">
                <a:extLst>
                  <a:ext uri="{FF2B5EF4-FFF2-40B4-BE49-F238E27FC236}">
                    <a16:creationId xmlns:a16="http://schemas.microsoft.com/office/drawing/2014/main" id="{1D0C5B01-D752-4300-B195-429B2053066D}"/>
                  </a:ext>
                </a:extLst>
              </p:cNvPr>
              <p:cNvPicPr/>
              <p:nvPr/>
            </p:nvPicPr>
            <p:blipFill>
              <a:blip r:embed="rId42"/>
              <a:stretch>
                <a:fillRect/>
              </a:stretch>
            </p:blipFill>
            <p:spPr>
              <a:xfrm>
                <a:off x="9689840" y="5648422"/>
                <a:ext cx="421936" cy="360000"/>
              </a:xfrm>
              <a:prstGeom prst="rect">
                <a:avLst/>
              </a:prstGeom>
            </p:spPr>
          </p:pic>
        </mc:Fallback>
      </mc:AlternateContent>
    </p:spTree>
    <p:extLst>
      <p:ext uri="{BB962C8B-B14F-4D97-AF65-F5344CB8AC3E}">
        <p14:creationId xmlns:p14="http://schemas.microsoft.com/office/powerpoint/2010/main" val="1216029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BF26-D97A-41FA-985D-4F83A248426E}"/>
              </a:ext>
            </a:extLst>
          </p:cNvPr>
          <p:cNvSpPr>
            <a:spLocks noGrp="1"/>
          </p:cNvSpPr>
          <p:nvPr>
            <p:ph type="title"/>
          </p:nvPr>
        </p:nvSpPr>
        <p:spPr/>
        <p:txBody>
          <a:bodyPr/>
          <a:lstStyle/>
          <a:p>
            <a:r>
              <a:rPr lang="en-IN"/>
              <a:t>Azure Solution: Azure Disks &amp; Azure Files</a:t>
            </a:r>
          </a:p>
        </p:txBody>
      </p:sp>
      <p:sp>
        <p:nvSpPr>
          <p:cNvPr id="3" name="Content Placeholder 2">
            <a:extLst>
              <a:ext uri="{FF2B5EF4-FFF2-40B4-BE49-F238E27FC236}">
                <a16:creationId xmlns:a16="http://schemas.microsoft.com/office/drawing/2014/main" id="{DF5C5018-3257-4F43-9789-D0D510FE9464}"/>
              </a:ext>
            </a:extLst>
          </p:cNvPr>
          <p:cNvSpPr>
            <a:spLocks noGrp="1"/>
          </p:cNvSpPr>
          <p:nvPr>
            <p:ph idx="1"/>
          </p:nvPr>
        </p:nvSpPr>
        <p:spPr/>
        <p:txBody>
          <a:bodyPr>
            <a:normAutofit fontScale="92500" lnSpcReduction="10000"/>
          </a:bodyPr>
          <a:lstStyle/>
          <a:p>
            <a:r>
              <a:rPr lang="en-IN"/>
              <a:t>Azure Files offers fully managed file shares in the cloud that are accessible via the Server Message Block (SMB) protocol.</a:t>
            </a:r>
          </a:p>
          <a:p>
            <a:pPr lvl="1"/>
            <a:r>
              <a:rPr lang="en-IN"/>
              <a:t>ideal replacement for file shares on-premises </a:t>
            </a:r>
          </a:p>
          <a:p>
            <a:r>
              <a:rPr lang="en-IN"/>
              <a:t>Azure file shares can be mounted concurrently by cloud or on-premises deployments of Windows, Linux, and macOS.</a:t>
            </a:r>
          </a:p>
          <a:p>
            <a:pPr lvl="1"/>
            <a:r>
              <a:rPr lang="en-IN"/>
              <a:t>share a file system across multiple machines, applications/instances.</a:t>
            </a:r>
          </a:p>
          <a:p>
            <a:r>
              <a:rPr lang="en-IN"/>
              <a:t>Azure file shares can be cached on Windows Servers with Azure File Sync for fast access near where the data is being used.</a:t>
            </a:r>
          </a:p>
          <a:p>
            <a:endParaRPr lang="en-IN"/>
          </a:p>
          <a:p>
            <a:r>
              <a:rPr lang="en-IN"/>
              <a:t>Azure Disks: OS disk, Temporary disk, Data disk. Unmanaged and Managed disks. Always use managed disks</a:t>
            </a:r>
          </a:p>
        </p:txBody>
      </p:sp>
    </p:spTree>
    <p:extLst>
      <p:ext uri="{BB962C8B-B14F-4D97-AF65-F5344CB8AC3E}">
        <p14:creationId xmlns:p14="http://schemas.microsoft.com/office/powerpoint/2010/main" val="2138596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AC2B-5EC4-45D0-8D5B-96457677BD48}"/>
              </a:ext>
            </a:extLst>
          </p:cNvPr>
          <p:cNvSpPr>
            <a:spLocks noGrp="1"/>
          </p:cNvSpPr>
          <p:nvPr>
            <p:ph type="title"/>
          </p:nvPr>
        </p:nvSpPr>
        <p:spPr/>
        <p:txBody>
          <a:bodyPr/>
          <a:lstStyle/>
          <a:p>
            <a:r>
              <a:rPr lang="en-IN">
                <a:solidFill>
                  <a:srgbClr val="0070C0"/>
                </a:solidFill>
              </a:rPr>
              <a:t>Scenario: Serving Static web content and media</a:t>
            </a:r>
          </a:p>
        </p:txBody>
      </p:sp>
      <p:sp>
        <p:nvSpPr>
          <p:cNvPr id="3" name="Content Placeholder 2">
            <a:extLst>
              <a:ext uri="{FF2B5EF4-FFF2-40B4-BE49-F238E27FC236}">
                <a16:creationId xmlns:a16="http://schemas.microsoft.com/office/drawing/2014/main" id="{FBDFB176-771C-4C91-A037-CEFB90EFE1D6}"/>
              </a:ext>
            </a:extLst>
          </p:cNvPr>
          <p:cNvSpPr>
            <a:spLocks noGrp="1"/>
          </p:cNvSpPr>
          <p:nvPr>
            <p:ph idx="1"/>
          </p:nvPr>
        </p:nvSpPr>
        <p:spPr/>
        <p:txBody>
          <a:bodyPr>
            <a:normAutofit lnSpcReduction="10000"/>
          </a:bodyPr>
          <a:lstStyle/>
          <a:p>
            <a:r>
              <a:rPr lang="en-IN" sz="3200"/>
              <a:t>Static web content typically include HTML pages and other resources like images, video and documents – scripts, pdf downloads etc.</a:t>
            </a:r>
          </a:p>
          <a:p>
            <a:r>
              <a:rPr lang="en-IN" sz="3200"/>
              <a:t>Although web servers are well tuned to optimize requests through efficient dynamic page code execution and output caching, they still have to handle requests to download static content.</a:t>
            </a:r>
          </a:p>
          <a:p>
            <a:pPr lvl="1"/>
            <a:r>
              <a:rPr lang="en-IN" sz="2800"/>
              <a:t>This means spending money on CPU cycles</a:t>
            </a:r>
          </a:p>
          <a:p>
            <a:pPr lvl="1"/>
            <a:endParaRPr lang="en-IN" sz="2800"/>
          </a:p>
          <a:p>
            <a:pPr marL="0" indent="0">
              <a:buNone/>
            </a:pPr>
            <a:r>
              <a:rPr lang="en-IN" sz="3200"/>
              <a:t>GOAL: Minimise need for compute instances</a:t>
            </a:r>
          </a:p>
          <a:p>
            <a:pPr marL="0" indent="0">
              <a:buNone/>
            </a:pPr>
            <a:endParaRPr lang="en-IN" sz="3200"/>
          </a:p>
        </p:txBody>
      </p:sp>
    </p:spTree>
    <p:extLst>
      <p:ext uri="{BB962C8B-B14F-4D97-AF65-F5344CB8AC3E}">
        <p14:creationId xmlns:p14="http://schemas.microsoft.com/office/powerpoint/2010/main" val="40519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Delivery Models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p:txBody>
          <a:bodyPr/>
          <a:lstStyle/>
          <a:p>
            <a:r>
              <a:rPr lang="en-IN"/>
              <a:t>IaaS – Infrastructure as a Service</a:t>
            </a:r>
          </a:p>
          <a:p>
            <a:r>
              <a:rPr lang="en-IN"/>
              <a:t>PaaS – Platform as a Service</a:t>
            </a:r>
          </a:p>
          <a:p>
            <a:r>
              <a:rPr lang="en-IN"/>
              <a:t>SaaS – Software as a Service</a:t>
            </a:r>
          </a:p>
          <a:p>
            <a:endParaRPr lang="en-IN"/>
          </a:p>
          <a:p>
            <a:pPr marL="0" indent="0">
              <a:buNone/>
            </a:pPr>
            <a:r>
              <a:rPr lang="en-IN"/>
              <a:t>Combining Cloud Delivery Models</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70098AFB-965F-4BFC-8825-84AB8E7E8C25}"/>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pic>
        <p:nvPicPr>
          <p:cNvPr id="7" name="Picture 6" descr="A screenshot of a cell phone&#10;&#10;Description generated with very high confidence">
            <a:extLst>
              <a:ext uri="{FF2B5EF4-FFF2-40B4-BE49-F238E27FC236}">
                <a16:creationId xmlns:a16="http://schemas.microsoft.com/office/drawing/2014/main" id="{73AE98CD-0980-46D9-B033-00B7599B60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840368"/>
            <a:ext cx="7098994" cy="4392801"/>
          </a:xfrm>
          <a:prstGeom prst="rect">
            <a:avLst/>
          </a:prstGeom>
        </p:spPr>
      </p:pic>
    </p:spTree>
    <p:extLst>
      <p:ext uri="{BB962C8B-B14F-4D97-AF65-F5344CB8AC3E}">
        <p14:creationId xmlns:p14="http://schemas.microsoft.com/office/powerpoint/2010/main" val="7399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3" descr="A screenshot of a cell phone&#10;&#10;Description generated with very high confidence">
            <a:extLst>
              <a:ext uri="{FF2B5EF4-FFF2-40B4-BE49-F238E27FC236}">
                <a16:creationId xmlns:a16="http://schemas.microsoft.com/office/drawing/2014/main" id="{23648A81-AAA7-4AC7-BBE4-E822BDD3BBA7}"/>
              </a:ext>
            </a:extLst>
          </p:cNvPr>
          <p:cNvPicPr>
            <a:picLocks noGrp="1" noChangeAspect="1"/>
          </p:cNvPicPr>
          <p:nvPr>
            <p:ph idx="1"/>
          </p:nvPr>
        </p:nvPicPr>
        <p:blipFill>
          <a:blip r:embed="rId2"/>
          <a:stretch>
            <a:fillRect/>
          </a:stretch>
        </p:blipFill>
        <p:spPr>
          <a:xfrm>
            <a:off x="643467" y="1823270"/>
            <a:ext cx="9254512" cy="4604120"/>
          </a:xfrm>
          <a:prstGeom prst="rect">
            <a:avLst/>
          </a:prstGeom>
        </p:spPr>
      </p:pic>
      <p:sp>
        <p:nvSpPr>
          <p:cNvPr id="5" name="TextBox 4">
            <a:extLst>
              <a:ext uri="{FF2B5EF4-FFF2-40B4-BE49-F238E27FC236}">
                <a16:creationId xmlns:a16="http://schemas.microsoft.com/office/drawing/2014/main" id="{3F316C7D-C3C0-4FA3-B5E8-E37270D369EC}"/>
              </a:ext>
            </a:extLst>
          </p:cNvPr>
          <p:cNvSpPr txBox="1"/>
          <p:nvPr/>
        </p:nvSpPr>
        <p:spPr>
          <a:xfrm>
            <a:off x="497306" y="430610"/>
            <a:ext cx="10164193" cy="923330"/>
          </a:xfrm>
          <a:prstGeom prst="rect">
            <a:avLst/>
          </a:prstGeom>
          <a:noFill/>
        </p:spPr>
        <p:txBody>
          <a:bodyPr wrap="none" rtlCol="0">
            <a:spAutoFit/>
          </a:bodyPr>
          <a:lstStyle/>
          <a:p>
            <a:r>
              <a:rPr lang="en-IN" sz="5400"/>
              <a:t>Solution: URL based storage service</a:t>
            </a:r>
          </a:p>
        </p:txBody>
      </p:sp>
      <p:sp>
        <p:nvSpPr>
          <p:cNvPr id="6" name="TextBox 5">
            <a:extLst>
              <a:ext uri="{FF2B5EF4-FFF2-40B4-BE49-F238E27FC236}">
                <a16:creationId xmlns:a16="http://schemas.microsoft.com/office/drawing/2014/main" id="{D50FB0BB-E413-4560-8BF6-A6BE9D4FCA15}"/>
              </a:ext>
            </a:extLst>
          </p:cNvPr>
          <p:cNvSpPr txBox="1"/>
          <p:nvPr/>
        </p:nvSpPr>
        <p:spPr>
          <a:xfrm>
            <a:off x="7973702" y="4536888"/>
            <a:ext cx="3848554" cy="2062103"/>
          </a:xfrm>
          <a:prstGeom prst="rect">
            <a:avLst/>
          </a:prstGeom>
          <a:noFill/>
        </p:spPr>
        <p:txBody>
          <a:bodyPr wrap="none" rtlCol="0">
            <a:spAutoFit/>
          </a:bodyPr>
          <a:lstStyle/>
          <a:p>
            <a:r>
              <a:rPr lang="en-IN" sz="3200"/>
              <a:t>Need to take care of –</a:t>
            </a:r>
          </a:p>
          <a:p>
            <a:pPr marL="285750" indent="-285750">
              <a:buFontTx/>
              <a:buChar char="-"/>
            </a:pPr>
            <a:r>
              <a:rPr lang="en-IN" sz="3200"/>
              <a:t>Security</a:t>
            </a:r>
          </a:p>
          <a:p>
            <a:pPr marL="285750" indent="-285750">
              <a:buFontTx/>
              <a:buChar char="-"/>
            </a:pPr>
            <a:r>
              <a:rPr lang="en-IN" sz="3200"/>
              <a:t>Read/Write access</a:t>
            </a:r>
          </a:p>
          <a:p>
            <a:pPr marL="285750" indent="-285750">
              <a:buFontTx/>
              <a:buChar char="-"/>
            </a:pPr>
            <a:r>
              <a:rPr lang="en-IN" sz="3200"/>
              <a:t>Deployment</a:t>
            </a:r>
          </a:p>
        </p:txBody>
      </p:sp>
    </p:spTree>
    <p:extLst>
      <p:ext uri="{BB962C8B-B14F-4D97-AF65-F5344CB8AC3E}">
        <p14:creationId xmlns:p14="http://schemas.microsoft.com/office/powerpoint/2010/main" val="1726045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50B0-4530-4F7B-908B-2A35320FE324}"/>
              </a:ext>
            </a:extLst>
          </p:cNvPr>
          <p:cNvSpPr>
            <a:spLocks noGrp="1"/>
          </p:cNvSpPr>
          <p:nvPr>
            <p:ph type="title"/>
          </p:nvPr>
        </p:nvSpPr>
        <p:spPr/>
        <p:txBody>
          <a:bodyPr/>
          <a:lstStyle/>
          <a:p>
            <a:r>
              <a:rPr lang="en-IN"/>
              <a:t>AWS Solution: Amazon S3</a:t>
            </a:r>
            <a:br>
              <a:rPr lang="en-IN"/>
            </a:br>
            <a:r>
              <a:rPr lang="en-IN" sz="3200"/>
              <a:t>(Simple Storage Service)</a:t>
            </a:r>
            <a:endParaRPr lang="en-IN"/>
          </a:p>
        </p:txBody>
      </p:sp>
      <p:sp>
        <p:nvSpPr>
          <p:cNvPr id="3" name="Content Placeholder 2">
            <a:extLst>
              <a:ext uri="{FF2B5EF4-FFF2-40B4-BE49-F238E27FC236}">
                <a16:creationId xmlns:a16="http://schemas.microsoft.com/office/drawing/2014/main" id="{B37DFF67-D09A-4926-984E-7FE4E0042803}"/>
              </a:ext>
            </a:extLst>
          </p:cNvPr>
          <p:cNvSpPr>
            <a:spLocks noGrp="1"/>
          </p:cNvSpPr>
          <p:nvPr>
            <p:ph idx="1"/>
          </p:nvPr>
        </p:nvSpPr>
        <p:spPr/>
        <p:txBody>
          <a:bodyPr>
            <a:normAutofit fontScale="92500" lnSpcReduction="10000"/>
          </a:bodyPr>
          <a:lstStyle/>
          <a:p>
            <a:r>
              <a:rPr lang="en-IN" dirty="0"/>
              <a:t>Store data objects from 1 byte to 5 TB of data.</a:t>
            </a:r>
          </a:p>
          <a:p>
            <a:r>
              <a:rPr lang="en-IN" b="1" dirty="0"/>
              <a:t>Each object has its public / access URL</a:t>
            </a:r>
          </a:p>
          <a:p>
            <a:r>
              <a:rPr lang="en-IN" dirty="0"/>
              <a:t>Highly scalable – allows concurrent read and write access to data by many separate clients or application threads</a:t>
            </a:r>
          </a:p>
          <a:p>
            <a:r>
              <a:rPr lang="en-IN" dirty="0"/>
              <a:t>In same region using S3 with EC2 instance (</a:t>
            </a:r>
            <a:r>
              <a:rPr lang="en-IN" dirty="0" err="1"/>
              <a:t>ie</a:t>
            </a:r>
            <a:r>
              <a:rPr lang="en-IN" dirty="0"/>
              <a:t>. a VM) is designed to be fast.</a:t>
            </a:r>
          </a:p>
          <a:p>
            <a:pPr>
              <a:buFontTx/>
              <a:buChar char="-"/>
            </a:pPr>
            <a:r>
              <a:rPr lang="en-IN" dirty="0"/>
              <a:t>Can’t be used in place of file system</a:t>
            </a:r>
          </a:p>
          <a:p>
            <a:pPr>
              <a:buFontTx/>
              <a:buChar char="-"/>
            </a:pPr>
            <a:r>
              <a:rPr lang="en-IN" dirty="0"/>
              <a:t>Can’t query data</a:t>
            </a:r>
          </a:p>
          <a:p>
            <a:pPr>
              <a:buFontTx/>
              <a:buChar char="-"/>
            </a:pPr>
            <a:r>
              <a:rPr lang="en-IN" dirty="0"/>
              <a:t>Not suitable for very rapidly changing data</a:t>
            </a:r>
          </a:p>
          <a:p>
            <a:pPr>
              <a:buFontTx/>
              <a:buChar char="-"/>
            </a:pPr>
            <a:r>
              <a:rPr lang="en-IN" dirty="0"/>
              <a:t>Better solutions available for archiving data</a:t>
            </a:r>
          </a:p>
          <a:p>
            <a:pPr>
              <a:buFontTx/>
              <a:buChar char="-"/>
            </a:pPr>
            <a:r>
              <a:rPr lang="en-IN" dirty="0"/>
              <a:t>Not suitable for dynamic website hosting</a:t>
            </a:r>
          </a:p>
          <a:p>
            <a:endParaRPr lang="en-IN" b="1" dirty="0"/>
          </a:p>
          <a:p>
            <a:endParaRPr lang="en-IN" dirty="0"/>
          </a:p>
        </p:txBody>
      </p:sp>
    </p:spTree>
    <p:extLst>
      <p:ext uri="{BB962C8B-B14F-4D97-AF65-F5344CB8AC3E}">
        <p14:creationId xmlns:p14="http://schemas.microsoft.com/office/powerpoint/2010/main" val="1005932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C7DB-C188-4E4B-B17B-AADBAF8DCED5}"/>
              </a:ext>
            </a:extLst>
          </p:cNvPr>
          <p:cNvSpPr>
            <a:spLocks noGrp="1"/>
          </p:cNvSpPr>
          <p:nvPr>
            <p:ph type="title"/>
          </p:nvPr>
        </p:nvSpPr>
        <p:spPr/>
        <p:txBody>
          <a:bodyPr/>
          <a:lstStyle/>
          <a:p>
            <a:r>
              <a:rPr lang="en-IN"/>
              <a:t>Azure Solution: Blob storage</a:t>
            </a:r>
          </a:p>
        </p:txBody>
      </p:sp>
      <p:sp>
        <p:nvSpPr>
          <p:cNvPr id="3" name="Content Placeholder 2">
            <a:extLst>
              <a:ext uri="{FF2B5EF4-FFF2-40B4-BE49-F238E27FC236}">
                <a16:creationId xmlns:a16="http://schemas.microsoft.com/office/drawing/2014/main" id="{19BD56A8-57C0-42A5-A945-1F89E453B31E}"/>
              </a:ext>
            </a:extLst>
          </p:cNvPr>
          <p:cNvSpPr>
            <a:spLocks noGrp="1"/>
          </p:cNvSpPr>
          <p:nvPr>
            <p:ph idx="1"/>
          </p:nvPr>
        </p:nvSpPr>
        <p:spPr/>
        <p:txBody>
          <a:bodyPr>
            <a:normAutofit fontScale="92500" lnSpcReduction="20000"/>
          </a:bodyPr>
          <a:lstStyle/>
          <a:p>
            <a:r>
              <a:rPr lang="en-IN" dirty="0"/>
              <a:t>Blob storage is optimized for storing massive amounts of unstructured data, such as text or binary data</a:t>
            </a:r>
          </a:p>
          <a:p>
            <a:r>
              <a:rPr lang="en-IN" b="1" dirty="0"/>
              <a:t>Each blob / object has a public URL</a:t>
            </a:r>
          </a:p>
          <a:p>
            <a:r>
              <a:rPr lang="en-IN" dirty="0"/>
              <a:t>Storage account -&gt; Containers -&gt; Blobs</a:t>
            </a:r>
          </a:p>
          <a:p>
            <a:r>
              <a:rPr lang="en-IN" dirty="0"/>
              <a:t>Three types of blobs – block, append and page</a:t>
            </a:r>
          </a:p>
          <a:p>
            <a:pPr lvl="1"/>
            <a:r>
              <a:rPr lang="en-IN" dirty="0"/>
              <a:t>Block blobs store text and binary data, up to about 4.7 TB. Block blobs are made up of blocks of data that can be managed individually.</a:t>
            </a:r>
          </a:p>
          <a:p>
            <a:pPr lvl="1"/>
            <a:r>
              <a:rPr lang="en-IN" dirty="0"/>
              <a:t>Append blobs are made up of blocks like block blobs, but are optimized for append operations. Append blobs are ideal for scenarios such as logging data from virtual machines.</a:t>
            </a:r>
          </a:p>
          <a:p>
            <a:pPr lvl="1"/>
            <a:r>
              <a:rPr lang="en-IN" dirty="0"/>
              <a:t>Page blobs store random access files up to 8 TB in size. Page blobs store the VHD files that back VMs.</a:t>
            </a:r>
          </a:p>
          <a:p>
            <a:pPr marL="0" indent="0">
              <a:buNone/>
            </a:pPr>
            <a:r>
              <a:rPr lang="en-IN" dirty="0"/>
              <a:t>- Same type of constrains like in S3 (no queries, search, file based access etc.)</a:t>
            </a:r>
          </a:p>
          <a:p>
            <a:pPr marL="0" indent="0">
              <a:buNone/>
            </a:pP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A538399-2752-431D-B743-E8D60CCA1591}"/>
                  </a:ext>
                </a:extLst>
              </p14:cNvPr>
              <p14:cNvContentPartPr/>
              <p14:nvPr/>
            </p14:nvContentPartPr>
            <p14:xfrm>
              <a:off x="3116985" y="4223613"/>
              <a:ext cx="38160" cy="21600"/>
            </p14:xfrm>
          </p:contentPart>
        </mc:Choice>
        <mc:Fallback xmlns="">
          <p:pic>
            <p:nvPicPr>
              <p:cNvPr id="4" name="Ink 3">
                <a:extLst>
                  <a:ext uri="{FF2B5EF4-FFF2-40B4-BE49-F238E27FC236}">
                    <a16:creationId xmlns:a16="http://schemas.microsoft.com/office/drawing/2014/main" id="{6A538399-2752-431D-B743-E8D60CCA1591}"/>
                  </a:ext>
                </a:extLst>
              </p:cNvPr>
              <p:cNvPicPr/>
              <p:nvPr/>
            </p:nvPicPr>
            <p:blipFill>
              <a:blip r:embed="rId3"/>
              <a:stretch>
                <a:fillRect/>
              </a:stretch>
            </p:blipFill>
            <p:spPr>
              <a:xfrm>
                <a:off x="3112665" y="4219293"/>
                <a:ext cx="46800" cy="30240"/>
              </a:xfrm>
              <a:prstGeom prst="rect">
                <a:avLst/>
              </a:prstGeom>
            </p:spPr>
          </p:pic>
        </mc:Fallback>
      </mc:AlternateContent>
    </p:spTree>
    <p:extLst>
      <p:ext uri="{BB962C8B-B14F-4D97-AF65-F5344CB8AC3E}">
        <p14:creationId xmlns:p14="http://schemas.microsoft.com/office/powerpoint/2010/main" val="1271764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F2A6-C96A-432A-A9FF-EDC6FF2A13C3}"/>
              </a:ext>
            </a:extLst>
          </p:cNvPr>
          <p:cNvSpPr>
            <a:spLocks noGrp="1"/>
          </p:cNvSpPr>
          <p:nvPr>
            <p:ph type="title"/>
          </p:nvPr>
        </p:nvSpPr>
        <p:spPr/>
        <p:txBody>
          <a:bodyPr/>
          <a:lstStyle/>
          <a:p>
            <a:r>
              <a:rPr lang="en-IN">
                <a:solidFill>
                  <a:srgbClr val="0070C0"/>
                </a:solidFill>
              </a:rPr>
              <a:t>Scenario: Static Content Via CDN &amp; Archiving</a:t>
            </a:r>
          </a:p>
        </p:txBody>
      </p:sp>
      <p:sp>
        <p:nvSpPr>
          <p:cNvPr id="3" name="Content Placeholder 2">
            <a:extLst>
              <a:ext uri="{FF2B5EF4-FFF2-40B4-BE49-F238E27FC236}">
                <a16:creationId xmlns:a16="http://schemas.microsoft.com/office/drawing/2014/main" id="{379DB251-DE96-450E-8A03-0F26706CF61F}"/>
              </a:ext>
            </a:extLst>
          </p:cNvPr>
          <p:cNvSpPr>
            <a:spLocks noGrp="1"/>
          </p:cNvSpPr>
          <p:nvPr>
            <p:ph idx="1"/>
          </p:nvPr>
        </p:nvSpPr>
        <p:spPr/>
        <p:txBody>
          <a:bodyPr>
            <a:normAutofit fontScale="92500" lnSpcReduction="10000"/>
          </a:bodyPr>
          <a:lstStyle/>
          <a:p>
            <a:r>
              <a:rPr lang="en-IN" dirty="0"/>
              <a:t>Content Delivery Network (CDN) nodes are use to service static content. Provides additional options like caching, routing optimizations.</a:t>
            </a:r>
          </a:p>
          <a:p>
            <a:r>
              <a:rPr lang="en-IN" dirty="0"/>
              <a:t>AWS CloudFront – a CDN solution that can be used with S3 in the back-end for a CDN based static content delivery solution</a:t>
            </a:r>
          </a:p>
          <a:p>
            <a:r>
              <a:rPr lang="en-IN" dirty="0"/>
              <a:t>Azure CDN – global solution for rapidly delivering high bandwidth content to users.</a:t>
            </a:r>
          </a:p>
          <a:p>
            <a:pPr marL="0" indent="0">
              <a:buNone/>
            </a:pPr>
            <a:endParaRPr lang="en-IN" dirty="0"/>
          </a:p>
          <a:p>
            <a:r>
              <a:rPr lang="en-IN" dirty="0"/>
              <a:t>Archived data should cost less as it is accessed very infrequently.</a:t>
            </a:r>
          </a:p>
          <a:p>
            <a:r>
              <a:rPr lang="en-IN" dirty="0"/>
              <a:t>AWS Glacier – an archiving solution that costs much less than S3.</a:t>
            </a:r>
          </a:p>
          <a:p>
            <a:r>
              <a:rPr lang="en-IN" dirty="0"/>
              <a:t>Azure Blob – has archive tier (in addition to hot &amp; cool tiers)</a:t>
            </a:r>
          </a:p>
          <a:p>
            <a:endParaRPr lang="en-IN" dirty="0"/>
          </a:p>
        </p:txBody>
      </p:sp>
    </p:spTree>
    <p:extLst>
      <p:ext uri="{BB962C8B-B14F-4D97-AF65-F5344CB8AC3E}">
        <p14:creationId xmlns:p14="http://schemas.microsoft.com/office/powerpoint/2010/main" val="2037692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Azure Storage - Redundancy</a:t>
            </a:r>
          </a:p>
        </p:txBody>
      </p:sp>
      <p:sp>
        <p:nvSpPr>
          <p:cNvPr id="8" name="TextBox 7">
            <a:extLst>
              <a:ext uri="{FF2B5EF4-FFF2-40B4-BE49-F238E27FC236}">
                <a16:creationId xmlns:a16="http://schemas.microsoft.com/office/drawing/2014/main" id="{CDFEC8EC-BFB4-4B25-9579-80F868AE8CB2}"/>
              </a:ext>
            </a:extLst>
          </p:cNvPr>
          <p:cNvSpPr txBox="1"/>
          <p:nvPr/>
        </p:nvSpPr>
        <p:spPr>
          <a:xfrm>
            <a:off x="273194" y="2104373"/>
            <a:ext cx="3221568" cy="2308324"/>
          </a:xfrm>
          <a:prstGeom prst="rect">
            <a:avLst/>
          </a:prstGeom>
          <a:noFill/>
        </p:spPr>
        <p:txBody>
          <a:bodyPr wrap="square" rtlCol="0">
            <a:spAutoFit/>
          </a:bodyPr>
          <a:lstStyle/>
          <a:p>
            <a:r>
              <a:rPr lang="en-IN" b="1"/>
              <a:t>Locally Redundant Storage (LRS)</a:t>
            </a:r>
            <a:endParaRPr lang="en-IN"/>
          </a:p>
          <a:p>
            <a:endParaRPr lang="en-IN"/>
          </a:p>
          <a:p>
            <a:r>
              <a:rPr lang="en-IN" b="1"/>
              <a:t>Geo-Redundant Storage (GRS)</a:t>
            </a:r>
          </a:p>
          <a:p>
            <a:endParaRPr lang="en-IN"/>
          </a:p>
          <a:p>
            <a:r>
              <a:rPr lang="en-IN" b="1"/>
              <a:t>Read-Access Geo-Redundant Storage (RA-GRS)</a:t>
            </a:r>
          </a:p>
          <a:p>
            <a:endParaRPr lang="en-IN" b="1"/>
          </a:p>
          <a:p>
            <a:r>
              <a:rPr lang="en-IN" b="1"/>
              <a:t>Zone-Redundant Storage (ZRS)</a:t>
            </a:r>
            <a:endParaRPr lang="en-IN"/>
          </a:p>
        </p:txBody>
      </p:sp>
      <p:cxnSp>
        <p:nvCxnSpPr>
          <p:cNvPr id="10" name="Straight Connector 9">
            <a:extLst>
              <a:ext uri="{FF2B5EF4-FFF2-40B4-BE49-F238E27FC236}">
                <a16:creationId xmlns:a16="http://schemas.microsoft.com/office/drawing/2014/main" id="{2F7925A6-CABA-430C-8A63-8E46C2DD2360}"/>
              </a:ext>
            </a:extLst>
          </p:cNvPr>
          <p:cNvCxnSpPr/>
          <p:nvPr/>
        </p:nvCxnSpPr>
        <p:spPr>
          <a:xfrm>
            <a:off x="3620022" y="1503123"/>
            <a:ext cx="0" cy="4359058"/>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A7F3F7E-6CBF-4319-A2A3-A1CB68DD0222}"/>
              </a:ext>
            </a:extLst>
          </p:cNvPr>
          <p:cNvPicPr>
            <a:picLocks noChangeAspect="1"/>
          </p:cNvPicPr>
          <p:nvPr/>
        </p:nvPicPr>
        <p:blipFill>
          <a:blip r:embed="rId3"/>
          <a:stretch>
            <a:fillRect/>
          </a:stretch>
        </p:blipFill>
        <p:spPr>
          <a:xfrm>
            <a:off x="3698114" y="1690687"/>
            <a:ext cx="8271161" cy="3833291"/>
          </a:xfrm>
          <a:prstGeom prst="rect">
            <a:avLst/>
          </a:prstGeom>
        </p:spPr>
      </p:pic>
    </p:spTree>
    <p:extLst>
      <p:ext uri="{BB962C8B-B14F-4D97-AF65-F5344CB8AC3E}">
        <p14:creationId xmlns:p14="http://schemas.microsoft.com/office/powerpoint/2010/main" val="1482098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B8CD-C109-4370-B2AC-5649B8D3DB28}"/>
              </a:ext>
            </a:extLst>
          </p:cNvPr>
          <p:cNvSpPr>
            <a:spLocks noGrp="1"/>
          </p:cNvSpPr>
          <p:nvPr>
            <p:ph type="title"/>
          </p:nvPr>
        </p:nvSpPr>
        <p:spPr/>
        <p:txBody>
          <a:bodyPr/>
          <a:lstStyle/>
          <a:p>
            <a:r>
              <a:rPr lang="en-IN">
                <a:solidFill>
                  <a:srgbClr val="0070C0"/>
                </a:solidFill>
              </a:rPr>
              <a:t>Scenario: Query-able Relational Database (PaaS) in cloud for transactional apps</a:t>
            </a:r>
          </a:p>
        </p:txBody>
      </p:sp>
      <p:sp>
        <p:nvSpPr>
          <p:cNvPr id="3" name="Content Placeholder 2">
            <a:extLst>
              <a:ext uri="{FF2B5EF4-FFF2-40B4-BE49-F238E27FC236}">
                <a16:creationId xmlns:a16="http://schemas.microsoft.com/office/drawing/2014/main" id="{76DC7DF7-D997-4AEF-937E-F0A224C708ED}"/>
              </a:ext>
            </a:extLst>
          </p:cNvPr>
          <p:cNvSpPr>
            <a:spLocks noGrp="1"/>
          </p:cNvSpPr>
          <p:nvPr>
            <p:ph idx="1"/>
          </p:nvPr>
        </p:nvSpPr>
        <p:spPr/>
        <p:txBody>
          <a:bodyPr>
            <a:normAutofit/>
          </a:bodyPr>
          <a:lstStyle/>
          <a:p>
            <a:r>
              <a:rPr lang="en-IN" sz="4000" dirty="0"/>
              <a:t>Transactional scenarios need to use RDBS</a:t>
            </a:r>
          </a:p>
          <a:p>
            <a:r>
              <a:rPr lang="en-IN" sz="4000" dirty="0"/>
              <a:t>RDBM on cloud needs to</a:t>
            </a:r>
          </a:p>
          <a:p>
            <a:pPr lvl="1"/>
            <a:r>
              <a:rPr lang="en-IN" sz="3600" dirty="0"/>
              <a:t>dynamically scale</a:t>
            </a:r>
          </a:p>
          <a:p>
            <a:pPr lvl="1"/>
            <a:r>
              <a:rPr lang="en-IN" sz="3600" dirty="0"/>
              <a:t>transactional processing</a:t>
            </a:r>
          </a:p>
          <a:p>
            <a:pPr lvl="1"/>
            <a:r>
              <a:rPr lang="en-IN" sz="3600" dirty="0"/>
              <a:t>PaaS service, hence no infrastructure management</a:t>
            </a:r>
          </a:p>
          <a:p>
            <a:pPr lvl="1"/>
            <a:r>
              <a:rPr lang="en-IN" sz="3600" dirty="0"/>
              <a:t>High availability</a:t>
            </a:r>
          </a:p>
          <a:p>
            <a:pPr lvl="1"/>
            <a:r>
              <a:rPr lang="en-IN" sz="3600" dirty="0"/>
              <a:t>Business continuity and Disaster Recovery</a:t>
            </a:r>
          </a:p>
        </p:txBody>
      </p:sp>
    </p:spTree>
    <p:extLst>
      <p:ext uri="{BB962C8B-B14F-4D97-AF65-F5344CB8AC3E}">
        <p14:creationId xmlns:p14="http://schemas.microsoft.com/office/powerpoint/2010/main" val="2590267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C7CD-589A-4CF7-8757-6F471A161F35}"/>
              </a:ext>
            </a:extLst>
          </p:cNvPr>
          <p:cNvSpPr>
            <a:spLocks noGrp="1"/>
          </p:cNvSpPr>
          <p:nvPr>
            <p:ph type="title"/>
          </p:nvPr>
        </p:nvSpPr>
        <p:spPr/>
        <p:txBody>
          <a:bodyPr/>
          <a:lstStyle/>
          <a:p>
            <a:r>
              <a:rPr lang="en-IN"/>
              <a:t>AWS Solution: AWS RDS </a:t>
            </a:r>
            <a:r>
              <a:rPr lang="en-IN" sz="2800"/>
              <a:t>(Relational Database Services)</a:t>
            </a:r>
            <a:endParaRPr lang="en-IN"/>
          </a:p>
        </p:txBody>
      </p:sp>
      <mc:AlternateContent xmlns:mc="http://schemas.openxmlformats.org/markup-compatibility/2006">
        <mc:Choice xmlns:p14="http://schemas.microsoft.com/office/powerpoint/2010/main" Requires="p14">
          <p:contentPart p14:bwMode="auto" r:id="rId3">
            <p14:nvContentPartPr>
              <p14:cNvPr id="362" name="Ink 361">
                <a:extLst>
                  <a:ext uri="{FF2B5EF4-FFF2-40B4-BE49-F238E27FC236}">
                    <a16:creationId xmlns:a16="http://schemas.microsoft.com/office/drawing/2014/main" id="{C370DF51-BBFB-4A81-A9B7-A14A449FBE5B}"/>
                  </a:ext>
                </a:extLst>
              </p14:cNvPr>
              <p14:cNvContentPartPr/>
              <p14:nvPr/>
            </p14:nvContentPartPr>
            <p14:xfrm>
              <a:off x="904821" y="1431240"/>
              <a:ext cx="4959000" cy="4704480"/>
            </p14:xfrm>
          </p:contentPart>
        </mc:Choice>
        <mc:Fallback>
          <p:pic>
            <p:nvPicPr>
              <p:cNvPr id="362" name="Ink 361">
                <a:extLst>
                  <a:ext uri="{FF2B5EF4-FFF2-40B4-BE49-F238E27FC236}">
                    <a16:creationId xmlns:a16="http://schemas.microsoft.com/office/drawing/2014/main" id="{C370DF51-BBFB-4A81-A9B7-A14A449FBE5B}"/>
                  </a:ext>
                </a:extLst>
              </p:cNvPr>
              <p:cNvPicPr/>
              <p:nvPr/>
            </p:nvPicPr>
            <p:blipFill>
              <a:blip r:embed="rId4"/>
              <a:stretch>
                <a:fillRect/>
              </a:stretch>
            </p:blipFill>
            <p:spPr>
              <a:xfrm>
                <a:off x="895821" y="1422240"/>
                <a:ext cx="4976640" cy="472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4" name="Ink 453">
                <a:extLst>
                  <a:ext uri="{FF2B5EF4-FFF2-40B4-BE49-F238E27FC236}">
                    <a16:creationId xmlns:a16="http://schemas.microsoft.com/office/drawing/2014/main" id="{219F2CD3-3578-409B-960A-70B4C2AB62A8}"/>
                  </a:ext>
                </a:extLst>
              </p14:cNvPr>
              <p14:cNvContentPartPr/>
              <p14:nvPr/>
            </p14:nvContentPartPr>
            <p14:xfrm>
              <a:off x="6467500" y="1687920"/>
              <a:ext cx="4848480" cy="2559600"/>
            </p14:xfrm>
          </p:contentPart>
        </mc:Choice>
        <mc:Fallback xmlns="">
          <p:pic>
            <p:nvPicPr>
              <p:cNvPr id="454" name="Ink 453">
                <a:extLst>
                  <a:ext uri="{FF2B5EF4-FFF2-40B4-BE49-F238E27FC236}">
                    <a16:creationId xmlns:a16="http://schemas.microsoft.com/office/drawing/2014/main" id="{219F2CD3-3578-409B-960A-70B4C2AB62A8}"/>
                  </a:ext>
                </a:extLst>
              </p:cNvPr>
              <p:cNvPicPr/>
              <p:nvPr/>
            </p:nvPicPr>
            <p:blipFill>
              <a:blip r:embed="rId6"/>
              <a:stretch>
                <a:fillRect/>
              </a:stretch>
            </p:blipFill>
            <p:spPr>
              <a:xfrm>
                <a:off x="6458500" y="1678921"/>
                <a:ext cx="4866120" cy="257723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90" name="Ink 489">
                <a:extLst>
                  <a:ext uri="{FF2B5EF4-FFF2-40B4-BE49-F238E27FC236}">
                    <a16:creationId xmlns:a16="http://schemas.microsoft.com/office/drawing/2014/main" id="{7C6695E7-DE50-48AD-B80A-1076F403D965}"/>
                  </a:ext>
                </a:extLst>
              </p14:cNvPr>
              <p14:cNvContentPartPr/>
              <p14:nvPr/>
            </p14:nvContentPartPr>
            <p14:xfrm>
              <a:off x="6593860" y="4374960"/>
              <a:ext cx="4889160" cy="1013400"/>
            </p14:xfrm>
          </p:contentPart>
        </mc:Choice>
        <mc:Fallback xmlns="">
          <p:pic>
            <p:nvPicPr>
              <p:cNvPr id="490" name="Ink 489">
                <a:extLst>
                  <a:ext uri="{FF2B5EF4-FFF2-40B4-BE49-F238E27FC236}">
                    <a16:creationId xmlns:a16="http://schemas.microsoft.com/office/drawing/2014/main" id="{7C6695E7-DE50-48AD-B80A-1076F403D965}"/>
                  </a:ext>
                </a:extLst>
              </p:cNvPr>
              <p:cNvPicPr/>
              <p:nvPr/>
            </p:nvPicPr>
            <p:blipFill>
              <a:blip r:embed="rId8"/>
              <a:stretch>
                <a:fillRect/>
              </a:stretch>
            </p:blipFill>
            <p:spPr>
              <a:xfrm>
                <a:off x="6584860" y="4365960"/>
                <a:ext cx="490680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94" name="Ink 493">
                <a:extLst>
                  <a:ext uri="{FF2B5EF4-FFF2-40B4-BE49-F238E27FC236}">
                    <a16:creationId xmlns:a16="http://schemas.microsoft.com/office/drawing/2014/main" id="{730CEE28-5A85-4BBD-846C-4FFF2C0103E0}"/>
                  </a:ext>
                </a:extLst>
              </p14:cNvPr>
              <p14:cNvContentPartPr/>
              <p14:nvPr/>
            </p14:nvContentPartPr>
            <p14:xfrm>
              <a:off x="6021460" y="5955000"/>
              <a:ext cx="63720" cy="84600"/>
            </p14:xfrm>
          </p:contentPart>
        </mc:Choice>
        <mc:Fallback xmlns="">
          <p:pic>
            <p:nvPicPr>
              <p:cNvPr id="494" name="Ink 493">
                <a:extLst>
                  <a:ext uri="{FF2B5EF4-FFF2-40B4-BE49-F238E27FC236}">
                    <a16:creationId xmlns:a16="http://schemas.microsoft.com/office/drawing/2014/main" id="{730CEE28-5A85-4BBD-846C-4FFF2C0103E0}"/>
                  </a:ext>
                </a:extLst>
              </p:cNvPr>
              <p:cNvPicPr/>
              <p:nvPr/>
            </p:nvPicPr>
            <p:blipFill>
              <a:blip r:embed="rId10"/>
              <a:stretch>
                <a:fillRect/>
              </a:stretch>
            </p:blipFill>
            <p:spPr>
              <a:xfrm>
                <a:off x="6012460" y="5946000"/>
                <a:ext cx="813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3" name="Ink 512">
                <a:extLst>
                  <a:ext uri="{FF2B5EF4-FFF2-40B4-BE49-F238E27FC236}">
                    <a16:creationId xmlns:a16="http://schemas.microsoft.com/office/drawing/2014/main" id="{0C5CD0CB-1BFB-42B4-9D29-A75B92089949}"/>
                  </a:ext>
                </a:extLst>
              </p14:cNvPr>
              <p14:cNvContentPartPr/>
              <p14:nvPr/>
            </p14:nvContentPartPr>
            <p14:xfrm>
              <a:off x="6328180" y="5871120"/>
              <a:ext cx="266040" cy="254880"/>
            </p14:xfrm>
          </p:contentPart>
        </mc:Choice>
        <mc:Fallback xmlns="">
          <p:pic>
            <p:nvPicPr>
              <p:cNvPr id="513" name="Ink 512">
                <a:extLst>
                  <a:ext uri="{FF2B5EF4-FFF2-40B4-BE49-F238E27FC236}">
                    <a16:creationId xmlns:a16="http://schemas.microsoft.com/office/drawing/2014/main" id="{0C5CD0CB-1BFB-42B4-9D29-A75B92089949}"/>
                  </a:ext>
                </a:extLst>
              </p:cNvPr>
              <p:cNvPicPr/>
              <p:nvPr/>
            </p:nvPicPr>
            <p:blipFill>
              <a:blip r:embed="rId12"/>
              <a:stretch>
                <a:fillRect/>
              </a:stretch>
            </p:blipFill>
            <p:spPr>
              <a:xfrm>
                <a:off x="6319192" y="5862120"/>
                <a:ext cx="283656"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7" name="Ink 516">
                <a:extLst>
                  <a:ext uri="{FF2B5EF4-FFF2-40B4-BE49-F238E27FC236}">
                    <a16:creationId xmlns:a16="http://schemas.microsoft.com/office/drawing/2014/main" id="{F385D08F-B1EE-4746-8912-130141C1A476}"/>
                  </a:ext>
                </a:extLst>
              </p14:cNvPr>
              <p14:cNvContentPartPr/>
              <p14:nvPr/>
            </p14:nvContentPartPr>
            <p14:xfrm>
              <a:off x="6691420" y="5859600"/>
              <a:ext cx="463320" cy="276120"/>
            </p14:xfrm>
          </p:contentPart>
        </mc:Choice>
        <mc:Fallback xmlns="">
          <p:pic>
            <p:nvPicPr>
              <p:cNvPr id="517" name="Ink 516">
                <a:extLst>
                  <a:ext uri="{FF2B5EF4-FFF2-40B4-BE49-F238E27FC236}">
                    <a16:creationId xmlns:a16="http://schemas.microsoft.com/office/drawing/2014/main" id="{F385D08F-B1EE-4746-8912-130141C1A476}"/>
                  </a:ext>
                </a:extLst>
              </p:cNvPr>
              <p:cNvPicPr/>
              <p:nvPr/>
            </p:nvPicPr>
            <p:blipFill>
              <a:blip r:embed="rId14"/>
              <a:stretch>
                <a:fillRect/>
              </a:stretch>
            </p:blipFill>
            <p:spPr>
              <a:xfrm>
                <a:off x="6682427" y="5850612"/>
                <a:ext cx="480946" cy="29373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22" name="Ink 521">
                <a:extLst>
                  <a:ext uri="{FF2B5EF4-FFF2-40B4-BE49-F238E27FC236}">
                    <a16:creationId xmlns:a16="http://schemas.microsoft.com/office/drawing/2014/main" id="{6F35E12F-F0C0-445A-B1D8-F28F53958272}"/>
                  </a:ext>
                </a:extLst>
              </p14:cNvPr>
              <p14:cNvContentPartPr/>
              <p14:nvPr/>
            </p14:nvContentPartPr>
            <p14:xfrm>
              <a:off x="7269940" y="5830080"/>
              <a:ext cx="600480" cy="270360"/>
            </p14:xfrm>
          </p:contentPart>
        </mc:Choice>
        <mc:Fallback xmlns="">
          <p:pic>
            <p:nvPicPr>
              <p:cNvPr id="522" name="Ink 521">
                <a:extLst>
                  <a:ext uri="{FF2B5EF4-FFF2-40B4-BE49-F238E27FC236}">
                    <a16:creationId xmlns:a16="http://schemas.microsoft.com/office/drawing/2014/main" id="{6F35E12F-F0C0-445A-B1D8-F28F53958272}"/>
                  </a:ext>
                </a:extLst>
              </p:cNvPr>
              <p:cNvPicPr/>
              <p:nvPr/>
            </p:nvPicPr>
            <p:blipFill>
              <a:blip r:embed="rId16"/>
              <a:stretch>
                <a:fillRect/>
              </a:stretch>
            </p:blipFill>
            <p:spPr>
              <a:xfrm>
                <a:off x="7260935" y="5821080"/>
                <a:ext cx="618131"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1" name="Ink 530">
                <a:extLst>
                  <a:ext uri="{FF2B5EF4-FFF2-40B4-BE49-F238E27FC236}">
                    <a16:creationId xmlns:a16="http://schemas.microsoft.com/office/drawing/2014/main" id="{D81C7D55-21BC-41CA-8943-7050F9610C13}"/>
                  </a:ext>
                </a:extLst>
              </p14:cNvPr>
              <p14:cNvContentPartPr/>
              <p14:nvPr/>
            </p14:nvContentPartPr>
            <p14:xfrm>
              <a:off x="8143660" y="5720640"/>
              <a:ext cx="2140560" cy="532080"/>
            </p14:xfrm>
          </p:contentPart>
        </mc:Choice>
        <mc:Fallback xmlns="">
          <p:pic>
            <p:nvPicPr>
              <p:cNvPr id="531" name="Ink 530">
                <a:extLst>
                  <a:ext uri="{FF2B5EF4-FFF2-40B4-BE49-F238E27FC236}">
                    <a16:creationId xmlns:a16="http://schemas.microsoft.com/office/drawing/2014/main" id="{D81C7D55-21BC-41CA-8943-7050F9610C13}"/>
                  </a:ext>
                </a:extLst>
              </p:cNvPr>
              <p:cNvPicPr/>
              <p:nvPr/>
            </p:nvPicPr>
            <p:blipFill>
              <a:blip r:embed="rId18"/>
              <a:stretch>
                <a:fillRect/>
              </a:stretch>
            </p:blipFill>
            <p:spPr>
              <a:xfrm>
                <a:off x="8134660" y="5711640"/>
                <a:ext cx="2158200" cy="549720"/>
              </a:xfrm>
              <a:prstGeom prst="rect">
                <a:avLst/>
              </a:prstGeom>
            </p:spPr>
          </p:pic>
        </mc:Fallback>
      </mc:AlternateContent>
    </p:spTree>
    <p:extLst>
      <p:ext uri="{BB962C8B-B14F-4D97-AF65-F5344CB8AC3E}">
        <p14:creationId xmlns:p14="http://schemas.microsoft.com/office/powerpoint/2010/main" val="3471086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A538-DC81-41B5-B71C-6B9948B482B7}"/>
              </a:ext>
            </a:extLst>
          </p:cNvPr>
          <p:cNvSpPr>
            <a:spLocks noGrp="1"/>
          </p:cNvSpPr>
          <p:nvPr>
            <p:ph type="title"/>
          </p:nvPr>
        </p:nvSpPr>
        <p:spPr/>
        <p:txBody>
          <a:bodyPr/>
          <a:lstStyle/>
          <a:p>
            <a:r>
              <a:rPr lang="en-IN"/>
              <a:t>AWS Aurora – PaaS DB Service</a:t>
            </a:r>
          </a:p>
        </p:txBody>
      </p:sp>
      <p:sp>
        <p:nvSpPr>
          <p:cNvPr id="3" name="Content Placeholder 2">
            <a:extLst>
              <a:ext uri="{FF2B5EF4-FFF2-40B4-BE49-F238E27FC236}">
                <a16:creationId xmlns:a16="http://schemas.microsoft.com/office/drawing/2014/main" id="{BEEE1140-F376-4D94-840D-934812560176}"/>
              </a:ext>
            </a:extLst>
          </p:cNvPr>
          <p:cNvSpPr>
            <a:spLocks noGrp="1"/>
          </p:cNvSpPr>
          <p:nvPr>
            <p:ph idx="1"/>
          </p:nvPr>
        </p:nvSpPr>
        <p:spPr>
          <a:xfrm>
            <a:off x="838200" y="1825625"/>
            <a:ext cx="3471862" cy="4351338"/>
          </a:xfrm>
        </p:spPr>
        <p:txBody>
          <a:bodyPr>
            <a:normAutofit/>
          </a:bodyPr>
          <a:lstStyle/>
          <a:p>
            <a:r>
              <a:rPr lang="en-IN" sz="2400"/>
              <a:t>Fully managed, MySQL- and PostgreSQL-compatible, relational database engine.</a:t>
            </a:r>
          </a:p>
          <a:p>
            <a:r>
              <a:rPr lang="en-IN" sz="2400"/>
              <a:t>DB cluster defines one or more DB instances + a cluster volume spanning different AZs.</a:t>
            </a:r>
          </a:p>
          <a:p>
            <a:r>
              <a:rPr lang="en-IN" sz="2400"/>
              <a:t>End points – cluster, reader and instance.</a:t>
            </a:r>
          </a:p>
          <a:p>
            <a:endParaRPr lang="en-IN" sz="2400"/>
          </a:p>
        </p:txBody>
      </p:sp>
      <p:pic>
        <p:nvPicPr>
          <p:cNvPr id="4" name="Picture 3">
            <a:extLst>
              <a:ext uri="{FF2B5EF4-FFF2-40B4-BE49-F238E27FC236}">
                <a16:creationId xmlns:a16="http://schemas.microsoft.com/office/drawing/2014/main" id="{884D3E4D-7AF9-4764-8353-84DF5608262E}"/>
              </a:ext>
            </a:extLst>
          </p:cNvPr>
          <p:cNvPicPr>
            <a:picLocks noChangeAspect="1"/>
          </p:cNvPicPr>
          <p:nvPr/>
        </p:nvPicPr>
        <p:blipFill>
          <a:blip r:embed="rId3"/>
          <a:stretch>
            <a:fillRect/>
          </a:stretch>
        </p:blipFill>
        <p:spPr>
          <a:xfrm>
            <a:off x="4310062" y="1690688"/>
            <a:ext cx="7686675" cy="4305300"/>
          </a:xfrm>
          <a:prstGeom prst="rect">
            <a:avLst/>
          </a:prstGeom>
        </p:spPr>
      </p:pic>
    </p:spTree>
    <p:extLst>
      <p:ext uri="{BB962C8B-B14F-4D97-AF65-F5344CB8AC3E}">
        <p14:creationId xmlns:p14="http://schemas.microsoft.com/office/powerpoint/2010/main" val="1916995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6215-2D93-4C3E-B799-39B2FC423F4D}"/>
              </a:ext>
            </a:extLst>
          </p:cNvPr>
          <p:cNvSpPr>
            <a:spLocks noGrp="1"/>
          </p:cNvSpPr>
          <p:nvPr>
            <p:ph type="title"/>
          </p:nvPr>
        </p:nvSpPr>
        <p:spPr/>
        <p:txBody>
          <a:bodyPr/>
          <a:lstStyle/>
          <a:p>
            <a:r>
              <a:rPr lang="en-IN"/>
              <a:t>Azure Solution: SQL Database service</a:t>
            </a:r>
          </a:p>
        </p:txBody>
      </p:sp>
      <mc:AlternateContent xmlns:mc="http://schemas.openxmlformats.org/markup-compatibility/2006" xmlns:p14="http://schemas.microsoft.com/office/powerpoint/2010/main">
        <mc:Choice Requires="p14">
          <p:contentPart p14:bwMode="auto" r:id="rId3">
            <p14:nvContentPartPr>
              <p14:cNvPr id="423" name="Ink 422">
                <a:extLst>
                  <a:ext uri="{FF2B5EF4-FFF2-40B4-BE49-F238E27FC236}">
                    <a16:creationId xmlns:a16="http://schemas.microsoft.com/office/drawing/2014/main" id="{D7758B79-FF52-4074-A3DD-6A1C399B880B}"/>
                  </a:ext>
                </a:extLst>
              </p14:cNvPr>
              <p14:cNvContentPartPr/>
              <p14:nvPr/>
            </p14:nvContentPartPr>
            <p14:xfrm>
              <a:off x="602020" y="1406760"/>
              <a:ext cx="11355480" cy="5204880"/>
            </p14:xfrm>
          </p:contentPart>
        </mc:Choice>
        <mc:Fallback xmlns="">
          <p:pic>
            <p:nvPicPr>
              <p:cNvPr id="423" name="Ink 422">
                <a:extLst>
                  <a:ext uri="{FF2B5EF4-FFF2-40B4-BE49-F238E27FC236}">
                    <a16:creationId xmlns:a16="http://schemas.microsoft.com/office/drawing/2014/main" id="{D7758B79-FF52-4074-A3DD-6A1C399B880B}"/>
                  </a:ext>
                </a:extLst>
              </p:cNvPr>
              <p:cNvPicPr/>
              <p:nvPr/>
            </p:nvPicPr>
            <p:blipFill>
              <a:blip r:embed="rId4"/>
              <a:stretch>
                <a:fillRect/>
              </a:stretch>
            </p:blipFill>
            <p:spPr>
              <a:xfrm>
                <a:off x="593020" y="1397760"/>
                <a:ext cx="11373120" cy="5222520"/>
              </a:xfrm>
              <a:prstGeom prst="rect">
                <a:avLst/>
              </a:prstGeom>
            </p:spPr>
          </p:pic>
        </mc:Fallback>
      </mc:AlternateContent>
    </p:spTree>
    <p:extLst>
      <p:ext uri="{BB962C8B-B14F-4D97-AF65-F5344CB8AC3E}">
        <p14:creationId xmlns:p14="http://schemas.microsoft.com/office/powerpoint/2010/main" val="2702630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99DE7-21C4-4FB1-ACA0-48EE077289D3}"/>
              </a:ext>
            </a:extLst>
          </p:cNvPr>
          <p:cNvSpPr>
            <a:spLocks noGrp="1"/>
          </p:cNvSpPr>
          <p:nvPr>
            <p:ph type="title"/>
          </p:nvPr>
        </p:nvSpPr>
        <p:spPr/>
        <p:txBody>
          <a:bodyPr/>
          <a:lstStyle/>
          <a:p>
            <a:r>
              <a:rPr lang="en-IN">
                <a:solidFill>
                  <a:srgbClr val="0070C0"/>
                </a:solidFill>
              </a:rPr>
              <a:t>Scenario: NoSQL Databases in Cloud</a:t>
            </a:r>
            <a:endParaRPr lang="en-IN"/>
          </a:p>
        </p:txBody>
      </p:sp>
      <p:sp>
        <p:nvSpPr>
          <p:cNvPr id="3" name="Content Placeholder 2">
            <a:extLst>
              <a:ext uri="{FF2B5EF4-FFF2-40B4-BE49-F238E27FC236}">
                <a16:creationId xmlns:a16="http://schemas.microsoft.com/office/drawing/2014/main" id="{E07E6BBC-9EEA-4B8B-8C1D-CCAE12238DC2}"/>
              </a:ext>
            </a:extLst>
          </p:cNvPr>
          <p:cNvSpPr>
            <a:spLocks noGrp="1"/>
          </p:cNvSpPr>
          <p:nvPr>
            <p:ph idx="1"/>
          </p:nvPr>
        </p:nvSpPr>
        <p:spPr/>
        <p:txBody>
          <a:bodyPr>
            <a:normAutofit fontScale="92500" lnSpcReduction="10000"/>
          </a:bodyPr>
          <a:lstStyle/>
          <a:p>
            <a:r>
              <a:rPr lang="en-IN"/>
              <a:t>Motivation to use NoSQL DBs</a:t>
            </a:r>
          </a:p>
          <a:p>
            <a:pPr lvl="1"/>
            <a:r>
              <a:rPr lang="en-IN"/>
              <a:t>Bigness</a:t>
            </a:r>
          </a:p>
          <a:p>
            <a:pPr lvl="2"/>
            <a:r>
              <a:rPr lang="en-IN" sz="1800"/>
              <a:t>NoSQL is key part of new data stack supporting big data – big number of users, big number of computers, big supply chains, big science and so on.</a:t>
            </a:r>
          </a:p>
          <a:p>
            <a:pPr lvl="2"/>
            <a:r>
              <a:rPr lang="en-IN" sz="1800"/>
              <a:t>Data stored all around in a distributed manner does not fit well with RDBMS</a:t>
            </a:r>
          </a:p>
          <a:p>
            <a:pPr lvl="1"/>
            <a:r>
              <a:rPr lang="en-IN"/>
              <a:t>High Volume</a:t>
            </a:r>
          </a:p>
          <a:p>
            <a:pPr lvl="2"/>
            <a:r>
              <a:rPr lang="en-IN" sz="1800"/>
              <a:t>FB needs to store 135 billions messages a month, Twitter has problem of storing 7 TB data per day. </a:t>
            </a:r>
          </a:p>
          <a:p>
            <a:pPr lvl="2"/>
            <a:r>
              <a:rPr lang="en-IN" sz="1800"/>
              <a:t>All such data needs to be distributed</a:t>
            </a:r>
          </a:p>
          <a:p>
            <a:pPr lvl="1"/>
            <a:r>
              <a:rPr lang="en-IN"/>
              <a:t>Fast Key-Value access</a:t>
            </a:r>
          </a:p>
          <a:p>
            <a:pPr lvl="2"/>
            <a:r>
              <a:rPr lang="en-IN" sz="1800"/>
              <a:t>Most NoSQL solutions provide hashing on a key and reading its value directly from the memory.</a:t>
            </a:r>
          </a:p>
          <a:p>
            <a:pPr lvl="1"/>
            <a:r>
              <a:rPr lang="en-IN"/>
              <a:t>Flexible Schema and Flexible Data types</a:t>
            </a:r>
          </a:p>
          <a:p>
            <a:pPr lvl="2"/>
            <a:r>
              <a:rPr lang="en-IN" sz="1800"/>
              <a:t>NoSQL products support a whole range of new data types</a:t>
            </a:r>
          </a:p>
          <a:p>
            <a:pPr lvl="2"/>
            <a:r>
              <a:rPr lang="en-IN" sz="1800"/>
              <a:t>Complex objects can be easily stored without a lot of mapping.</a:t>
            </a:r>
          </a:p>
          <a:p>
            <a:pPr lvl="2"/>
            <a:r>
              <a:rPr lang="en-IN" sz="1800"/>
              <a:t>Lack of structure allows much more flexibility</a:t>
            </a:r>
          </a:p>
        </p:txBody>
      </p:sp>
    </p:spTree>
    <p:extLst>
      <p:ext uri="{BB962C8B-B14F-4D97-AF65-F5344CB8AC3E}">
        <p14:creationId xmlns:p14="http://schemas.microsoft.com/office/powerpoint/2010/main" val="161175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Deployment Models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p:txBody>
          <a:bodyPr/>
          <a:lstStyle/>
          <a:p>
            <a:r>
              <a:rPr lang="en-IN"/>
              <a:t>Public Cloud</a:t>
            </a:r>
          </a:p>
          <a:p>
            <a:r>
              <a:rPr lang="en-IN"/>
              <a:t>Private Cloud</a:t>
            </a:r>
          </a:p>
          <a:p>
            <a:r>
              <a:rPr lang="en-IN"/>
              <a:t>Hybrid Cloud</a:t>
            </a:r>
          </a:p>
          <a:p>
            <a:r>
              <a:rPr lang="en-IN"/>
              <a:t>Community Cloud</a:t>
            </a:r>
          </a:p>
          <a:p>
            <a:pPr marL="0" indent="0">
              <a:buNone/>
            </a:pPr>
            <a:endParaRPr lang="en-IN"/>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F37D63F6-8993-48A3-ACFF-92BBF52C83C7}"/>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pic>
        <p:nvPicPr>
          <p:cNvPr id="7" name="Picture 6">
            <a:extLst>
              <a:ext uri="{FF2B5EF4-FFF2-40B4-BE49-F238E27FC236}">
                <a16:creationId xmlns:a16="http://schemas.microsoft.com/office/drawing/2014/main" id="{83C16C9E-B59B-44CB-ABA7-E1F140715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284" y="1718641"/>
            <a:ext cx="7144747" cy="4458322"/>
          </a:xfrm>
          <a:prstGeom prst="rect">
            <a:avLst/>
          </a:prstGeom>
        </p:spPr>
      </p:pic>
    </p:spTree>
    <p:extLst>
      <p:ext uri="{BB962C8B-B14F-4D97-AF65-F5344CB8AC3E}">
        <p14:creationId xmlns:p14="http://schemas.microsoft.com/office/powerpoint/2010/main" val="2532971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7ACF5E-0178-41A3-92C5-2D45D5A1CDE2}"/>
              </a:ext>
            </a:extLst>
          </p:cNvPr>
          <p:cNvSpPr>
            <a:spLocks noGrp="1"/>
          </p:cNvSpPr>
          <p:nvPr>
            <p:ph idx="1"/>
          </p:nvPr>
        </p:nvSpPr>
        <p:spPr>
          <a:xfrm>
            <a:off x="838200" y="843280"/>
            <a:ext cx="10515600" cy="5333683"/>
          </a:xfrm>
        </p:spPr>
        <p:txBody>
          <a:bodyPr>
            <a:normAutofit fontScale="92500" lnSpcReduction="10000"/>
          </a:bodyPr>
          <a:lstStyle/>
          <a:p>
            <a:r>
              <a:rPr lang="en-IN" sz="4000"/>
              <a:t>Cost of using NoSQL</a:t>
            </a:r>
          </a:p>
          <a:p>
            <a:pPr lvl="1"/>
            <a:r>
              <a:rPr lang="en-IN" sz="3600"/>
              <a:t>Things taken for granted in RDBMS – </a:t>
            </a:r>
          </a:p>
          <a:p>
            <a:pPr lvl="2"/>
            <a:r>
              <a:rPr lang="en-IN" sz="3200"/>
              <a:t>Transactional atomic writes</a:t>
            </a:r>
          </a:p>
          <a:p>
            <a:pPr lvl="2"/>
            <a:r>
              <a:rPr lang="en-IN" sz="3200"/>
              <a:t>Indexing of non-key columns</a:t>
            </a:r>
          </a:p>
          <a:p>
            <a:pPr lvl="2"/>
            <a:r>
              <a:rPr lang="en-IN" sz="3200"/>
              <a:t>Query optimizing</a:t>
            </a:r>
          </a:p>
          <a:p>
            <a:pPr lvl="2"/>
            <a:r>
              <a:rPr lang="en-IN" sz="3200"/>
              <a:t>Declarative set oriented queries</a:t>
            </a:r>
          </a:p>
          <a:p>
            <a:pPr marL="914400" lvl="2" indent="0">
              <a:buNone/>
            </a:pPr>
            <a:r>
              <a:rPr lang="en-IN" sz="3200"/>
              <a:t> – are sacrificed in NoSQL.</a:t>
            </a:r>
          </a:p>
          <a:p>
            <a:r>
              <a:rPr lang="en-IN" sz="4000"/>
              <a:t>NoSQL – Provides AP of the CAP theorem – i.e. Consistency is sacrificed.</a:t>
            </a:r>
          </a:p>
          <a:p>
            <a:r>
              <a:rPr lang="en-IN" sz="4000"/>
              <a:t>SQL – Provides CA of the CAP theorem – Partition tolerance is sacrificed.</a:t>
            </a:r>
          </a:p>
          <a:p>
            <a:endParaRPr lang="en-IN" sz="4000"/>
          </a:p>
        </p:txBody>
      </p:sp>
    </p:spTree>
    <p:extLst>
      <p:ext uri="{BB962C8B-B14F-4D97-AF65-F5344CB8AC3E}">
        <p14:creationId xmlns:p14="http://schemas.microsoft.com/office/powerpoint/2010/main" val="2857156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480E-C87F-4446-8FC5-366F66E10A47}"/>
              </a:ext>
            </a:extLst>
          </p:cNvPr>
          <p:cNvSpPr>
            <a:spLocks noGrp="1"/>
          </p:cNvSpPr>
          <p:nvPr>
            <p:ph type="title"/>
          </p:nvPr>
        </p:nvSpPr>
        <p:spPr/>
        <p:txBody>
          <a:bodyPr/>
          <a:lstStyle/>
          <a:p>
            <a:r>
              <a:rPr lang="en-IN"/>
              <a:t>Categories of NoSQL DBs</a:t>
            </a:r>
          </a:p>
        </p:txBody>
      </p:sp>
      <p:sp>
        <p:nvSpPr>
          <p:cNvPr id="3" name="Content Placeholder 2">
            <a:extLst>
              <a:ext uri="{FF2B5EF4-FFF2-40B4-BE49-F238E27FC236}">
                <a16:creationId xmlns:a16="http://schemas.microsoft.com/office/drawing/2014/main" id="{CC5914FF-2562-4873-BBC3-41E6CBBA71A0}"/>
              </a:ext>
            </a:extLst>
          </p:cNvPr>
          <p:cNvSpPr>
            <a:spLocks noGrp="1"/>
          </p:cNvSpPr>
          <p:nvPr>
            <p:ph idx="1"/>
          </p:nvPr>
        </p:nvSpPr>
        <p:spPr/>
        <p:txBody>
          <a:bodyPr>
            <a:normAutofit/>
          </a:bodyPr>
          <a:lstStyle/>
          <a:p>
            <a:r>
              <a:rPr lang="en-IN" sz="3200"/>
              <a:t>Key-Value Stores</a:t>
            </a:r>
          </a:p>
          <a:p>
            <a:pPr lvl="1"/>
            <a:r>
              <a:rPr lang="en-IN" sz="2800"/>
              <a:t>Data stored in key and value pairs</a:t>
            </a:r>
          </a:p>
          <a:p>
            <a:r>
              <a:rPr lang="en-IN" sz="3200"/>
              <a:t>Document Stores</a:t>
            </a:r>
          </a:p>
          <a:p>
            <a:pPr lvl="1"/>
            <a:r>
              <a:rPr lang="en-IN" sz="2800"/>
              <a:t>Stored record is a ‘document’</a:t>
            </a:r>
          </a:p>
          <a:p>
            <a:r>
              <a:rPr lang="en-IN" sz="3200"/>
              <a:t>Wide Column Stores</a:t>
            </a:r>
          </a:p>
          <a:p>
            <a:pPr lvl="1"/>
            <a:r>
              <a:rPr lang="en-IN" sz="2800"/>
              <a:t>Semi-schematized and semi-hierarchical</a:t>
            </a:r>
          </a:p>
          <a:p>
            <a:r>
              <a:rPr lang="en-IN" sz="3200"/>
              <a:t>Graph Databases</a:t>
            </a:r>
          </a:p>
          <a:p>
            <a:pPr lvl="1"/>
            <a:r>
              <a:rPr lang="en-IN" sz="2800"/>
              <a:t>Explicitly track relationship between entities</a:t>
            </a:r>
          </a:p>
        </p:txBody>
      </p:sp>
    </p:spTree>
    <p:extLst>
      <p:ext uri="{BB962C8B-B14F-4D97-AF65-F5344CB8AC3E}">
        <p14:creationId xmlns:p14="http://schemas.microsoft.com/office/powerpoint/2010/main" val="2152149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DE7FB2-BFF4-4F4C-B505-8352B5BB7D57}"/>
              </a:ext>
            </a:extLst>
          </p:cNvPr>
          <p:cNvSpPr>
            <a:spLocks noGrp="1"/>
          </p:cNvSpPr>
          <p:nvPr>
            <p:ph idx="1"/>
          </p:nvPr>
        </p:nvSpPr>
        <p:spPr>
          <a:xfrm>
            <a:off x="838200" y="812800"/>
            <a:ext cx="10515600" cy="5364163"/>
          </a:xfrm>
        </p:spPr>
        <p:txBody>
          <a:bodyPr>
            <a:normAutofit fontScale="92500" lnSpcReduction="20000"/>
          </a:bodyPr>
          <a:lstStyle/>
          <a:p>
            <a:r>
              <a:rPr lang="en-IN" sz="3200" dirty="0"/>
              <a:t>Key Value stores</a:t>
            </a:r>
          </a:p>
          <a:p>
            <a:pPr lvl="1"/>
            <a:r>
              <a:rPr lang="en-IN" sz="2800" dirty="0"/>
              <a:t>Structure of one record can differ from other in the same collection</a:t>
            </a:r>
          </a:p>
          <a:p>
            <a:pPr lvl="1"/>
            <a:r>
              <a:rPr lang="en-IN" sz="2800" dirty="0"/>
              <a:t>This concept is basis of other NoSQL categories as well</a:t>
            </a:r>
          </a:p>
          <a:p>
            <a:pPr lvl="1"/>
            <a:r>
              <a:rPr lang="en-IN" sz="2800" dirty="0"/>
              <a:t>Cache like speed and simpler data</a:t>
            </a:r>
          </a:p>
          <a:p>
            <a:pPr lvl="1"/>
            <a:r>
              <a:rPr lang="en-IN" sz="2800" dirty="0"/>
              <a:t>most of the data is non-hierarchical – so RDBMS is not required for such data</a:t>
            </a:r>
          </a:p>
          <a:p>
            <a:pPr lvl="1"/>
            <a:r>
              <a:rPr lang="en-IN" sz="2800" dirty="0"/>
              <a:t>Data is simple, but storage technology mush be more capable</a:t>
            </a:r>
          </a:p>
          <a:p>
            <a:pPr lvl="2"/>
            <a:r>
              <a:rPr lang="en-IN" sz="2400" dirty="0"/>
              <a:t>Repos are distributed</a:t>
            </a:r>
          </a:p>
          <a:p>
            <a:pPr lvl="2"/>
            <a:r>
              <a:rPr lang="en-IN" sz="2400" dirty="0"/>
              <a:t>Fault tolerance</a:t>
            </a:r>
          </a:p>
          <a:p>
            <a:pPr lvl="2"/>
            <a:r>
              <a:rPr lang="en-IN" sz="2400" dirty="0"/>
              <a:t>Fast</a:t>
            </a:r>
          </a:p>
          <a:p>
            <a:pPr lvl="2"/>
            <a:r>
              <a:rPr lang="en-IN" sz="2400" dirty="0"/>
              <a:t>Highly available</a:t>
            </a:r>
          </a:p>
          <a:p>
            <a:pPr lvl="1"/>
            <a:r>
              <a:rPr lang="en-IN" sz="2800" dirty="0"/>
              <a:t>Examples</a:t>
            </a:r>
          </a:p>
          <a:p>
            <a:pPr lvl="2"/>
            <a:r>
              <a:rPr lang="en-IN" sz="2400" dirty="0"/>
              <a:t>Azure Table Storage</a:t>
            </a:r>
          </a:p>
          <a:p>
            <a:pPr lvl="2"/>
            <a:r>
              <a:rPr lang="en-IN" sz="2400" dirty="0"/>
              <a:t>Memcached DB</a:t>
            </a:r>
          </a:p>
          <a:p>
            <a:pPr lvl="2"/>
            <a:r>
              <a:rPr lang="en-IN" sz="2400" dirty="0" err="1"/>
              <a:t>Voldmort</a:t>
            </a:r>
            <a:r>
              <a:rPr lang="en-IN" sz="2400" dirty="0"/>
              <a:t> of linked-in</a:t>
            </a:r>
          </a:p>
        </p:txBody>
      </p:sp>
    </p:spTree>
    <p:extLst>
      <p:ext uri="{BB962C8B-B14F-4D97-AF65-F5344CB8AC3E}">
        <p14:creationId xmlns:p14="http://schemas.microsoft.com/office/powerpoint/2010/main" val="4133569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AA684-6AC6-4913-A112-95132C11D453}"/>
              </a:ext>
            </a:extLst>
          </p:cNvPr>
          <p:cNvSpPr>
            <a:spLocks noGrp="1"/>
          </p:cNvSpPr>
          <p:nvPr>
            <p:ph idx="1"/>
          </p:nvPr>
        </p:nvSpPr>
        <p:spPr>
          <a:xfrm>
            <a:off x="838200" y="731520"/>
            <a:ext cx="10515600" cy="5445443"/>
          </a:xfrm>
        </p:spPr>
        <p:txBody>
          <a:bodyPr>
            <a:normAutofit fontScale="92500" lnSpcReduction="20000"/>
          </a:bodyPr>
          <a:lstStyle/>
          <a:p>
            <a:r>
              <a:rPr lang="en-IN" sz="3200"/>
              <a:t>Document Stores</a:t>
            </a:r>
          </a:p>
          <a:p>
            <a:pPr lvl="1"/>
            <a:r>
              <a:rPr lang="en-IN" sz="2800"/>
              <a:t>A record is a ‘document’</a:t>
            </a:r>
          </a:p>
          <a:p>
            <a:pPr lvl="1"/>
            <a:r>
              <a:rPr lang="en-IN" sz="2800"/>
              <a:t>Each document is a set of Key-Values</a:t>
            </a:r>
          </a:p>
          <a:p>
            <a:pPr lvl="1"/>
            <a:r>
              <a:rPr lang="en-IN" sz="2800"/>
              <a:t>JSON Object &lt;-&gt; Document for many NoSQL DBs</a:t>
            </a:r>
          </a:p>
          <a:p>
            <a:pPr lvl="1"/>
            <a:r>
              <a:rPr lang="en-IN" sz="2800"/>
              <a:t>Supports Versioning</a:t>
            </a:r>
          </a:p>
          <a:p>
            <a:pPr lvl="1"/>
            <a:r>
              <a:rPr lang="en-IN" sz="2800"/>
              <a:t>Documents have URLs, therefore, REST friendly</a:t>
            </a:r>
          </a:p>
          <a:p>
            <a:pPr lvl="1"/>
            <a:r>
              <a:rPr lang="en-IN" sz="2800"/>
              <a:t>HTTP orientation of Document Stores –</a:t>
            </a:r>
          </a:p>
          <a:p>
            <a:pPr lvl="2"/>
            <a:r>
              <a:rPr lang="en-IN" sz="2400"/>
              <a:t>CouchDB has Show functions that return HTML</a:t>
            </a:r>
          </a:p>
          <a:p>
            <a:pPr lvl="2"/>
            <a:r>
              <a:rPr lang="en-IN" sz="2400"/>
              <a:t>HTML is stored in ‘design’ documents</a:t>
            </a:r>
          </a:p>
          <a:p>
            <a:pPr lvl="2"/>
            <a:r>
              <a:rPr lang="en-IN" sz="2400"/>
              <a:t>Each show function is accessible via URL</a:t>
            </a:r>
          </a:p>
          <a:p>
            <a:pPr lvl="2"/>
            <a:r>
              <a:rPr lang="en-IN" sz="2400"/>
              <a:t>So, entire app could be implemented in a Document DB</a:t>
            </a:r>
          </a:p>
          <a:p>
            <a:pPr lvl="1"/>
            <a:r>
              <a:rPr lang="en-IN" sz="2800"/>
              <a:t>Examples</a:t>
            </a:r>
          </a:p>
          <a:p>
            <a:pPr lvl="2"/>
            <a:r>
              <a:rPr lang="en-IN" sz="2400"/>
              <a:t>Azure Document DB (Now subsumed in Cosmos DB)</a:t>
            </a:r>
          </a:p>
          <a:p>
            <a:pPr lvl="2"/>
            <a:r>
              <a:rPr lang="en-IN" sz="2400"/>
              <a:t>Apache Couch DB</a:t>
            </a:r>
          </a:p>
          <a:p>
            <a:pPr lvl="2"/>
            <a:r>
              <a:rPr lang="en-IN" sz="2400"/>
              <a:t>Amazon Dynamo DB</a:t>
            </a:r>
          </a:p>
          <a:p>
            <a:pPr lvl="2"/>
            <a:r>
              <a:rPr lang="en-IN" sz="2400"/>
              <a:t>Open Source Mongo DB</a:t>
            </a:r>
          </a:p>
          <a:p>
            <a:pPr lvl="2"/>
            <a:endParaRPr lang="en-IN" sz="2400"/>
          </a:p>
        </p:txBody>
      </p:sp>
    </p:spTree>
    <p:extLst>
      <p:ext uri="{BB962C8B-B14F-4D97-AF65-F5344CB8AC3E}">
        <p14:creationId xmlns:p14="http://schemas.microsoft.com/office/powerpoint/2010/main" val="3829476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9E4A-A179-4157-9B38-5A147CB75B4D}"/>
              </a:ext>
            </a:extLst>
          </p:cNvPr>
          <p:cNvSpPr>
            <a:spLocks noGrp="1"/>
          </p:cNvSpPr>
          <p:nvPr>
            <p:ph idx="1"/>
          </p:nvPr>
        </p:nvSpPr>
        <p:spPr>
          <a:xfrm>
            <a:off x="838200" y="883920"/>
            <a:ext cx="10515600" cy="5293043"/>
          </a:xfrm>
        </p:spPr>
        <p:txBody>
          <a:bodyPr/>
          <a:lstStyle/>
          <a:p>
            <a:r>
              <a:rPr lang="en-IN"/>
              <a:t>Wide Column Stores</a:t>
            </a:r>
          </a:p>
          <a:p>
            <a:pPr lvl="1"/>
            <a:r>
              <a:rPr lang="en-IN"/>
              <a:t>Semi-structured and Semi-hierarchical</a:t>
            </a:r>
          </a:p>
          <a:p>
            <a:pPr lvl="1"/>
            <a:r>
              <a:rPr lang="en-IN"/>
              <a:t>Also called Column Family stores</a:t>
            </a:r>
          </a:p>
          <a:p>
            <a:pPr lvl="1"/>
            <a:r>
              <a:rPr lang="en-IN"/>
              <a:t>Table Name – Super Column Family</a:t>
            </a:r>
          </a:p>
          <a:p>
            <a:pPr lvl="2"/>
            <a:r>
              <a:rPr lang="en-IN"/>
              <a:t>Super Columns</a:t>
            </a:r>
          </a:p>
          <a:p>
            <a:pPr lvl="3"/>
            <a:r>
              <a:rPr lang="en-IN"/>
              <a:t>Column 1</a:t>
            </a:r>
          </a:p>
          <a:p>
            <a:pPr lvl="3"/>
            <a:r>
              <a:rPr lang="en-IN"/>
              <a:t>Column 2</a:t>
            </a:r>
          </a:p>
        </p:txBody>
      </p:sp>
      <p:cxnSp>
        <p:nvCxnSpPr>
          <p:cNvPr id="5" name="Straight Connector 4">
            <a:extLst>
              <a:ext uri="{FF2B5EF4-FFF2-40B4-BE49-F238E27FC236}">
                <a16:creationId xmlns:a16="http://schemas.microsoft.com/office/drawing/2014/main" id="{C01BC2D3-0899-4ED4-B119-97ECE379B10C}"/>
              </a:ext>
            </a:extLst>
          </p:cNvPr>
          <p:cNvCxnSpPr/>
          <p:nvPr/>
        </p:nvCxnSpPr>
        <p:spPr>
          <a:xfrm>
            <a:off x="6217920" y="2306320"/>
            <a:ext cx="101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25CB41-3431-429B-B958-D3D7F1A7F9C3}"/>
              </a:ext>
            </a:extLst>
          </p:cNvPr>
          <p:cNvCxnSpPr>
            <a:cxnSpLocks/>
          </p:cNvCxnSpPr>
          <p:nvPr/>
        </p:nvCxnSpPr>
        <p:spPr>
          <a:xfrm flipV="1">
            <a:off x="7233920" y="2306320"/>
            <a:ext cx="0" cy="3759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168EE9-D61F-4F1F-998A-EC900DA93858}"/>
              </a:ext>
            </a:extLst>
          </p:cNvPr>
          <p:cNvCxnSpPr>
            <a:cxnSpLocks/>
          </p:cNvCxnSpPr>
          <p:nvPr/>
        </p:nvCxnSpPr>
        <p:spPr>
          <a:xfrm flipV="1">
            <a:off x="4003040" y="2682240"/>
            <a:ext cx="3230880" cy="10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2C842B-2898-4503-9A20-B0ABCBE7B2DA}"/>
              </a:ext>
            </a:extLst>
          </p:cNvPr>
          <p:cNvCxnSpPr>
            <a:cxnSpLocks/>
          </p:cNvCxnSpPr>
          <p:nvPr/>
        </p:nvCxnSpPr>
        <p:spPr>
          <a:xfrm>
            <a:off x="7233920" y="2499360"/>
            <a:ext cx="5892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CC6C51B-830E-472A-858D-5BEA4378117A}"/>
              </a:ext>
            </a:extLst>
          </p:cNvPr>
          <p:cNvSpPr txBox="1"/>
          <p:nvPr/>
        </p:nvSpPr>
        <p:spPr>
          <a:xfrm>
            <a:off x="7758562" y="2306320"/>
            <a:ext cx="1870577" cy="369332"/>
          </a:xfrm>
          <a:prstGeom prst="rect">
            <a:avLst/>
          </a:prstGeom>
          <a:noFill/>
        </p:spPr>
        <p:txBody>
          <a:bodyPr wrap="none" rtlCol="0">
            <a:spAutoFit/>
          </a:bodyPr>
          <a:lstStyle/>
          <a:p>
            <a:r>
              <a:rPr lang="en-IN"/>
              <a:t>schema is defined</a:t>
            </a:r>
          </a:p>
        </p:txBody>
      </p:sp>
      <p:cxnSp>
        <p:nvCxnSpPr>
          <p:cNvPr id="15" name="Straight Connector 14">
            <a:extLst>
              <a:ext uri="{FF2B5EF4-FFF2-40B4-BE49-F238E27FC236}">
                <a16:creationId xmlns:a16="http://schemas.microsoft.com/office/drawing/2014/main" id="{A49F3A03-0EF9-4299-9DC2-985FD7A25F42}"/>
              </a:ext>
            </a:extLst>
          </p:cNvPr>
          <p:cNvCxnSpPr/>
          <p:nvPr/>
        </p:nvCxnSpPr>
        <p:spPr>
          <a:xfrm>
            <a:off x="4013200" y="2997200"/>
            <a:ext cx="101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26FA13-2D6B-4FE2-9DB7-826CC5CFEEDD}"/>
              </a:ext>
            </a:extLst>
          </p:cNvPr>
          <p:cNvCxnSpPr>
            <a:cxnSpLocks/>
          </p:cNvCxnSpPr>
          <p:nvPr/>
        </p:nvCxnSpPr>
        <p:spPr>
          <a:xfrm flipV="1">
            <a:off x="5029200" y="2997200"/>
            <a:ext cx="0" cy="3759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D13AE3-3A50-4036-857C-3DD22DAB5CF0}"/>
              </a:ext>
            </a:extLst>
          </p:cNvPr>
          <p:cNvCxnSpPr>
            <a:cxnSpLocks/>
          </p:cNvCxnSpPr>
          <p:nvPr/>
        </p:nvCxnSpPr>
        <p:spPr>
          <a:xfrm>
            <a:off x="5029200" y="3190240"/>
            <a:ext cx="58928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540E48-B386-4AA7-8758-A832B4ECC583}"/>
              </a:ext>
            </a:extLst>
          </p:cNvPr>
          <p:cNvCxnSpPr/>
          <p:nvPr/>
        </p:nvCxnSpPr>
        <p:spPr>
          <a:xfrm>
            <a:off x="4013200" y="3373120"/>
            <a:ext cx="10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05D1CF-D75A-4EC8-A5F3-9404B472C9F5}"/>
              </a:ext>
            </a:extLst>
          </p:cNvPr>
          <p:cNvSpPr txBox="1"/>
          <p:nvPr/>
        </p:nvSpPr>
        <p:spPr>
          <a:xfrm>
            <a:off x="5618480" y="2997200"/>
            <a:ext cx="1335815" cy="369332"/>
          </a:xfrm>
          <a:prstGeom prst="rect">
            <a:avLst/>
          </a:prstGeom>
          <a:noFill/>
        </p:spPr>
        <p:txBody>
          <a:bodyPr wrap="none" rtlCol="0">
            <a:spAutoFit/>
          </a:bodyPr>
          <a:lstStyle/>
          <a:p>
            <a:r>
              <a:rPr lang="en-IN"/>
              <a:t>schema free</a:t>
            </a: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78521AEA-9973-4832-9768-D3034A671287}"/>
                  </a:ext>
                </a:extLst>
              </p14:cNvPr>
              <p14:cNvContentPartPr/>
              <p14:nvPr/>
            </p14:nvContentPartPr>
            <p14:xfrm>
              <a:off x="634640" y="3892600"/>
              <a:ext cx="798840" cy="233640"/>
            </p14:xfrm>
          </p:contentPart>
        </mc:Choice>
        <mc:Fallback xmlns="">
          <p:pic>
            <p:nvPicPr>
              <p:cNvPr id="28" name="Ink 27">
                <a:extLst>
                  <a:ext uri="{FF2B5EF4-FFF2-40B4-BE49-F238E27FC236}">
                    <a16:creationId xmlns:a16="http://schemas.microsoft.com/office/drawing/2014/main" id="{78521AEA-9973-4832-9768-D3034A671287}"/>
                  </a:ext>
                </a:extLst>
              </p:cNvPr>
              <p:cNvPicPr/>
              <p:nvPr/>
            </p:nvPicPr>
            <p:blipFill>
              <a:blip r:embed="rId4"/>
              <a:stretch>
                <a:fillRect/>
              </a:stretch>
            </p:blipFill>
            <p:spPr>
              <a:xfrm>
                <a:off x="625644" y="3883600"/>
                <a:ext cx="816472"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FBEE6289-7D2F-4CD5-A5F6-C6158307DE77}"/>
                  </a:ext>
                </a:extLst>
              </p14:cNvPr>
              <p14:cNvContentPartPr/>
              <p14:nvPr/>
            </p14:nvContentPartPr>
            <p14:xfrm>
              <a:off x="1628600" y="3805480"/>
              <a:ext cx="28080" cy="470160"/>
            </p14:xfrm>
          </p:contentPart>
        </mc:Choice>
        <mc:Fallback xmlns="">
          <p:pic>
            <p:nvPicPr>
              <p:cNvPr id="32" name="Ink 31">
                <a:extLst>
                  <a:ext uri="{FF2B5EF4-FFF2-40B4-BE49-F238E27FC236}">
                    <a16:creationId xmlns:a16="http://schemas.microsoft.com/office/drawing/2014/main" id="{FBEE6289-7D2F-4CD5-A5F6-C6158307DE77}"/>
                  </a:ext>
                </a:extLst>
              </p:cNvPr>
              <p:cNvPicPr/>
              <p:nvPr/>
            </p:nvPicPr>
            <p:blipFill>
              <a:blip r:embed="rId6"/>
              <a:stretch>
                <a:fillRect/>
              </a:stretch>
            </p:blipFill>
            <p:spPr>
              <a:xfrm>
                <a:off x="1619600" y="3796487"/>
                <a:ext cx="45720" cy="48778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37">
                <a:extLst>
                  <a:ext uri="{FF2B5EF4-FFF2-40B4-BE49-F238E27FC236}">
                    <a16:creationId xmlns:a16="http://schemas.microsoft.com/office/drawing/2014/main" id="{13C8A0E4-CA21-4FB5-A656-5AC7756C9B7D}"/>
                  </a:ext>
                </a:extLst>
              </p14:cNvPr>
              <p14:cNvContentPartPr/>
              <p14:nvPr/>
            </p14:nvContentPartPr>
            <p14:xfrm>
              <a:off x="2677640" y="3987640"/>
              <a:ext cx="28080" cy="39240"/>
            </p14:xfrm>
          </p:contentPart>
        </mc:Choice>
        <mc:Fallback xmlns="">
          <p:pic>
            <p:nvPicPr>
              <p:cNvPr id="38" name="Ink 37">
                <a:extLst>
                  <a:ext uri="{FF2B5EF4-FFF2-40B4-BE49-F238E27FC236}">
                    <a16:creationId xmlns:a16="http://schemas.microsoft.com/office/drawing/2014/main" id="{13C8A0E4-CA21-4FB5-A656-5AC7756C9B7D}"/>
                  </a:ext>
                </a:extLst>
              </p:cNvPr>
              <p:cNvPicPr/>
              <p:nvPr/>
            </p:nvPicPr>
            <p:blipFill>
              <a:blip r:embed="rId8"/>
              <a:stretch>
                <a:fillRect/>
              </a:stretch>
            </p:blipFill>
            <p:spPr>
              <a:xfrm>
                <a:off x="2668640" y="3978722"/>
                <a:ext cx="45720" cy="5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38">
                <a:extLst>
                  <a:ext uri="{FF2B5EF4-FFF2-40B4-BE49-F238E27FC236}">
                    <a16:creationId xmlns:a16="http://schemas.microsoft.com/office/drawing/2014/main" id="{18BC0542-0389-482A-ACE1-67189ABBBFB3}"/>
                  </a:ext>
                </a:extLst>
              </p14:cNvPr>
              <p14:cNvContentPartPr/>
              <p14:nvPr/>
            </p14:nvContentPartPr>
            <p14:xfrm>
              <a:off x="2671880" y="4098160"/>
              <a:ext cx="17640" cy="17640"/>
            </p14:xfrm>
          </p:contentPart>
        </mc:Choice>
        <mc:Fallback xmlns="">
          <p:pic>
            <p:nvPicPr>
              <p:cNvPr id="39" name="Ink 38">
                <a:extLst>
                  <a:ext uri="{FF2B5EF4-FFF2-40B4-BE49-F238E27FC236}">
                    <a16:creationId xmlns:a16="http://schemas.microsoft.com/office/drawing/2014/main" id="{18BC0542-0389-482A-ACE1-67189ABBBFB3}"/>
                  </a:ext>
                </a:extLst>
              </p:cNvPr>
              <p:cNvPicPr/>
              <p:nvPr/>
            </p:nvPicPr>
            <p:blipFill>
              <a:blip r:embed="rId10"/>
              <a:stretch>
                <a:fillRect/>
              </a:stretch>
            </p:blipFill>
            <p:spPr>
              <a:xfrm>
                <a:off x="2662880" y="4089160"/>
                <a:ext cx="352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51707A6B-3630-4444-B880-816018B5E330}"/>
                  </a:ext>
                </a:extLst>
              </p14:cNvPr>
              <p14:cNvContentPartPr/>
              <p14:nvPr/>
            </p14:nvContentPartPr>
            <p14:xfrm>
              <a:off x="2146280" y="3943000"/>
              <a:ext cx="124200" cy="173520"/>
            </p14:xfrm>
          </p:contentPart>
        </mc:Choice>
        <mc:Fallback xmlns="">
          <p:pic>
            <p:nvPicPr>
              <p:cNvPr id="40" name="Ink 39">
                <a:extLst>
                  <a:ext uri="{FF2B5EF4-FFF2-40B4-BE49-F238E27FC236}">
                    <a16:creationId xmlns:a16="http://schemas.microsoft.com/office/drawing/2014/main" id="{51707A6B-3630-4444-B880-816018B5E330}"/>
                  </a:ext>
                </a:extLst>
              </p:cNvPr>
              <p:cNvPicPr/>
              <p:nvPr/>
            </p:nvPicPr>
            <p:blipFill>
              <a:blip r:embed="rId12"/>
              <a:stretch>
                <a:fillRect/>
              </a:stretch>
            </p:blipFill>
            <p:spPr>
              <a:xfrm>
                <a:off x="2137254" y="3934000"/>
                <a:ext cx="141891"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D946212A-7D01-4690-9368-404C95F05345}"/>
                  </a:ext>
                </a:extLst>
              </p14:cNvPr>
              <p14:cNvContentPartPr/>
              <p14:nvPr/>
            </p14:nvContentPartPr>
            <p14:xfrm>
              <a:off x="1779080" y="3932200"/>
              <a:ext cx="307080" cy="199080"/>
            </p14:xfrm>
          </p:contentPart>
        </mc:Choice>
        <mc:Fallback xmlns="">
          <p:pic>
            <p:nvPicPr>
              <p:cNvPr id="41" name="Ink 40">
                <a:extLst>
                  <a:ext uri="{FF2B5EF4-FFF2-40B4-BE49-F238E27FC236}">
                    <a16:creationId xmlns:a16="http://schemas.microsoft.com/office/drawing/2014/main" id="{D946212A-7D01-4690-9368-404C95F05345}"/>
                  </a:ext>
                </a:extLst>
              </p:cNvPr>
              <p:cNvPicPr/>
              <p:nvPr/>
            </p:nvPicPr>
            <p:blipFill>
              <a:blip r:embed="rId14"/>
              <a:stretch>
                <a:fillRect/>
              </a:stretch>
            </p:blipFill>
            <p:spPr>
              <a:xfrm>
                <a:off x="1770080" y="3923200"/>
                <a:ext cx="324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7" name="Ink 46">
                <a:extLst>
                  <a:ext uri="{FF2B5EF4-FFF2-40B4-BE49-F238E27FC236}">
                    <a16:creationId xmlns:a16="http://schemas.microsoft.com/office/drawing/2014/main" id="{7EEE8D2F-8E5C-4E9B-AB25-A27FD4B2AAD5}"/>
                  </a:ext>
                </a:extLst>
              </p14:cNvPr>
              <p14:cNvContentPartPr/>
              <p14:nvPr/>
            </p14:nvContentPartPr>
            <p14:xfrm>
              <a:off x="3910640" y="3858040"/>
              <a:ext cx="184320" cy="157680"/>
            </p14:xfrm>
          </p:contentPart>
        </mc:Choice>
        <mc:Fallback xmlns="">
          <p:pic>
            <p:nvPicPr>
              <p:cNvPr id="47" name="Ink 46">
                <a:extLst>
                  <a:ext uri="{FF2B5EF4-FFF2-40B4-BE49-F238E27FC236}">
                    <a16:creationId xmlns:a16="http://schemas.microsoft.com/office/drawing/2014/main" id="{7EEE8D2F-8E5C-4E9B-AB25-A27FD4B2AAD5}"/>
                  </a:ext>
                </a:extLst>
              </p:cNvPr>
              <p:cNvPicPr/>
              <p:nvPr/>
            </p:nvPicPr>
            <p:blipFill>
              <a:blip r:embed="rId16"/>
              <a:stretch>
                <a:fillRect/>
              </a:stretch>
            </p:blipFill>
            <p:spPr>
              <a:xfrm>
                <a:off x="3901658" y="3849040"/>
                <a:ext cx="201926"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2" name="Ink 51">
                <a:extLst>
                  <a:ext uri="{FF2B5EF4-FFF2-40B4-BE49-F238E27FC236}">
                    <a16:creationId xmlns:a16="http://schemas.microsoft.com/office/drawing/2014/main" id="{CB5B6BCC-C8EB-40D3-8757-6567B4CD3DAE}"/>
                  </a:ext>
                </a:extLst>
              </p14:cNvPr>
              <p14:cNvContentPartPr/>
              <p14:nvPr/>
            </p14:nvContentPartPr>
            <p14:xfrm>
              <a:off x="3587000" y="3871360"/>
              <a:ext cx="248040" cy="177840"/>
            </p14:xfrm>
          </p:contentPart>
        </mc:Choice>
        <mc:Fallback xmlns="">
          <p:pic>
            <p:nvPicPr>
              <p:cNvPr id="52" name="Ink 51">
                <a:extLst>
                  <a:ext uri="{FF2B5EF4-FFF2-40B4-BE49-F238E27FC236}">
                    <a16:creationId xmlns:a16="http://schemas.microsoft.com/office/drawing/2014/main" id="{CB5B6BCC-C8EB-40D3-8757-6567B4CD3DAE}"/>
                  </a:ext>
                </a:extLst>
              </p:cNvPr>
              <p:cNvPicPr/>
              <p:nvPr/>
            </p:nvPicPr>
            <p:blipFill>
              <a:blip r:embed="rId18"/>
              <a:stretch>
                <a:fillRect/>
              </a:stretch>
            </p:blipFill>
            <p:spPr>
              <a:xfrm>
                <a:off x="3577987" y="3862342"/>
                <a:ext cx="265706" cy="19551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00AEA4CF-8CDA-4916-B8A7-D8A636BDD0EE}"/>
                  </a:ext>
                </a:extLst>
              </p14:cNvPr>
              <p14:cNvContentPartPr/>
              <p14:nvPr/>
            </p14:nvContentPartPr>
            <p14:xfrm>
              <a:off x="3053480" y="3890800"/>
              <a:ext cx="466920" cy="179640"/>
            </p14:xfrm>
          </p:contentPart>
        </mc:Choice>
        <mc:Fallback xmlns="">
          <p:pic>
            <p:nvPicPr>
              <p:cNvPr id="53" name="Ink 52">
                <a:extLst>
                  <a:ext uri="{FF2B5EF4-FFF2-40B4-BE49-F238E27FC236}">
                    <a16:creationId xmlns:a16="http://schemas.microsoft.com/office/drawing/2014/main" id="{00AEA4CF-8CDA-4916-B8A7-D8A636BDD0EE}"/>
                  </a:ext>
                </a:extLst>
              </p:cNvPr>
              <p:cNvPicPr/>
              <p:nvPr/>
            </p:nvPicPr>
            <p:blipFill>
              <a:blip r:embed="rId20"/>
              <a:stretch>
                <a:fillRect/>
              </a:stretch>
            </p:blipFill>
            <p:spPr>
              <a:xfrm>
                <a:off x="3044473" y="3881782"/>
                <a:ext cx="484574" cy="19731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116EEADD-FC18-4762-8658-FAA2B5938E3C}"/>
                  </a:ext>
                </a:extLst>
              </p14:cNvPr>
              <p14:cNvContentPartPr/>
              <p14:nvPr/>
            </p14:nvContentPartPr>
            <p14:xfrm>
              <a:off x="4195040" y="3816280"/>
              <a:ext cx="483480" cy="208800"/>
            </p14:xfrm>
          </p:contentPart>
        </mc:Choice>
        <mc:Fallback xmlns="">
          <p:pic>
            <p:nvPicPr>
              <p:cNvPr id="60" name="Ink 59">
                <a:extLst>
                  <a:ext uri="{FF2B5EF4-FFF2-40B4-BE49-F238E27FC236}">
                    <a16:creationId xmlns:a16="http://schemas.microsoft.com/office/drawing/2014/main" id="{116EEADD-FC18-4762-8658-FAA2B5938E3C}"/>
                  </a:ext>
                </a:extLst>
              </p:cNvPr>
              <p:cNvPicPr/>
              <p:nvPr/>
            </p:nvPicPr>
            <p:blipFill>
              <a:blip r:embed="rId22"/>
              <a:stretch>
                <a:fillRect/>
              </a:stretch>
            </p:blipFill>
            <p:spPr>
              <a:xfrm>
                <a:off x="4186033" y="3807280"/>
                <a:ext cx="501133"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0" na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8480"/>
            </p14:xfrm>
          </p:contentPart>
        </mc:Choice>
        <mc:Fallback xmlns="">
          <p:pic>
            <p:nvPicPr>
              <p:cNvPr id="140" name="Ink 139">
                <a:extLst>
                  <a:ext uri="{FF2B5EF4-FFF2-40B4-BE49-F238E27FC236}">
                    <a16:creationId xmlns:a16="http://schemas.microsoft.com/office/drawing/2014/main" id="{7466BD9D-9E29-4093-A4B4-BE0A86A0BE92}"/>
                  </a:ext>
                </a:extLst>
              </p:cNvPr>
              <p:cNvPicPr/>
              <p:nvPr/>
            </p:nvPicPr>
            <p:blipFill>
              <a:blip r:embed="rId24"/>
              <a:stretch>
                <a:fillRect/>
              </a:stretch>
            </p:blipFill>
            <p:spPr>
              <a:xfrm>
                <a:off x="748400" y="4448440"/>
                <a:ext cx="4086360" cy="180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1" name="Ink 150">
                <a:extLst>
                  <a:ext uri="{FF2B5EF4-FFF2-40B4-BE49-F238E27FC236}">
                    <a16:creationId xmlns:a16="http://schemas.microsoft.com/office/drawing/2014/main" id="{0DB3D200-B6A4-4072-A83F-18DF4690A502}"/>
                  </a:ext>
                </a:extLst>
              </p14:cNvPr>
              <p14:cNvContentPartPr/>
              <p14:nvPr/>
            </p14:nvContentPartPr>
            <p14:xfrm>
              <a:off x="1656320" y="6443560"/>
              <a:ext cx="1227600" cy="203040"/>
            </p14:xfrm>
          </p:contentPart>
        </mc:Choice>
        <mc:Fallback xmlns="">
          <p:pic>
            <p:nvPicPr>
              <p:cNvPr id="151" name="Ink 150">
                <a:extLst>
                  <a:ext uri="{FF2B5EF4-FFF2-40B4-BE49-F238E27FC236}">
                    <a16:creationId xmlns:a16="http://schemas.microsoft.com/office/drawing/2014/main" id="{0DB3D200-B6A4-4072-A83F-18DF4690A502}"/>
                  </a:ext>
                </a:extLst>
              </p:cNvPr>
              <p:cNvPicPr/>
              <p:nvPr/>
            </p:nvPicPr>
            <p:blipFill>
              <a:blip r:embed="rId26"/>
              <a:stretch>
                <a:fillRect/>
              </a:stretch>
            </p:blipFill>
            <p:spPr>
              <a:xfrm>
                <a:off x="1647323" y="6434576"/>
                <a:ext cx="1245235" cy="22064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2" name="Ink 151">
                <a:extLst>
                  <a:ext uri="{FF2B5EF4-FFF2-40B4-BE49-F238E27FC236}">
                    <a16:creationId xmlns:a16="http://schemas.microsoft.com/office/drawing/2014/main" id="{396A4447-8AF1-4E96-A271-D628E48FAB8C}"/>
                  </a:ext>
                </a:extLst>
              </p14:cNvPr>
              <p14:cNvContentPartPr/>
              <p14:nvPr/>
            </p14:nvContentPartPr>
            <p14:xfrm>
              <a:off x="5183600" y="3667240"/>
              <a:ext cx="83880" cy="2643480"/>
            </p14:xfrm>
          </p:contentPart>
        </mc:Choice>
        <mc:Fallback xmlns="">
          <p:pic>
            <p:nvPicPr>
              <p:cNvPr id="152" name="Ink 151">
                <a:extLst>
                  <a:ext uri="{FF2B5EF4-FFF2-40B4-BE49-F238E27FC236}">
                    <a16:creationId xmlns:a16="http://schemas.microsoft.com/office/drawing/2014/main" id="{396A4447-8AF1-4E96-A271-D628E48FAB8C}"/>
                  </a:ext>
                </a:extLst>
              </p:cNvPr>
              <p:cNvPicPr/>
              <p:nvPr/>
            </p:nvPicPr>
            <p:blipFill>
              <a:blip r:embed="rId28"/>
              <a:stretch>
                <a:fillRect/>
              </a:stretch>
            </p:blipFill>
            <p:spPr>
              <a:xfrm>
                <a:off x="5174600" y="3658241"/>
                <a:ext cx="101520" cy="266111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2" name="Ink 331">
                <a:extLst>
                  <a:ext uri="{FF2B5EF4-FFF2-40B4-BE49-F238E27FC236}">
                    <a16:creationId xmlns:a16="http://schemas.microsoft.com/office/drawing/2014/main" id="{23B6FBBA-EB2D-47C5-B38B-1618AB612303}"/>
                  </a:ext>
                </a:extLst>
              </p14:cNvPr>
              <p14:cNvContentPartPr/>
              <p14:nvPr/>
            </p14:nvContentPartPr>
            <p14:xfrm>
              <a:off x="5511560" y="3798640"/>
              <a:ext cx="3281400" cy="2882880"/>
            </p14:xfrm>
          </p:contentPart>
        </mc:Choice>
        <mc:Fallback xmlns="">
          <p:pic>
            <p:nvPicPr>
              <p:cNvPr id="332" name="Ink 331">
                <a:extLst>
                  <a:ext uri="{FF2B5EF4-FFF2-40B4-BE49-F238E27FC236}">
                    <a16:creationId xmlns:a16="http://schemas.microsoft.com/office/drawing/2014/main" id="{23B6FBBA-EB2D-47C5-B38B-1618AB612303}"/>
                  </a:ext>
                </a:extLst>
              </p:cNvPr>
              <p:cNvPicPr/>
              <p:nvPr/>
            </p:nvPicPr>
            <p:blipFill>
              <a:blip r:embed="rId30"/>
              <a:stretch>
                <a:fillRect/>
              </a:stretch>
            </p:blipFill>
            <p:spPr>
              <a:xfrm>
                <a:off x="5502560" y="3789640"/>
                <a:ext cx="3299040" cy="2900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3" name="Ink 332">
                <a:extLst>
                  <a:ext uri="{FF2B5EF4-FFF2-40B4-BE49-F238E27FC236}">
                    <a16:creationId xmlns:a16="http://schemas.microsoft.com/office/drawing/2014/main" id="{BEA2C9B1-516E-4470-B25E-5440F733B3D6}"/>
                  </a:ext>
                </a:extLst>
              </p14:cNvPr>
              <p14:cNvContentPartPr/>
              <p14:nvPr/>
            </p14:nvContentPartPr>
            <p14:xfrm>
              <a:off x="9020240" y="3662200"/>
              <a:ext cx="2946960" cy="2507040"/>
            </p14:xfrm>
          </p:contentPart>
        </mc:Choice>
        <mc:Fallback xmlns="">
          <p:pic>
            <p:nvPicPr>
              <p:cNvPr id="333" name="Ink 332">
                <a:extLst>
                  <a:ext uri="{FF2B5EF4-FFF2-40B4-BE49-F238E27FC236}">
                    <a16:creationId xmlns:a16="http://schemas.microsoft.com/office/drawing/2014/main" id="{BEA2C9B1-516E-4470-B25E-5440F733B3D6}"/>
                  </a:ext>
                </a:extLst>
              </p:cNvPr>
              <p:cNvPicPr/>
              <p:nvPr/>
            </p:nvPicPr>
            <p:blipFill>
              <a:blip r:embed="rId32"/>
              <a:stretch>
                <a:fillRect/>
              </a:stretch>
            </p:blipFill>
            <p:spPr>
              <a:xfrm>
                <a:off x="9011241" y="3653200"/>
                <a:ext cx="2964598" cy="2524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3" name="Ink 492">
                <a:extLst>
                  <a:ext uri="{FF2B5EF4-FFF2-40B4-BE49-F238E27FC236}">
                    <a16:creationId xmlns:a16="http://schemas.microsoft.com/office/drawing/2014/main" id="{90163F18-D5B6-4180-A4FA-5121AEDCA8BB}"/>
                  </a:ext>
                </a:extLst>
              </p14:cNvPr>
              <p14:cNvContentPartPr/>
              <p14:nvPr/>
            </p14:nvContentPartPr>
            <p14:xfrm>
              <a:off x="9021560" y="4214440"/>
              <a:ext cx="2796120" cy="2124360"/>
            </p14:xfrm>
          </p:contentPart>
        </mc:Choice>
        <mc:Fallback xmlns="">
          <p:pic>
            <p:nvPicPr>
              <p:cNvPr id="493" name="Ink 492">
                <a:extLst>
                  <a:ext uri="{FF2B5EF4-FFF2-40B4-BE49-F238E27FC236}">
                    <a16:creationId xmlns:a16="http://schemas.microsoft.com/office/drawing/2014/main" id="{90163F18-D5B6-4180-A4FA-5121AEDCA8BB}"/>
                  </a:ext>
                </a:extLst>
              </p:cNvPr>
              <p:cNvPicPr/>
              <p:nvPr/>
            </p:nvPicPr>
            <p:blipFill>
              <a:blip r:embed="rId34"/>
              <a:stretch>
                <a:fillRect/>
              </a:stretch>
            </p:blipFill>
            <p:spPr>
              <a:xfrm>
                <a:off x="9012561" y="4205442"/>
                <a:ext cx="2813758" cy="214199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4" name="Ink 493">
                <a:extLst>
                  <a:ext uri="{FF2B5EF4-FFF2-40B4-BE49-F238E27FC236}">
                    <a16:creationId xmlns:a16="http://schemas.microsoft.com/office/drawing/2014/main" id="{2A358172-0335-4320-851B-724C25F2144F}"/>
                  </a:ext>
                </a:extLst>
              </p14:cNvPr>
              <p14:cNvContentPartPr/>
              <p14:nvPr/>
            </p14:nvContentPartPr>
            <p14:xfrm>
              <a:off x="10484600" y="3874240"/>
              <a:ext cx="261360" cy="229320"/>
            </p14:xfrm>
          </p:contentPart>
        </mc:Choice>
        <mc:Fallback xmlns="">
          <p:pic>
            <p:nvPicPr>
              <p:cNvPr id="494" name="Ink 493">
                <a:extLst>
                  <a:ext uri="{FF2B5EF4-FFF2-40B4-BE49-F238E27FC236}">
                    <a16:creationId xmlns:a16="http://schemas.microsoft.com/office/drawing/2014/main" id="{2A358172-0335-4320-851B-724C25F2144F}"/>
                  </a:ext>
                </a:extLst>
              </p:cNvPr>
              <p:cNvPicPr/>
              <p:nvPr/>
            </p:nvPicPr>
            <p:blipFill>
              <a:blip r:embed="rId36"/>
              <a:stretch>
                <a:fillRect/>
              </a:stretch>
            </p:blipFill>
            <p:spPr>
              <a:xfrm>
                <a:off x="10475600" y="3865240"/>
                <a:ext cx="279000" cy="246960"/>
              </a:xfrm>
              <a:prstGeom prst="rect">
                <a:avLst/>
              </a:prstGeom>
            </p:spPr>
          </p:pic>
        </mc:Fallback>
      </mc:AlternateContent>
    </p:spTree>
    <p:extLst>
      <p:ext uri="{BB962C8B-B14F-4D97-AF65-F5344CB8AC3E}">
        <p14:creationId xmlns:p14="http://schemas.microsoft.com/office/powerpoint/2010/main" val="358829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F3508B-0224-466B-96A6-EEDA586E7E78}"/>
              </a:ext>
            </a:extLst>
          </p:cNvPr>
          <p:cNvSpPr>
            <a:spLocks noGrp="1"/>
          </p:cNvSpPr>
          <p:nvPr>
            <p:ph idx="1"/>
          </p:nvPr>
        </p:nvSpPr>
        <p:spPr>
          <a:xfrm>
            <a:off x="838200" y="802640"/>
            <a:ext cx="10515600" cy="5374323"/>
          </a:xfrm>
        </p:spPr>
        <p:txBody>
          <a:bodyPr/>
          <a:lstStyle/>
          <a:p>
            <a:r>
              <a:rPr lang="en-IN"/>
              <a:t>Graph Databases</a:t>
            </a:r>
          </a:p>
          <a:p>
            <a:pPr lvl="1"/>
            <a:r>
              <a:rPr lang="en-IN"/>
              <a:t>Explicitly track relationships between entities</a:t>
            </a:r>
          </a:p>
          <a:p>
            <a:pPr lvl="2"/>
            <a:endParaRPr lang="en-IN"/>
          </a:p>
          <a:p>
            <a:pPr lvl="8"/>
            <a:endParaRPr lang="en-IN"/>
          </a:p>
          <a:p>
            <a:pPr lvl="2"/>
            <a:endParaRPr lang="en-IN"/>
          </a:p>
          <a:p>
            <a:pPr lvl="2"/>
            <a:endParaRPr lang="en-IN"/>
          </a:p>
          <a:p>
            <a:pPr lvl="2"/>
            <a:r>
              <a:rPr lang="en-IN"/>
              <a:t>e.g. Chris  City  Auckland</a:t>
            </a:r>
          </a:p>
          <a:p>
            <a:pPr lvl="2"/>
            <a:endParaRPr lang="en-IN"/>
          </a:p>
          <a:p>
            <a:pPr lvl="1"/>
            <a:r>
              <a:rPr lang="en-IN"/>
              <a:t>Examples</a:t>
            </a:r>
          </a:p>
          <a:p>
            <a:pPr lvl="2"/>
            <a:r>
              <a:rPr lang="en-IN"/>
              <a:t>Allegro Graph</a:t>
            </a:r>
          </a:p>
          <a:p>
            <a:pPr lvl="2"/>
            <a:r>
              <a:rPr lang="en-IN"/>
              <a:t>Neo4j</a:t>
            </a:r>
          </a:p>
          <a:p>
            <a:pPr lvl="2"/>
            <a:r>
              <a:rPr lang="en-IN"/>
              <a:t>Twitter’s Flock DB</a:t>
            </a:r>
          </a:p>
          <a:p>
            <a:pPr lvl="1"/>
            <a:endParaRPr lang="en-IN"/>
          </a:p>
        </p:txBody>
      </p:sp>
      <p:sp>
        <p:nvSpPr>
          <p:cNvPr id="4" name="Oval 3">
            <a:extLst>
              <a:ext uri="{FF2B5EF4-FFF2-40B4-BE49-F238E27FC236}">
                <a16:creationId xmlns:a16="http://schemas.microsoft.com/office/drawing/2014/main" id="{60C806D5-C95A-4883-8E55-42BCD9E704C6}"/>
              </a:ext>
            </a:extLst>
          </p:cNvPr>
          <p:cNvSpPr/>
          <p:nvPr/>
        </p:nvSpPr>
        <p:spPr>
          <a:xfrm>
            <a:off x="1605280" y="1887220"/>
            <a:ext cx="721360" cy="680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C861E91-9C37-434B-B3FF-1CA7C3A59A2C}"/>
              </a:ext>
            </a:extLst>
          </p:cNvPr>
          <p:cNvSpPr/>
          <p:nvPr/>
        </p:nvSpPr>
        <p:spPr>
          <a:xfrm>
            <a:off x="4536440" y="1887220"/>
            <a:ext cx="721360" cy="68072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E298EA57-2B0C-4CF0-92CA-E3843C54DB34}"/>
              </a:ext>
            </a:extLst>
          </p:cNvPr>
          <p:cNvCxnSpPr>
            <a:cxnSpLocks/>
            <a:stCxn id="4" idx="6"/>
            <a:endCxn id="5" idx="2"/>
          </p:cNvCxnSpPr>
          <p:nvPr/>
        </p:nvCxnSpPr>
        <p:spPr>
          <a:xfrm>
            <a:off x="2326640" y="2227580"/>
            <a:ext cx="220980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0885905-6593-487C-B20F-13737BDD0699}"/>
              </a:ext>
            </a:extLst>
          </p:cNvPr>
          <p:cNvSpPr txBox="1"/>
          <p:nvPr/>
        </p:nvSpPr>
        <p:spPr>
          <a:xfrm>
            <a:off x="2953556" y="1887220"/>
            <a:ext cx="955967" cy="369332"/>
          </a:xfrm>
          <a:prstGeom prst="rect">
            <a:avLst/>
          </a:prstGeom>
          <a:noFill/>
        </p:spPr>
        <p:txBody>
          <a:bodyPr wrap="none" rtlCol="0">
            <a:spAutoFit/>
          </a:bodyPr>
          <a:lstStyle/>
          <a:p>
            <a:r>
              <a:rPr lang="en-IN"/>
              <a:t>Relation</a:t>
            </a:r>
          </a:p>
        </p:txBody>
      </p:sp>
      <p:sp>
        <p:nvSpPr>
          <p:cNvPr id="11" name="TextBox 10">
            <a:extLst>
              <a:ext uri="{FF2B5EF4-FFF2-40B4-BE49-F238E27FC236}">
                <a16:creationId xmlns:a16="http://schemas.microsoft.com/office/drawing/2014/main" id="{A500EA76-CB52-4FC5-B2F8-3A36CF9E03B6}"/>
              </a:ext>
            </a:extLst>
          </p:cNvPr>
          <p:cNvSpPr txBox="1"/>
          <p:nvPr/>
        </p:nvSpPr>
        <p:spPr>
          <a:xfrm>
            <a:off x="1487976" y="2538968"/>
            <a:ext cx="862737" cy="369332"/>
          </a:xfrm>
          <a:prstGeom prst="rect">
            <a:avLst/>
          </a:prstGeom>
          <a:noFill/>
        </p:spPr>
        <p:txBody>
          <a:bodyPr wrap="none" rtlCol="0">
            <a:spAutoFit/>
          </a:bodyPr>
          <a:lstStyle/>
          <a:p>
            <a:r>
              <a:rPr lang="en-IN"/>
              <a:t>Node 1</a:t>
            </a:r>
          </a:p>
        </p:txBody>
      </p:sp>
      <p:sp>
        <p:nvSpPr>
          <p:cNvPr id="12" name="TextBox 11">
            <a:extLst>
              <a:ext uri="{FF2B5EF4-FFF2-40B4-BE49-F238E27FC236}">
                <a16:creationId xmlns:a16="http://schemas.microsoft.com/office/drawing/2014/main" id="{1B782F06-4454-4A9C-B456-95338BC74157}"/>
              </a:ext>
            </a:extLst>
          </p:cNvPr>
          <p:cNvSpPr txBox="1"/>
          <p:nvPr/>
        </p:nvSpPr>
        <p:spPr>
          <a:xfrm>
            <a:off x="4480096" y="2538968"/>
            <a:ext cx="862737" cy="369332"/>
          </a:xfrm>
          <a:prstGeom prst="rect">
            <a:avLst/>
          </a:prstGeom>
          <a:noFill/>
        </p:spPr>
        <p:txBody>
          <a:bodyPr wrap="none" rtlCol="0">
            <a:spAutoFit/>
          </a:bodyPr>
          <a:lstStyle/>
          <a:p>
            <a:r>
              <a:rPr lang="en-IN"/>
              <a:t>Node 2</a:t>
            </a:r>
          </a:p>
        </p:txBody>
      </p:sp>
      <p:cxnSp>
        <p:nvCxnSpPr>
          <p:cNvPr id="14" name="Straight Connector 13">
            <a:extLst>
              <a:ext uri="{FF2B5EF4-FFF2-40B4-BE49-F238E27FC236}">
                <a16:creationId xmlns:a16="http://schemas.microsoft.com/office/drawing/2014/main" id="{10610611-B269-4C3A-AFC2-E644EFF6232B}"/>
              </a:ext>
            </a:extLst>
          </p:cNvPr>
          <p:cNvCxnSpPr>
            <a:cxnSpLocks/>
          </p:cNvCxnSpPr>
          <p:nvPr/>
        </p:nvCxnSpPr>
        <p:spPr>
          <a:xfrm>
            <a:off x="3067424" y="3307080"/>
            <a:ext cx="519056"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85" name="Ink 184">
                <a:extLst>
                  <a:ext uri="{FF2B5EF4-FFF2-40B4-BE49-F238E27FC236}">
                    <a16:creationId xmlns:a16="http://schemas.microsoft.com/office/drawing/2014/main" id="{5A307CDC-EFFC-49C6-9348-95204BB43B6C}"/>
                  </a:ext>
                </a:extLst>
              </p14:cNvPr>
              <p14:cNvContentPartPr/>
              <p14:nvPr/>
            </p14:nvContentPartPr>
            <p14:xfrm>
              <a:off x="5729720" y="1847800"/>
              <a:ext cx="6184440" cy="4712400"/>
            </p14:xfrm>
          </p:contentPart>
        </mc:Choice>
        <mc:Fallback xmlns="">
          <p:pic>
            <p:nvPicPr>
              <p:cNvPr id="185" name="Ink 184">
                <a:extLst>
                  <a:ext uri="{FF2B5EF4-FFF2-40B4-BE49-F238E27FC236}">
                    <a16:creationId xmlns:a16="http://schemas.microsoft.com/office/drawing/2014/main" id="{5A307CDC-EFFC-49C6-9348-95204BB43B6C}"/>
                  </a:ext>
                </a:extLst>
              </p:cNvPr>
              <p:cNvPicPr/>
              <p:nvPr/>
            </p:nvPicPr>
            <p:blipFill>
              <a:blip r:embed="rId4"/>
              <a:stretch>
                <a:fillRect/>
              </a:stretch>
            </p:blipFill>
            <p:spPr>
              <a:xfrm>
                <a:off x="5720719" y="1838800"/>
                <a:ext cx="6202081" cy="4730040"/>
              </a:xfrm>
              <a:prstGeom prst="rect">
                <a:avLst/>
              </a:prstGeom>
            </p:spPr>
          </p:pic>
        </mc:Fallback>
      </mc:AlternateContent>
    </p:spTree>
    <p:extLst>
      <p:ext uri="{BB962C8B-B14F-4D97-AF65-F5344CB8AC3E}">
        <p14:creationId xmlns:p14="http://schemas.microsoft.com/office/powerpoint/2010/main" val="139279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A5E4-867B-45FD-AAEF-BC821F35D52D}"/>
              </a:ext>
            </a:extLst>
          </p:cNvPr>
          <p:cNvSpPr>
            <a:spLocks noGrp="1"/>
          </p:cNvSpPr>
          <p:nvPr>
            <p:ph type="title"/>
          </p:nvPr>
        </p:nvSpPr>
        <p:spPr/>
        <p:txBody>
          <a:bodyPr/>
          <a:lstStyle/>
          <a:p>
            <a:r>
              <a:rPr lang="en-IN"/>
              <a:t>NoSQL – Common Traits</a:t>
            </a:r>
          </a:p>
        </p:txBody>
      </p:sp>
      <p:sp>
        <p:nvSpPr>
          <p:cNvPr id="6" name="TextBox 5">
            <a:extLst>
              <a:ext uri="{FF2B5EF4-FFF2-40B4-BE49-F238E27FC236}">
                <a16:creationId xmlns:a16="http://schemas.microsoft.com/office/drawing/2014/main" id="{23C2233C-34BF-4CF6-91FC-30E5D180E166}"/>
              </a:ext>
            </a:extLst>
          </p:cNvPr>
          <p:cNvSpPr txBox="1"/>
          <p:nvPr/>
        </p:nvSpPr>
        <p:spPr>
          <a:xfrm>
            <a:off x="2388920" y="1690687"/>
            <a:ext cx="2156360" cy="769441"/>
          </a:xfrm>
          <a:prstGeom prst="rect">
            <a:avLst/>
          </a:prstGeom>
          <a:noFill/>
        </p:spPr>
        <p:txBody>
          <a:bodyPr wrap="none" rtlCol="0">
            <a:spAutoFit/>
          </a:bodyPr>
          <a:lstStyle/>
          <a:p>
            <a:r>
              <a:rPr lang="en-IN" sz="4400"/>
              <a:t>GOOGLE</a:t>
            </a:r>
          </a:p>
        </p:txBody>
      </p:sp>
      <p:sp>
        <p:nvSpPr>
          <p:cNvPr id="7" name="TextBox 6">
            <a:extLst>
              <a:ext uri="{FF2B5EF4-FFF2-40B4-BE49-F238E27FC236}">
                <a16:creationId xmlns:a16="http://schemas.microsoft.com/office/drawing/2014/main" id="{B4694C7E-DA6C-4F79-89BF-846513F56127}"/>
              </a:ext>
            </a:extLst>
          </p:cNvPr>
          <p:cNvSpPr txBox="1"/>
          <p:nvPr/>
        </p:nvSpPr>
        <p:spPr>
          <a:xfrm>
            <a:off x="6334945" y="1690687"/>
            <a:ext cx="5794215" cy="769441"/>
          </a:xfrm>
          <a:prstGeom prst="rect">
            <a:avLst/>
          </a:prstGeom>
          <a:noFill/>
        </p:spPr>
        <p:txBody>
          <a:bodyPr wrap="none" rtlCol="0">
            <a:spAutoFit/>
          </a:bodyPr>
          <a:lstStyle/>
          <a:p>
            <a:r>
              <a:rPr lang="en-IN" sz="4400"/>
              <a:t>APACHE / OPEN SOURCE</a:t>
            </a:r>
          </a:p>
        </p:txBody>
      </p:sp>
      <p:cxnSp>
        <p:nvCxnSpPr>
          <p:cNvPr id="9" name="Straight Connector 8">
            <a:extLst>
              <a:ext uri="{FF2B5EF4-FFF2-40B4-BE49-F238E27FC236}">
                <a16:creationId xmlns:a16="http://schemas.microsoft.com/office/drawing/2014/main" id="{98FB0E69-7AB8-47F8-BBB3-E0F6FFC80A52}"/>
              </a:ext>
            </a:extLst>
          </p:cNvPr>
          <p:cNvCxnSpPr/>
          <p:nvPr/>
        </p:nvCxnSpPr>
        <p:spPr>
          <a:xfrm>
            <a:off x="1899920" y="2460128"/>
            <a:ext cx="10109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9" name="Ink 108">
                <a:extLst>
                  <a:ext uri="{FF2B5EF4-FFF2-40B4-BE49-F238E27FC236}">
                    <a16:creationId xmlns:a16="http://schemas.microsoft.com/office/drawing/2014/main" id="{B86B6B00-4596-46B0-9365-9106855322F7}"/>
                  </a:ext>
                </a:extLst>
              </p14:cNvPr>
              <p14:cNvContentPartPr/>
              <p14:nvPr/>
            </p14:nvContentPartPr>
            <p14:xfrm>
              <a:off x="4418240" y="4076200"/>
              <a:ext cx="3783960" cy="376920"/>
            </p14:xfrm>
          </p:contentPart>
        </mc:Choice>
        <mc:Fallback xmlns="">
          <p:pic>
            <p:nvPicPr>
              <p:cNvPr id="109" name="Ink 108">
                <a:extLst>
                  <a:ext uri="{FF2B5EF4-FFF2-40B4-BE49-F238E27FC236}">
                    <a16:creationId xmlns:a16="http://schemas.microsoft.com/office/drawing/2014/main" id="{B86B6B00-4596-46B0-9365-9106855322F7}"/>
                  </a:ext>
                </a:extLst>
              </p:cNvPr>
              <p:cNvPicPr/>
              <p:nvPr/>
            </p:nvPicPr>
            <p:blipFill>
              <a:blip r:embed="rId3"/>
              <a:stretch>
                <a:fillRect/>
              </a:stretch>
            </p:blipFill>
            <p:spPr>
              <a:xfrm>
                <a:off x="4409241" y="4067200"/>
                <a:ext cx="3801598"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0" name="Ink 109">
                <a:extLst>
                  <a:ext uri="{FF2B5EF4-FFF2-40B4-BE49-F238E27FC236}">
                    <a16:creationId xmlns:a16="http://schemas.microsoft.com/office/drawing/2014/main" id="{B46EDB34-0E2C-45C0-9867-DF1E63498E7B}"/>
                  </a:ext>
                </a:extLst>
              </p14:cNvPr>
              <p14:cNvContentPartPr/>
              <p14:nvPr/>
            </p14:nvContentPartPr>
            <p14:xfrm>
              <a:off x="5635040" y="1661680"/>
              <a:ext cx="11160" cy="260280"/>
            </p14:xfrm>
          </p:contentPart>
        </mc:Choice>
        <mc:Fallback xmlns="">
          <p:pic>
            <p:nvPicPr>
              <p:cNvPr id="110" name="Ink 109">
                <a:extLst>
                  <a:ext uri="{FF2B5EF4-FFF2-40B4-BE49-F238E27FC236}">
                    <a16:creationId xmlns:a16="http://schemas.microsoft.com/office/drawing/2014/main" id="{B46EDB34-0E2C-45C0-9867-DF1E63498E7B}"/>
                  </a:ext>
                </a:extLst>
              </p:cNvPr>
              <p:cNvPicPr/>
              <p:nvPr/>
            </p:nvPicPr>
            <p:blipFill>
              <a:blip r:embed="rId5"/>
              <a:stretch>
                <a:fillRect/>
              </a:stretch>
            </p:blipFill>
            <p:spPr>
              <a:xfrm>
                <a:off x="5626040" y="1652680"/>
                <a:ext cx="28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1" name="Ink 110">
                <a:extLst>
                  <a:ext uri="{FF2B5EF4-FFF2-40B4-BE49-F238E27FC236}">
                    <a16:creationId xmlns:a16="http://schemas.microsoft.com/office/drawing/2014/main" id="{8CD469DC-46BB-403F-AF97-D2FFECBFC6AA}"/>
                  </a:ext>
                </a:extLst>
              </p14:cNvPr>
              <p14:cNvContentPartPr/>
              <p14:nvPr/>
            </p14:nvContentPartPr>
            <p14:xfrm>
              <a:off x="5640440" y="2079640"/>
              <a:ext cx="11160" cy="238320"/>
            </p14:xfrm>
          </p:contentPart>
        </mc:Choice>
        <mc:Fallback xmlns="">
          <p:pic>
            <p:nvPicPr>
              <p:cNvPr id="111" name="Ink 110">
                <a:extLst>
                  <a:ext uri="{FF2B5EF4-FFF2-40B4-BE49-F238E27FC236}">
                    <a16:creationId xmlns:a16="http://schemas.microsoft.com/office/drawing/2014/main" id="{8CD469DC-46BB-403F-AF97-D2FFECBFC6AA}"/>
                  </a:ext>
                </a:extLst>
              </p:cNvPr>
              <p:cNvPicPr/>
              <p:nvPr/>
            </p:nvPicPr>
            <p:blipFill>
              <a:blip r:embed="rId7"/>
              <a:stretch>
                <a:fillRect/>
              </a:stretch>
            </p:blipFill>
            <p:spPr>
              <a:xfrm>
                <a:off x="5631440" y="2070640"/>
                <a:ext cx="28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5" name="Ink 114">
                <a:extLst>
                  <a:ext uri="{FF2B5EF4-FFF2-40B4-BE49-F238E27FC236}">
                    <a16:creationId xmlns:a16="http://schemas.microsoft.com/office/drawing/2014/main" id="{AC051443-9F52-4903-A16E-F4E11D5E8FF7}"/>
                  </a:ext>
                </a:extLst>
              </p14:cNvPr>
              <p14:cNvContentPartPr/>
              <p14:nvPr/>
            </p14:nvContentPartPr>
            <p14:xfrm>
              <a:off x="2224760" y="2477800"/>
              <a:ext cx="6562800" cy="1427400"/>
            </p14:xfrm>
          </p:contentPart>
        </mc:Choice>
        <mc:Fallback xmlns="">
          <p:pic>
            <p:nvPicPr>
              <p:cNvPr id="115" name="Ink 114">
                <a:extLst>
                  <a:ext uri="{FF2B5EF4-FFF2-40B4-BE49-F238E27FC236}">
                    <a16:creationId xmlns:a16="http://schemas.microsoft.com/office/drawing/2014/main" id="{AC051443-9F52-4903-A16E-F4E11D5E8FF7}"/>
                  </a:ext>
                </a:extLst>
              </p:cNvPr>
              <p:cNvPicPr/>
              <p:nvPr/>
            </p:nvPicPr>
            <p:blipFill>
              <a:blip r:embed="rId9"/>
              <a:stretch>
                <a:fillRect/>
              </a:stretch>
            </p:blipFill>
            <p:spPr>
              <a:xfrm>
                <a:off x="2215760" y="2468798"/>
                <a:ext cx="6580441" cy="145404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6" name="Ink 115">
                <a:extLst>
                  <a:ext uri="{FF2B5EF4-FFF2-40B4-BE49-F238E27FC236}">
                    <a16:creationId xmlns:a16="http://schemas.microsoft.com/office/drawing/2014/main" id="{2390F389-FFB9-4C31-B43A-5774BCA7176D}"/>
                  </a:ext>
                </a:extLst>
              </p14:cNvPr>
              <p14:cNvContentPartPr/>
              <p14:nvPr/>
            </p14:nvContentPartPr>
            <p14:xfrm>
              <a:off x="5639000" y="4568680"/>
              <a:ext cx="24120" cy="304560"/>
            </p14:xfrm>
          </p:contentPart>
        </mc:Choice>
        <mc:Fallback xmlns="">
          <p:pic>
            <p:nvPicPr>
              <p:cNvPr id="116" name="Ink 115">
                <a:extLst>
                  <a:ext uri="{FF2B5EF4-FFF2-40B4-BE49-F238E27FC236}">
                    <a16:creationId xmlns:a16="http://schemas.microsoft.com/office/drawing/2014/main" id="{2390F389-FFB9-4C31-B43A-5774BCA7176D}"/>
                  </a:ext>
                </a:extLst>
              </p:cNvPr>
              <p:cNvPicPr/>
              <p:nvPr/>
            </p:nvPicPr>
            <p:blipFill>
              <a:blip r:embed="rId11"/>
              <a:stretch>
                <a:fillRect/>
              </a:stretch>
            </p:blipFill>
            <p:spPr>
              <a:xfrm>
                <a:off x="5630000" y="4559669"/>
                <a:ext cx="41760" cy="32222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9" name="Ink 118">
                <a:extLst>
                  <a:ext uri="{FF2B5EF4-FFF2-40B4-BE49-F238E27FC236}">
                    <a16:creationId xmlns:a16="http://schemas.microsoft.com/office/drawing/2014/main" id="{A9EDC4BF-3B76-4B82-A72F-721C4D14EC5B}"/>
                  </a:ext>
                </a:extLst>
              </p14:cNvPr>
              <p14:cNvContentPartPr/>
              <p14:nvPr/>
            </p14:nvContentPartPr>
            <p14:xfrm>
              <a:off x="5640440" y="6731200"/>
              <a:ext cx="16560" cy="83160"/>
            </p14:xfrm>
          </p:contentPart>
        </mc:Choice>
        <mc:Fallback xmlns="">
          <p:pic>
            <p:nvPicPr>
              <p:cNvPr id="119" name="Ink 118">
                <a:extLst>
                  <a:ext uri="{FF2B5EF4-FFF2-40B4-BE49-F238E27FC236}">
                    <a16:creationId xmlns:a16="http://schemas.microsoft.com/office/drawing/2014/main" id="{A9EDC4BF-3B76-4B82-A72F-721C4D14EC5B}"/>
                  </a:ext>
                </a:extLst>
              </p:cNvPr>
              <p:cNvPicPr/>
              <p:nvPr/>
            </p:nvPicPr>
            <p:blipFill>
              <a:blip r:embed="rId13"/>
              <a:stretch>
                <a:fillRect/>
              </a:stretch>
            </p:blipFill>
            <p:spPr>
              <a:xfrm>
                <a:off x="5631440" y="6722239"/>
                <a:ext cx="34200" cy="1007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1" name="Ink 200">
                <a:extLst>
                  <a:ext uri="{FF2B5EF4-FFF2-40B4-BE49-F238E27FC236}">
                    <a16:creationId xmlns:a16="http://schemas.microsoft.com/office/drawing/2014/main" id="{4E1E97C5-7B89-419A-A4B5-EC6B11741566}"/>
                  </a:ext>
                </a:extLst>
              </p14:cNvPr>
              <p14:cNvContentPartPr/>
              <p14:nvPr/>
            </p14:nvContentPartPr>
            <p14:xfrm>
              <a:off x="2208200" y="5085640"/>
              <a:ext cx="6561720" cy="1468800"/>
            </p14:xfrm>
          </p:contentPart>
        </mc:Choice>
        <mc:Fallback xmlns="">
          <p:pic>
            <p:nvPicPr>
              <p:cNvPr id="201" name="Ink 200">
                <a:extLst>
                  <a:ext uri="{FF2B5EF4-FFF2-40B4-BE49-F238E27FC236}">
                    <a16:creationId xmlns:a16="http://schemas.microsoft.com/office/drawing/2014/main" id="{4E1E97C5-7B89-419A-A4B5-EC6B11741566}"/>
                  </a:ext>
                </a:extLst>
              </p:cNvPr>
              <p:cNvPicPr/>
              <p:nvPr/>
            </p:nvPicPr>
            <p:blipFill>
              <a:blip r:embed="rId15"/>
              <a:stretch>
                <a:fillRect/>
              </a:stretch>
            </p:blipFill>
            <p:spPr>
              <a:xfrm>
                <a:off x="2199200" y="5076638"/>
                <a:ext cx="6579360" cy="1486444"/>
              </a:xfrm>
              <a:prstGeom prst="rect">
                <a:avLst/>
              </a:prstGeom>
            </p:spPr>
          </p:pic>
        </mc:Fallback>
      </mc:AlternateContent>
    </p:spTree>
    <p:extLst>
      <p:ext uri="{BB962C8B-B14F-4D97-AF65-F5344CB8AC3E}">
        <p14:creationId xmlns:p14="http://schemas.microsoft.com/office/powerpoint/2010/main" val="4217911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1169CC-341D-4D44-8093-DA4E1BCD90F2}"/>
              </a:ext>
            </a:extLst>
          </p:cNvPr>
          <p:cNvSpPr/>
          <p:nvPr/>
        </p:nvSpPr>
        <p:spPr>
          <a:xfrm>
            <a:off x="4717002" y="1636820"/>
            <a:ext cx="2757996" cy="358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184" name="Ink 183">
                <a:extLst>
                  <a:ext uri="{FF2B5EF4-FFF2-40B4-BE49-F238E27FC236}">
                    <a16:creationId xmlns:a16="http://schemas.microsoft.com/office/drawing/2014/main" id="{FABDA1A2-63D3-45AD-8678-29D9AAA738A1}"/>
                  </a:ext>
                </a:extLst>
              </p14:cNvPr>
              <p14:cNvContentPartPr/>
              <p14:nvPr/>
            </p14:nvContentPartPr>
            <p14:xfrm>
              <a:off x="5833353" y="3251555"/>
              <a:ext cx="258840" cy="168120"/>
            </p14:xfrm>
          </p:contentPart>
        </mc:Choice>
        <mc:Fallback xmlns="">
          <p:pic>
            <p:nvPicPr>
              <p:cNvPr id="184" name="Ink 183">
                <a:extLst>
                  <a:ext uri="{FF2B5EF4-FFF2-40B4-BE49-F238E27FC236}">
                    <a16:creationId xmlns:a16="http://schemas.microsoft.com/office/drawing/2014/main" id="{FABDA1A2-63D3-45AD-8678-29D9AAA738A1}"/>
                  </a:ext>
                </a:extLst>
              </p:cNvPr>
              <p:cNvPicPr/>
              <p:nvPr/>
            </p:nvPicPr>
            <p:blipFill>
              <a:blip r:embed="rId3"/>
              <a:stretch>
                <a:fillRect/>
              </a:stretch>
            </p:blipFill>
            <p:spPr>
              <a:xfrm>
                <a:off x="5824353" y="3242555"/>
                <a:ext cx="2764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4" name="Ink 293">
                <a:extLst>
                  <a:ext uri="{FF2B5EF4-FFF2-40B4-BE49-F238E27FC236}">
                    <a16:creationId xmlns:a16="http://schemas.microsoft.com/office/drawing/2014/main" id="{CB282E2D-A7D7-4EFE-BA30-A16B0C011CC9}"/>
                  </a:ext>
                </a:extLst>
              </p14:cNvPr>
              <p14:cNvContentPartPr/>
              <p14:nvPr/>
            </p14:nvContentPartPr>
            <p14:xfrm>
              <a:off x="2522073" y="1315115"/>
              <a:ext cx="1229400" cy="375840"/>
            </p14:xfrm>
          </p:contentPart>
        </mc:Choice>
        <mc:Fallback xmlns="">
          <p:pic>
            <p:nvPicPr>
              <p:cNvPr id="294" name="Ink 293">
                <a:extLst>
                  <a:ext uri="{FF2B5EF4-FFF2-40B4-BE49-F238E27FC236}">
                    <a16:creationId xmlns:a16="http://schemas.microsoft.com/office/drawing/2014/main" id="{CB282E2D-A7D7-4EFE-BA30-A16B0C011CC9}"/>
                  </a:ext>
                </a:extLst>
              </p:cNvPr>
              <p:cNvPicPr/>
              <p:nvPr/>
            </p:nvPicPr>
            <p:blipFill>
              <a:blip r:embed="rId5"/>
              <a:stretch>
                <a:fillRect/>
              </a:stretch>
            </p:blipFill>
            <p:spPr>
              <a:xfrm>
                <a:off x="2513076" y="1306115"/>
                <a:ext cx="1247035"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8" name="Ink 317">
                <a:extLst>
                  <a:ext uri="{FF2B5EF4-FFF2-40B4-BE49-F238E27FC236}">
                    <a16:creationId xmlns:a16="http://schemas.microsoft.com/office/drawing/2014/main" id="{DF216D7B-C28E-408F-B35D-B50EA8FC304E}"/>
                  </a:ext>
                </a:extLst>
              </p14:cNvPr>
              <p14:cNvContentPartPr/>
              <p14:nvPr/>
            </p14:nvContentPartPr>
            <p14:xfrm>
              <a:off x="8192793" y="1298915"/>
              <a:ext cx="2029320" cy="425880"/>
            </p14:xfrm>
          </p:contentPart>
        </mc:Choice>
        <mc:Fallback xmlns="">
          <p:pic>
            <p:nvPicPr>
              <p:cNvPr id="318" name="Ink 317">
                <a:extLst>
                  <a:ext uri="{FF2B5EF4-FFF2-40B4-BE49-F238E27FC236}">
                    <a16:creationId xmlns:a16="http://schemas.microsoft.com/office/drawing/2014/main" id="{DF216D7B-C28E-408F-B35D-B50EA8FC304E}"/>
                  </a:ext>
                </a:extLst>
              </p:cNvPr>
              <p:cNvPicPr/>
              <p:nvPr/>
            </p:nvPicPr>
            <p:blipFill>
              <a:blip r:embed="rId7"/>
              <a:stretch>
                <a:fillRect/>
              </a:stretch>
            </p:blipFill>
            <p:spPr>
              <a:xfrm>
                <a:off x="8183793" y="1289915"/>
                <a:ext cx="20469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9" name="Ink 348">
                <a:extLst>
                  <a:ext uri="{FF2B5EF4-FFF2-40B4-BE49-F238E27FC236}">
                    <a16:creationId xmlns:a16="http://schemas.microsoft.com/office/drawing/2014/main" id="{FFD84FCF-EFCB-4FD0-AFEB-B1C9A142F67E}"/>
                  </a:ext>
                </a:extLst>
              </p14:cNvPr>
              <p14:cNvContentPartPr/>
              <p14:nvPr/>
            </p14:nvContentPartPr>
            <p14:xfrm>
              <a:off x="2331633" y="5798195"/>
              <a:ext cx="6304680" cy="609840"/>
            </p14:xfrm>
          </p:contentPart>
        </mc:Choice>
        <mc:Fallback xmlns="">
          <p:pic>
            <p:nvPicPr>
              <p:cNvPr id="349" name="Ink 348">
                <a:extLst>
                  <a:ext uri="{FF2B5EF4-FFF2-40B4-BE49-F238E27FC236}">
                    <a16:creationId xmlns:a16="http://schemas.microsoft.com/office/drawing/2014/main" id="{FFD84FCF-EFCB-4FD0-AFEB-B1C9A142F67E}"/>
                  </a:ext>
                </a:extLst>
              </p:cNvPr>
              <p:cNvPicPr/>
              <p:nvPr/>
            </p:nvPicPr>
            <p:blipFill>
              <a:blip r:embed="rId9"/>
              <a:stretch>
                <a:fillRect/>
              </a:stretch>
            </p:blipFill>
            <p:spPr>
              <a:xfrm>
                <a:off x="2322633" y="5789190"/>
                <a:ext cx="6322320" cy="6274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9" name="Ink 368">
                <a:extLst>
                  <a:ext uri="{FF2B5EF4-FFF2-40B4-BE49-F238E27FC236}">
                    <a16:creationId xmlns:a16="http://schemas.microsoft.com/office/drawing/2014/main" id="{F4C26389-D13C-4998-9462-C9F07C174371}"/>
                  </a:ext>
                </a:extLst>
              </p14:cNvPr>
              <p14:cNvContentPartPr/>
              <p14:nvPr/>
            </p14:nvContentPartPr>
            <p14:xfrm>
              <a:off x="2535033" y="2018915"/>
              <a:ext cx="7268400" cy="1024920"/>
            </p14:xfrm>
          </p:contentPart>
        </mc:Choice>
        <mc:Fallback xmlns="">
          <p:pic>
            <p:nvPicPr>
              <p:cNvPr id="369" name="Ink 368">
                <a:extLst>
                  <a:ext uri="{FF2B5EF4-FFF2-40B4-BE49-F238E27FC236}">
                    <a16:creationId xmlns:a16="http://schemas.microsoft.com/office/drawing/2014/main" id="{F4C26389-D13C-4998-9462-C9F07C174371}"/>
                  </a:ext>
                </a:extLst>
              </p:cNvPr>
              <p:cNvPicPr/>
              <p:nvPr/>
            </p:nvPicPr>
            <p:blipFill>
              <a:blip r:embed="rId11"/>
              <a:stretch>
                <a:fillRect/>
              </a:stretch>
            </p:blipFill>
            <p:spPr>
              <a:xfrm>
                <a:off x="2526033" y="2009918"/>
                <a:ext cx="7286040" cy="104255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9" name="Ink 378">
                <a:extLst>
                  <a:ext uri="{FF2B5EF4-FFF2-40B4-BE49-F238E27FC236}">
                    <a16:creationId xmlns:a16="http://schemas.microsoft.com/office/drawing/2014/main" id="{3D087C9A-2C80-4B41-8A63-12E7C3FEFF46}"/>
                  </a:ext>
                </a:extLst>
              </p14:cNvPr>
              <p14:cNvContentPartPr/>
              <p14:nvPr/>
            </p14:nvContentPartPr>
            <p14:xfrm>
              <a:off x="2678673" y="3502475"/>
              <a:ext cx="6951960" cy="812880"/>
            </p14:xfrm>
          </p:contentPart>
        </mc:Choice>
        <mc:Fallback xmlns="">
          <p:pic>
            <p:nvPicPr>
              <p:cNvPr id="379" name="Ink 378">
                <a:extLst>
                  <a:ext uri="{FF2B5EF4-FFF2-40B4-BE49-F238E27FC236}">
                    <a16:creationId xmlns:a16="http://schemas.microsoft.com/office/drawing/2014/main" id="{3D087C9A-2C80-4B41-8A63-12E7C3FEFF46}"/>
                  </a:ext>
                </a:extLst>
              </p:cNvPr>
              <p:cNvPicPr/>
              <p:nvPr/>
            </p:nvPicPr>
            <p:blipFill>
              <a:blip r:embed="rId13"/>
              <a:stretch>
                <a:fillRect/>
              </a:stretch>
            </p:blipFill>
            <p:spPr>
              <a:xfrm>
                <a:off x="2669673" y="3493471"/>
                <a:ext cx="6969600" cy="83052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5" name="Ink 454">
                <a:extLst>
                  <a:ext uri="{FF2B5EF4-FFF2-40B4-BE49-F238E27FC236}">
                    <a16:creationId xmlns:a16="http://schemas.microsoft.com/office/drawing/2014/main" id="{8AA21F4B-EF5B-43E4-B2B9-5122522983AF}"/>
                  </a:ext>
                </a:extLst>
              </p14:cNvPr>
              <p14:cNvContentPartPr/>
              <p14:nvPr/>
            </p14:nvContentPartPr>
            <p14:xfrm>
              <a:off x="5163753" y="1306115"/>
              <a:ext cx="2298600" cy="245880"/>
            </p14:xfrm>
          </p:contentPart>
        </mc:Choice>
        <mc:Fallback xmlns="">
          <p:pic>
            <p:nvPicPr>
              <p:cNvPr id="455" name="Ink 454">
                <a:extLst>
                  <a:ext uri="{FF2B5EF4-FFF2-40B4-BE49-F238E27FC236}">
                    <a16:creationId xmlns:a16="http://schemas.microsoft.com/office/drawing/2014/main" id="{8AA21F4B-EF5B-43E4-B2B9-5122522983AF}"/>
                  </a:ext>
                </a:extLst>
              </p:cNvPr>
              <p:cNvPicPr/>
              <p:nvPr/>
            </p:nvPicPr>
            <p:blipFill>
              <a:blip r:embed="rId15"/>
              <a:stretch>
                <a:fillRect/>
              </a:stretch>
            </p:blipFill>
            <p:spPr>
              <a:xfrm>
                <a:off x="5154752" y="1297102"/>
                <a:ext cx="2316243" cy="26354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6" name="Ink 455">
                <a:extLst>
                  <a:ext uri="{FF2B5EF4-FFF2-40B4-BE49-F238E27FC236}">
                    <a16:creationId xmlns:a16="http://schemas.microsoft.com/office/drawing/2014/main" id="{E596FA95-66C5-431F-81B7-2B6D4F60058A}"/>
                  </a:ext>
                </a:extLst>
              </p14:cNvPr>
              <p14:cNvContentPartPr/>
              <p14:nvPr/>
            </p14:nvContentPartPr>
            <p14:xfrm>
              <a:off x="5111553" y="908315"/>
              <a:ext cx="1974240" cy="334080"/>
            </p14:xfrm>
          </p:contentPart>
        </mc:Choice>
        <mc:Fallback xmlns="">
          <p:pic>
            <p:nvPicPr>
              <p:cNvPr id="456" name="Ink 455">
                <a:extLst>
                  <a:ext uri="{FF2B5EF4-FFF2-40B4-BE49-F238E27FC236}">
                    <a16:creationId xmlns:a16="http://schemas.microsoft.com/office/drawing/2014/main" id="{E596FA95-66C5-431F-81B7-2B6D4F60058A}"/>
                  </a:ext>
                </a:extLst>
              </p:cNvPr>
              <p:cNvPicPr/>
              <p:nvPr/>
            </p:nvPicPr>
            <p:blipFill>
              <a:blip r:embed="rId17"/>
              <a:stretch>
                <a:fillRect/>
              </a:stretch>
            </p:blipFill>
            <p:spPr>
              <a:xfrm>
                <a:off x="5102555" y="899325"/>
                <a:ext cx="1991877" cy="351701"/>
              </a:xfrm>
              <a:prstGeom prst="rect">
                <a:avLst/>
              </a:prstGeom>
            </p:spPr>
          </p:pic>
        </mc:Fallback>
      </mc:AlternateContent>
    </p:spTree>
    <p:extLst>
      <p:ext uri="{BB962C8B-B14F-4D97-AF65-F5344CB8AC3E}">
        <p14:creationId xmlns:p14="http://schemas.microsoft.com/office/powerpoint/2010/main" val="3939775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6050-F17B-4B81-AE8F-F9E2325D6AE8}"/>
              </a:ext>
            </a:extLst>
          </p:cNvPr>
          <p:cNvSpPr>
            <a:spLocks noGrp="1"/>
          </p:cNvSpPr>
          <p:nvPr>
            <p:ph type="title"/>
          </p:nvPr>
        </p:nvSpPr>
        <p:spPr/>
        <p:txBody>
          <a:bodyPr/>
          <a:lstStyle/>
          <a:p>
            <a:r>
              <a:rPr lang="en-IN"/>
              <a:t>Why Parallel Job Processing Engines?</a:t>
            </a:r>
          </a:p>
        </p:txBody>
      </p:sp>
      <p:sp>
        <p:nvSpPr>
          <p:cNvPr id="3" name="Content Placeholder 2">
            <a:extLst>
              <a:ext uri="{FF2B5EF4-FFF2-40B4-BE49-F238E27FC236}">
                <a16:creationId xmlns:a16="http://schemas.microsoft.com/office/drawing/2014/main" id="{70E67EA0-F439-4FA2-B2F8-44E3CCCB3A35}"/>
              </a:ext>
            </a:extLst>
          </p:cNvPr>
          <p:cNvSpPr>
            <a:spLocks noGrp="1"/>
          </p:cNvSpPr>
          <p:nvPr>
            <p:ph idx="1"/>
          </p:nvPr>
        </p:nvSpPr>
        <p:spPr>
          <a:xfrm>
            <a:off x="838200" y="1825625"/>
            <a:ext cx="4825753" cy="4351338"/>
          </a:xfrm>
        </p:spPr>
        <p:txBody>
          <a:bodyPr>
            <a:normAutofit fontScale="62500" lnSpcReduction="20000"/>
          </a:bodyPr>
          <a:lstStyle/>
          <a:p>
            <a:r>
              <a:rPr lang="en-IN" sz="4000"/>
              <a:t>Querying NoSQL is less straightforward than RDBMS</a:t>
            </a:r>
          </a:p>
          <a:p>
            <a:pPr lvl="1"/>
            <a:r>
              <a:rPr lang="en-IN" sz="3600"/>
              <a:t>data is stored in less structured way</a:t>
            </a:r>
          </a:p>
          <a:p>
            <a:pPr lvl="1"/>
            <a:r>
              <a:rPr lang="en-IN" sz="3600"/>
              <a:t>data stored is distributed</a:t>
            </a:r>
          </a:p>
          <a:p>
            <a:pPr marL="457200" lvl="1" indent="0">
              <a:buNone/>
            </a:pPr>
            <a:endParaRPr lang="en-IN" sz="3600"/>
          </a:p>
          <a:p>
            <a:r>
              <a:rPr lang="en-IN" sz="4000"/>
              <a:t>Queries are therefore broken up and executed across multiple repos on different servers</a:t>
            </a:r>
          </a:p>
          <a:p>
            <a:pPr marL="0" indent="0">
              <a:buNone/>
            </a:pPr>
            <a:endParaRPr lang="en-IN" sz="4000"/>
          </a:p>
          <a:p>
            <a:r>
              <a:rPr lang="en-IN" sz="4000"/>
              <a:t>Sub-query’s results need to be collected and unified</a:t>
            </a:r>
          </a:p>
        </p:txBody>
      </p:sp>
      <mc:AlternateContent xmlns:mc="http://schemas.openxmlformats.org/markup-compatibility/2006" xmlns:p14="http://schemas.microsoft.com/office/powerpoint/2010/main">
        <mc:Choice Requires="p14">
          <p:contentPart p14:bwMode="auto" r:id="rId2">
            <p14:nvContentPartPr>
              <p14:cNvPr id="256" name="Ink 255">
                <a:extLst>
                  <a:ext uri="{FF2B5EF4-FFF2-40B4-BE49-F238E27FC236}">
                    <a16:creationId xmlns:a16="http://schemas.microsoft.com/office/drawing/2014/main" id="{BBC2AE83-0B21-4DD6-BC56-950E53F53CE2}"/>
                  </a:ext>
                </a:extLst>
              </p14:cNvPr>
              <p14:cNvContentPartPr/>
              <p14:nvPr/>
            </p14:nvContentPartPr>
            <p14:xfrm>
              <a:off x="9687240" y="4426920"/>
              <a:ext cx="342360" cy="263160"/>
            </p14:xfrm>
          </p:contentPart>
        </mc:Choice>
        <mc:Fallback xmlns="">
          <p:pic>
            <p:nvPicPr>
              <p:cNvPr id="256" name="Ink 255">
                <a:extLst>
                  <a:ext uri="{FF2B5EF4-FFF2-40B4-BE49-F238E27FC236}">
                    <a16:creationId xmlns:a16="http://schemas.microsoft.com/office/drawing/2014/main" id="{BBC2AE83-0B21-4DD6-BC56-950E53F53CE2}"/>
                  </a:ext>
                </a:extLst>
              </p:cNvPr>
              <p:cNvPicPr/>
              <p:nvPr/>
            </p:nvPicPr>
            <p:blipFill>
              <a:blip r:embed="rId3"/>
              <a:stretch>
                <a:fillRect/>
              </a:stretch>
            </p:blipFill>
            <p:spPr>
              <a:xfrm>
                <a:off x="9678240" y="4417920"/>
                <a:ext cx="3600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01" name="Ink 400">
                <a:extLst>
                  <a:ext uri="{FF2B5EF4-FFF2-40B4-BE49-F238E27FC236}">
                    <a16:creationId xmlns:a16="http://schemas.microsoft.com/office/drawing/2014/main" id="{6539ECD5-C7DA-4D01-A68F-3853C01EF0F1}"/>
                  </a:ext>
                </a:extLst>
              </p14:cNvPr>
              <p14:cNvContentPartPr/>
              <p14:nvPr/>
            </p14:nvContentPartPr>
            <p14:xfrm>
              <a:off x="6274067" y="1660148"/>
              <a:ext cx="5661000" cy="4847760"/>
            </p14:xfrm>
          </p:contentPart>
        </mc:Choice>
        <mc:Fallback xmlns="">
          <p:pic>
            <p:nvPicPr>
              <p:cNvPr id="401" name="Ink 400">
                <a:extLst>
                  <a:ext uri="{FF2B5EF4-FFF2-40B4-BE49-F238E27FC236}">
                    <a16:creationId xmlns:a16="http://schemas.microsoft.com/office/drawing/2014/main" id="{6539ECD5-C7DA-4D01-A68F-3853C01EF0F1}"/>
                  </a:ext>
                </a:extLst>
              </p:cNvPr>
              <p:cNvPicPr/>
              <p:nvPr/>
            </p:nvPicPr>
            <p:blipFill>
              <a:blip r:embed="rId5"/>
              <a:stretch>
                <a:fillRect/>
              </a:stretch>
            </p:blipFill>
            <p:spPr>
              <a:xfrm>
                <a:off x="6265068" y="1651148"/>
                <a:ext cx="5678639" cy="486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2" name="Ink 401">
                <a:extLst>
                  <a:ext uri="{FF2B5EF4-FFF2-40B4-BE49-F238E27FC236}">
                    <a16:creationId xmlns:a16="http://schemas.microsoft.com/office/drawing/2014/main" id="{C70C2473-5A91-4505-A4C7-6B4A818B5BAE}"/>
                  </a:ext>
                </a:extLst>
              </p14:cNvPr>
              <p14:cNvContentPartPr/>
              <p14:nvPr/>
            </p14:nvContentPartPr>
            <p14:xfrm>
              <a:off x="5595827" y="5003467"/>
              <a:ext cx="360" cy="360"/>
            </p14:xfrm>
          </p:contentPart>
        </mc:Choice>
        <mc:Fallback xmlns="">
          <p:pic>
            <p:nvPicPr>
              <p:cNvPr id="402" name="Ink 401">
                <a:extLst>
                  <a:ext uri="{FF2B5EF4-FFF2-40B4-BE49-F238E27FC236}">
                    <a16:creationId xmlns:a16="http://schemas.microsoft.com/office/drawing/2014/main" id="{C70C2473-5A91-4505-A4C7-6B4A818B5BAE}"/>
                  </a:ext>
                </a:extLst>
              </p:cNvPr>
              <p:cNvPicPr/>
              <p:nvPr/>
            </p:nvPicPr>
            <p:blipFill>
              <a:blip r:embed="rId7"/>
              <a:stretch>
                <a:fillRect/>
              </a:stretch>
            </p:blipFill>
            <p:spPr>
              <a:xfrm>
                <a:off x="5586827" y="4994467"/>
                <a:ext cx="18000" cy="18000"/>
              </a:xfrm>
              <a:prstGeom prst="rect">
                <a:avLst/>
              </a:prstGeom>
            </p:spPr>
          </p:pic>
        </mc:Fallback>
      </mc:AlternateContent>
    </p:spTree>
    <p:extLst>
      <p:ext uri="{BB962C8B-B14F-4D97-AF65-F5344CB8AC3E}">
        <p14:creationId xmlns:p14="http://schemas.microsoft.com/office/powerpoint/2010/main" val="2226256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29E6E-C883-42F4-BEA2-CBDF262F818F}"/>
              </a:ext>
            </a:extLst>
          </p:cNvPr>
          <p:cNvSpPr>
            <a:spLocks noGrp="1"/>
          </p:cNvSpPr>
          <p:nvPr>
            <p:ph type="title"/>
          </p:nvPr>
        </p:nvSpPr>
        <p:spPr/>
        <p:txBody>
          <a:bodyPr/>
          <a:lstStyle/>
          <a:p>
            <a:r>
              <a:rPr lang="en-IN"/>
              <a:t>Common Consistency Models</a:t>
            </a:r>
          </a:p>
        </p:txBody>
      </p:sp>
      <p:sp>
        <p:nvSpPr>
          <p:cNvPr id="3" name="Content Placeholder 2">
            <a:extLst>
              <a:ext uri="{FF2B5EF4-FFF2-40B4-BE49-F238E27FC236}">
                <a16:creationId xmlns:a16="http://schemas.microsoft.com/office/drawing/2014/main" id="{99CC8540-FA37-476E-A637-F3A0F4F5E415}"/>
              </a:ext>
            </a:extLst>
          </p:cNvPr>
          <p:cNvSpPr>
            <a:spLocks noGrp="1"/>
          </p:cNvSpPr>
          <p:nvPr>
            <p:ph idx="1"/>
          </p:nvPr>
        </p:nvSpPr>
        <p:spPr/>
        <p:txBody>
          <a:bodyPr>
            <a:normAutofit fontScale="92500" lnSpcReduction="20000"/>
          </a:bodyPr>
          <a:lstStyle/>
          <a:p>
            <a:r>
              <a:rPr lang="en-IN"/>
              <a:t>Eventual Consistency</a:t>
            </a:r>
          </a:p>
          <a:p>
            <a:pPr lvl="1"/>
            <a:r>
              <a:rPr lang="en-IN"/>
              <a:t>Changes made in one replica will be transmitted to others in asynchronous manner</a:t>
            </a:r>
          </a:p>
          <a:p>
            <a:pPr lvl="1"/>
            <a:r>
              <a:rPr lang="en-IN"/>
              <a:t>There is propagation delay which might fetch older data</a:t>
            </a:r>
          </a:p>
          <a:p>
            <a:pPr lvl="1"/>
            <a:r>
              <a:rPr lang="en-IN"/>
              <a:t>Eventually, the queries will find the correct data</a:t>
            </a:r>
          </a:p>
          <a:p>
            <a:pPr lvl="1"/>
            <a:endParaRPr lang="en-IN"/>
          </a:p>
          <a:p>
            <a:r>
              <a:rPr lang="en-IN"/>
              <a:t>Optimistic Concurrency</a:t>
            </a:r>
          </a:p>
          <a:p>
            <a:pPr lvl="1"/>
            <a:r>
              <a:rPr lang="en-IN"/>
              <a:t>No locking of rows by single user</a:t>
            </a:r>
          </a:p>
          <a:p>
            <a:pPr lvl="1"/>
            <a:r>
              <a:rPr lang="en-IN"/>
              <a:t>In low contention of data scenarios</a:t>
            </a:r>
          </a:p>
          <a:p>
            <a:pPr lvl="1"/>
            <a:r>
              <a:rPr lang="en-IN"/>
              <a:t>No persistent connection to </a:t>
            </a:r>
            <a:r>
              <a:rPr lang="en-IN" err="1"/>
              <a:t>db</a:t>
            </a:r>
            <a:r>
              <a:rPr lang="en-IN"/>
              <a:t> server needed</a:t>
            </a:r>
          </a:p>
          <a:p>
            <a:pPr lvl="1"/>
            <a:r>
              <a:rPr lang="en-IN"/>
              <a:t>DB servers free to serve large number of users in lesser time</a:t>
            </a:r>
          </a:p>
          <a:p>
            <a:pPr marL="457200" lvl="1" indent="0">
              <a:buNone/>
            </a:pPr>
            <a:endParaRPr lang="en-IN"/>
          </a:p>
          <a:p>
            <a:r>
              <a:rPr lang="en-IN"/>
              <a:t>Buffered Writes</a:t>
            </a:r>
          </a:p>
          <a:p>
            <a:pPr lvl="1"/>
            <a:r>
              <a:rPr lang="en-IN"/>
              <a:t>Writes in aggregates</a:t>
            </a:r>
          </a:p>
        </p:txBody>
      </p:sp>
    </p:spTree>
    <p:extLst>
      <p:ext uri="{BB962C8B-B14F-4D97-AF65-F5344CB8AC3E}">
        <p14:creationId xmlns:p14="http://schemas.microsoft.com/office/powerpoint/2010/main" val="103967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E1E1-CAE8-44B4-882B-D078D67015DD}"/>
              </a:ext>
            </a:extLst>
          </p:cNvPr>
          <p:cNvSpPr>
            <a:spLocks noGrp="1"/>
          </p:cNvSpPr>
          <p:nvPr>
            <p:ph type="title"/>
          </p:nvPr>
        </p:nvSpPr>
        <p:spPr/>
        <p:txBody>
          <a:bodyPr/>
          <a:lstStyle/>
          <a:p>
            <a:r>
              <a:rPr lang="en-IN"/>
              <a:t>Cloud vs Traditional</a:t>
            </a:r>
          </a:p>
        </p:txBody>
      </p:sp>
      <p:sp>
        <p:nvSpPr>
          <p:cNvPr id="5" name="TextBox 4">
            <a:extLst>
              <a:ext uri="{FF2B5EF4-FFF2-40B4-BE49-F238E27FC236}">
                <a16:creationId xmlns:a16="http://schemas.microsoft.com/office/drawing/2014/main" id="{9950808C-C26D-4910-A904-CFC5F504E556}"/>
              </a:ext>
            </a:extLst>
          </p:cNvPr>
          <p:cNvSpPr txBox="1"/>
          <p:nvPr/>
        </p:nvSpPr>
        <p:spPr>
          <a:xfrm>
            <a:off x="1791478" y="2687216"/>
            <a:ext cx="4422710" cy="2585323"/>
          </a:xfrm>
          <a:prstGeom prst="rect">
            <a:avLst/>
          </a:prstGeom>
          <a:noFill/>
        </p:spPr>
        <p:txBody>
          <a:bodyPr wrap="square" rtlCol="0">
            <a:spAutoFit/>
          </a:bodyPr>
          <a:lstStyle/>
          <a:p>
            <a:pPr marL="285750" indent="-285750">
              <a:buFont typeface="Arial" panose="020B0604020202020204" pitchFamily="34" charset="0"/>
              <a:buChar char="•"/>
            </a:pPr>
            <a:r>
              <a:rPr lang="en-IN"/>
              <a:t>Monolithic, centralised</a:t>
            </a:r>
          </a:p>
          <a:p>
            <a:pPr marL="285750" indent="-285750">
              <a:buFont typeface="Arial" panose="020B0604020202020204" pitchFamily="34" charset="0"/>
              <a:buChar char="•"/>
            </a:pPr>
            <a:r>
              <a:rPr lang="en-IN"/>
              <a:t>Design for predictable scalability</a:t>
            </a:r>
          </a:p>
          <a:p>
            <a:pPr marL="285750" indent="-285750">
              <a:buFont typeface="Arial" panose="020B0604020202020204" pitchFamily="34" charset="0"/>
              <a:buChar char="•"/>
            </a:pPr>
            <a:r>
              <a:rPr lang="en-IN"/>
              <a:t>Relational database</a:t>
            </a:r>
          </a:p>
          <a:p>
            <a:pPr marL="285750" indent="-285750">
              <a:buFont typeface="Arial" panose="020B0604020202020204" pitchFamily="34" charset="0"/>
              <a:buChar char="•"/>
            </a:pPr>
            <a:r>
              <a:rPr lang="en-IN"/>
              <a:t>Strong consistency</a:t>
            </a:r>
          </a:p>
          <a:p>
            <a:pPr marL="285750" indent="-285750">
              <a:buFont typeface="Arial" panose="020B0604020202020204" pitchFamily="34" charset="0"/>
              <a:buChar char="•"/>
            </a:pPr>
            <a:r>
              <a:rPr lang="en-IN"/>
              <a:t>Serial and synchronised processing</a:t>
            </a:r>
          </a:p>
          <a:p>
            <a:pPr marL="285750" indent="-285750">
              <a:buFont typeface="Arial" panose="020B0604020202020204" pitchFamily="34" charset="0"/>
              <a:buChar char="•"/>
            </a:pPr>
            <a:r>
              <a:rPr lang="en-IN"/>
              <a:t>Design to avoid failures (MTBF)</a:t>
            </a:r>
          </a:p>
          <a:p>
            <a:pPr marL="285750" indent="-285750">
              <a:buFont typeface="Arial" panose="020B0604020202020204" pitchFamily="34" charset="0"/>
              <a:buChar char="•"/>
            </a:pPr>
            <a:r>
              <a:rPr lang="en-IN"/>
              <a:t>Occasional big updates</a:t>
            </a:r>
          </a:p>
          <a:p>
            <a:pPr marL="285750" indent="-285750">
              <a:buFont typeface="Arial" panose="020B0604020202020204" pitchFamily="34" charset="0"/>
              <a:buChar char="•"/>
            </a:pPr>
            <a:r>
              <a:rPr lang="en-IN"/>
              <a:t>Manual management</a:t>
            </a:r>
          </a:p>
          <a:p>
            <a:pPr marL="285750" indent="-285750">
              <a:buFont typeface="Arial" panose="020B0604020202020204" pitchFamily="34" charset="0"/>
              <a:buChar char="•"/>
            </a:pPr>
            <a:r>
              <a:rPr lang="en-IN"/>
              <a:t>Snowflake servers</a:t>
            </a:r>
          </a:p>
        </p:txBody>
      </p:sp>
      <p:sp>
        <p:nvSpPr>
          <p:cNvPr id="6" name="TextBox 5">
            <a:extLst>
              <a:ext uri="{FF2B5EF4-FFF2-40B4-BE49-F238E27FC236}">
                <a16:creationId xmlns:a16="http://schemas.microsoft.com/office/drawing/2014/main" id="{4B4C5309-1584-4F48-9075-31674EA5F32A}"/>
              </a:ext>
            </a:extLst>
          </p:cNvPr>
          <p:cNvSpPr txBox="1"/>
          <p:nvPr/>
        </p:nvSpPr>
        <p:spPr>
          <a:xfrm>
            <a:off x="1791478" y="2004286"/>
            <a:ext cx="3782510" cy="400110"/>
          </a:xfrm>
          <a:prstGeom prst="rect">
            <a:avLst/>
          </a:prstGeom>
          <a:noFill/>
        </p:spPr>
        <p:txBody>
          <a:bodyPr wrap="none" rtlCol="0">
            <a:spAutoFit/>
          </a:bodyPr>
          <a:lstStyle/>
          <a:p>
            <a:r>
              <a:rPr lang="en-IN" sz="2000" b="1"/>
              <a:t>Traditional (on-premises) Systems</a:t>
            </a:r>
          </a:p>
        </p:txBody>
      </p:sp>
      <p:sp>
        <p:nvSpPr>
          <p:cNvPr id="7" name="TextBox 6">
            <a:extLst>
              <a:ext uri="{FF2B5EF4-FFF2-40B4-BE49-F238E27FC236}">
                <a16:creationId xmlns:a16="http://schemas.microsoft.com/office/drawing/2014/main" id="{CDE8868E-C077-4911-8054-0B395BF9DA81}"/>
              </a:ext>
            </a:extLst>
          </p:cNvPr>
          <p:cNvSpPr txBox="1"/>
          <p:nvPr/>
        </p:nvSpPr>
        <p:spPr>
          <a:xfrm>
            <a:off x="6214188" y="2687216"/>
            <a:ext cx="5738326" cy="2585323"/>
          </a:xfrm>
          <a:prstGeom prst="rect">
            <a:avLst/>
          </a:prstGeom>
          <a:noFill/>
        </p:spPr>
        <p:txBody>
          <a:bodyPr wrap="square" rtlCol="0">
            <a:spAutoFit/>
          </a:bodyPr>
          <a:lstStyle/>
          <a:p>
            <a:pPr marL="285750" indent="-285750">
              <a:buFont typeface="Arial" panose="020B0604020202020204" pitchFamily="34" charset="0"/>
              <a:buChar char="•"/>
            </a:pPr>
            <a:r>
              <a:rPr lang="en-IN"/>
              <a:t>Deconstructed, decentralised</a:t>
            </a:r>
          </a:p>
          <a:p>
            <a:pPr marL="285750" indent="-285750">
              <a:buFont typeface="Arial" panose="020B0604020202020204" pitchFamily="34" charset="0"/>
              <a:buChar char="•"/>
            </a:pPr>
            <a:r>
              <a:rPr lang="en-IN"/>
              <a:t>Design for elastic scale</a:t>
            </a:r>
          </a:p>
          <a:p>
            <a:pPr marL="285750" indent="-285750">
              <a:buFont typeface="Arial" panose="020B0604020202020204" pitchFamily="34" charset="0"/>
              <a:buChar char="•"/>
            </a:pPr>
            <a:r>
              <a:rPr lang="en-IN"/>
              <a:t>Polyglot persistence (mix of storage technologies)</a:t>
            </a:r>
          </a:p>
          <a:p>
            <a:pPr marL="285750" indent="-285750">
              <a:buFont typeface="Arial" panose="020B0604020202020204" pitchFamily="34" charset="0"/>
              <a:buChar char="•"/>
            </a:pPr>
            <a:r>
              <a:rPr lang="en-IN"/>
              <a:t>Eventual consistency</a:t>
            </a:r>
          </a:p>
          <a:p>
            <a:pPr marL="285750" indent="-285750">
              <a:buFont typeface="Arial" panose="020B0604020202020204" pitchFamily="34" charset="0"/>
              <a:buChar char="•"/>
            </a:pPr>
            <a:r>
              <a:rPr lang="en-IN"/>
              <a:t>Parallel and asynchronous processing</a:t>
            </a:r>
          </a:p>
          <a:p>
            <a:pPr marL="285750" indent="-285750">
              <a:buFont typeface="Arial" panose="020B0604020202020204" pitchFamily="34" charset="0"/>
              <a:buChar char="•"/>
            </a:pPr>
            <a:r>
              <a:rPr lang="en-IN"/>
              <a:t>Design for failure (MTTR)</a:t>
            </a:r>
          </a:p>
          <a:p>
            <a:pPr marL="285750" indent="-285750">
              <a:buFont typeface="Arial" panose="020B0604020202020204" pitchFamily="34" charset="0"/>
              <a:buChar char="•"/>
            </a:pPr>
            <a:r>
              <a:rPr lang="en-IN"/>
              <a:t>Frequent small updates</a:t>
            </a:r>
          </a:p>
          <a:p>
            <a:pPr marL="285750" indent="-285750">
              <a:buFont typeface="Arial" panose="020B0604020202020204" pitchFamily="34" charset="0"/>
              <a:buChar char="•"/>
            </a:pPr>
            <a:r>
              <a:rPr lang="en-IN"/>
              <a:t>Automated self-management</a:t>
            </a:r>
          </a:p>
          <a:p>
            <a:pPr marL="285750" indent="-285750">
              <a:buFont typeface="Arial" panose="020B0604020202020204" pitchFamily="34" charset="0"/>
              <a:buChar char="•"/>
            </a:pPr>
            <a:r>
              <a:rPr lang="en-IN"/>
              <a:t>Immutable infrastructure</a:t>
            </a:r>
          </a:p>
        </p:txBody>
      </p:sp>
      <p:sp>
        <p:nvSpPr>
          <p:cNvPr id="8" name="TextBox 7">
            <a:extLst>
              <a:ext uri="{FF2B5EF4-FFF2-40B4-BE49-F238E27FC236}">
                <a16:creationId xmlns:a16="http://schemas.microsoft.com/office/drawing/2014/main" id="{979EE282-0514-4FE8-BF80-C100A8E1081A}"/>
              </a:ext>
            </a:extLst>
          </p:cNvPr>
          <p:cNvSpPr txBox="1"/>
          <p:nvPr/>
        </p:nvSpPr>
        <p:spPr>
          <a:xfrm>
            <a:off x="6214188" y="2004286"/>
            <a:ext cx="2411173" cy="400110"/>
          </a:xfrm>
          <a:prstGeom prst="rect">
            <a:avLst/>
          </a:prstGeom>
          <a:noFill/>
        </p:spPr>
        <p:txBody>
          <a:bodyPr wrap="none" rtlCol="0">
            <a:spAutoFit/>
          </a:bodyPr>
          <a:lstStyle/>
          <a:p>
            <a:r>
              <a:rPr lang="en-IN" sz="2000" b="1"/>
              <a:t>Cloud based Systems</a:t>
            </a:r>
          </a:p>
        </p:txBody>
      </p:sp>
    </p:spTree>
    <p:extLst>
      <p:ext uri="{BB962C8B-B14F-4D97-AF65-F5344CB8AC3E}">
        <p14:creationId xmlns:p14="http://schemas.microsoft.com/office/powerpoint/2010/main" val="573059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AED3-7A82-46AD-B540-E12D0070BB85}"/>
              </a:ext>
            </a:extLst>
          </p:cNvPr>
          <p:cNvSpPr>
            <a:spLocks noGrp="1"/>
          </p:cNvSpPr>
          <p:nvPr>
            <p:ph type="title"/>
          </p:nvPr>
        </p:nvSpPr>
        <p:spPr/>
        <p:txBody>
          <a:bodyPr/>
          <a:lstStyle/>
          <a:p>
            <a:r>
              <a:rPr lang="en-IN"/>
              <a:t>Common NoSQL Indexing Models</a:t>
            </a:r>
          </a:p>
        </p:txBody>
      </p:sp>
      <p:sp>
        <p:nvSpPr>
          <p:cNvPr id="3" name="Content Placeholder 2">
            <a:extLst>
              <a:ext uri="{FF2B5EF4-FFF2-40B4-BE49-F238E27FC236}">
                <a16:creationId xmlns:a16="http://schemas.microsoft.com/office/drawing/2014/main" id="{446F6E1E-991E-4FC2-BE05-035A7C57BECC}"/>
              </a:ext>
            </a:extLst>
          </p:cNvPr>
          <p:cNvSpPr>
            <a:spLocks noGrp="1"/>
          </p:cNvSpPr>
          <p:nvPr>
            <p:ph idx="1"/>
          </p:nvPr>
        </p:nvSpPr>
        <p:spPr/>
        <p:txBody>
          <a:bodyPr>
            <a:normAutofit fontScale="85000" lnSpcReduction="20000"/>
          </a:bodyPr>
          <a:lstStyle/>
          <a:p>
            <a:r>
              <a:rPr lang="en-IN" sz="3600"/>
              <a:t>Most of the NoSQL databases index on keys used for rows / entities / documents and / or partitions</a:t>
            </a:r>
          </a:p>
          <a:p>
            <a:pPr marL="0" indent="0">
              <a:buNone/>
            </a:pPr>
            <a:endParaRPr lang="en-IN" sz="3600"/>
          </a:p>
          <a:p>
            <a:r>
              <a:rPr lang="en-IN" sz="3600"/>
              <a:t>CouchDB indexes Views as well</a:t>
            </a:r>
          </a:p>
          <a:p>
            <a:endParaRPr lang="en-IN" sz="3600"/>
          </a:p>
          <a:p>
            <a:r>
              <a:rPr lang="en-IN" sz="3600"/>
              <a:t>Allegro Graph indexes everything (Id, Subject, Predicate, Object &amp; groups)</a:t>
            </a:r>
          </a:p>
          <a:p>
            <a:endParaRPr lang="en-IN" sz="3600"/>
          </a:p>
          <a:p>
            <a:r>
              <a:rPr lang="en-IN" sz="3600"/>
              <a:t>Some NoSQL DBs provide indexing on secondary columns</a:t>
            </a:r>
          </a:p>
          <a:p>
            <a:pPr lvl="1"/>
            <a:r>
              <a:rPr lang="en-IN" sz="3200"/>
              <a:t>Cassandra</a:t>
            </a:r>
          </a:p>
          <a:p>
            <a:endParaRPr lang="en-IN" sz="3600"/>
          </a:p>
        </p:txBody>
      </p:sp>
    </p:spTree>
    <p:extLst>
      <p:ext uri="{BB962C8B-B14F-4D97-AF65-F5344CB8AC3E}">
        <p14:creationId xmlns:p14="http://schemas.microsoft.com/office/powerpoint/2010/main" val="111094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FA89-02D2-45DC-8606-D7853699AFAD}"/>
              </a:ext>
            </a:extLst>
          </p:cNvPr>
          <p:cNvSpPr>
            <a:spLocks noGrp="1"/>
          </p:cNvSpPr>
          <p:nvPr>
            <p:ph type="title"/>
          </p:nvPr>
        </p:nvSpPr>
        <p:spPr/>
        <p:txBody>
          <a:bodyPr/>
          <a:lstStyle/>
          <a:p>
            <a:r>
              <a:rPr lang="en-IN"/>
              <a:t>Common NoSQL upsides / advantages</a:t>
            </a:r>
          </a:p>
        </p:txBody>
      </p:sp>
      <p:sp>
        <p:nvSpPr>
          <p:cNvPr id="3" name="Content Placeholder 2">
            <a:extLst>
              <a:ext uri="{FF2B5EF4-FFF2-40B4-BE49-F238E27FC236}">
                <a16:creationId xmlns:a16="http://schemas.microsoft.com/office/drawing/2014/main" id="{ABECD7B9-1A40-473F-B8FF-A8F125D4732E}"/>
              </a:ext>
            </a:extLst>
          </p:cNvPr>
          <p:cNvSpPr>
            <a:spLocks noGrp="1"/>
          </p:cNvSpPr>
          <p:nvPr>
            <p:ph idx="1"/>
          </p:nvPr>
        </p:nvSpPr>
        <p:spPr/>
        <p:txBody>
          <a:bodyPr>
            <a:normAutofit fontScale="77500" lnSpcReduction="20000"/>
          </a:bodyPr>
          <a:lstStyle/>
          <a:p>
            <a:r>
              <a:rPr lang="en-IN"/>
              <a:t>Light weight, low friction</a:t>
            </a:r>
          </a:p>
          <a:p>
            <a:pPr lvl="1"/>
            <a:r>
              <a:rPr lang="en-IN"/>
              <a:t>easy provisioning, deployment</a:t>
            </a:r>
          </a:p>
          <a:p>
            <a:pPr lvl="1"/>
            <a:r>
              <a:rPr lang="en-IN"/>
              <a:t>quick availability due to non-schematic characteristics</a:t>
            </a:r>
          </a:p>
          <a:p>
            <a:pPr lvl="1"/>
            <a:r>
              <a:rPr lang="en-IN" err="1"/>
              <a:t>devs</a:t>
            </a:r>
            <a:r>
              <a:rPr lang="en-IN"/>
              <a:t> can start coding against NoSQL due to REST / HTTP based API</a:t>
            </a:r>
          </a:p>
          <a:p>
            <a:pPr lvl="1"/>
            <a:endParaRPr lang="en-IN"/>
          </a:p>
          <a:p>
            <a:r>
              <a:rPr lang="en-IN"/>
              <a:t>Minimalistic Tools requirement</a:t>
            </a:r>
          </a:p>
          <a:p>
            <a:pPr lvl="1"/>
            <a:r>
              <a:rPr lang="en-IN"/>
              <a:t>Browser UI serves the purpose</a:t>
            </a:r>
          </a:p>
          <a:p>
            <a:pPr marL="457200" lvl="1" indent="0">
              <a:buNone/>
            </a:pPr>
            <a:endParaRPr lang="en-IN"/>
          </a:p>
          <a:p>
            <a:r>
              <a:rPr lang="en-IN"/>
              <a:t>Sharding &amp; Replication</a:t>
            </a:r>
          </a:p>
          <a:p>
            <a:pPr lvl="1"/>
            <a:r>
              <a:rPr lang="en-IN"/>
              <a:t>Horizontal partitioning &amp; fan-out queries</a:t>
            </a:r>
          </a:p>
          <a:p>
            <a:pPr lvl="1"/>
            <a:r>
              <a:rPr lang="en-IN"/>
              <a:t>Geographic content replication</a:t>
            </a:r>
          </a:p>
          <a:p>
            <a:pPr lvl="1"/>
            <a:endParaRPr lang="en-IN"/>
          </a:p>
          <a:p>
            <a:r>
              <a:rPr lang="en-IN"/>
              <a:t>Web developer friendliness</a:t>
            </a:r>
          </a:p>
          <a:p>
            <a:r>
              <a:rPr lang="en-IN"/>
              <a:t>Cross platform / device operation</a:t>
            </a:r>
          </a:p>
        </p:txBody>
      </p:sp>
    </p:spTree>
    <p:extLst>
      <p:ext uri="{BB962C8B-B14F-4D97-AF65-F5344CB8AC3E}">
        <p14:creationId xmlns:p14="http://schemas.microsoft.com/office/powerpoint/2010/main" val="3607363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A7DB-32ED-4A74-9B24-228355E4F121}"/>
              </a:ext>
            </a:extLst>
          </p:cNvPr>
          <p:cNvSpPr>
            <a:spLocks noGrp="1"/>
          </p:cNvSpPr>
          <p:nvPr>
            <p:ph type="title"/>
          </p:nvPr>
        </p:nvSpPr>
        <p:spPr/>
        <p:txBody>
          <a:bodyPr/>
          <a:lstStyle/>
          <a:p>
            <a:r>
              <a:rPr lang="en-US" dirty="0"/>
              <a:t>Azure Table Storage</a:t>
            </a:r>
            <a:endParaRPr lang="en-IN" dirty="0"/>
          </a:p>
        </p:txBody>
      </p:sp>
      <p:sp>
        <p:nvSpPr>
          <p:cNvPr id="3" name="Content Placeholder 2">
            <a:extLst>
              <a:ext uri="{FF2B5EF4-FFF2-40B4-BE49-F238E27FC236}">
                <a16:creationId xmlns:a16="http://schemas.microsoft.com/office/drawing/2014/main" id="{DA26F8E1-6F50-44F7-B565-9377E9C686EF}"/>
              </a:ext>
            </a:extLst>
          </p:cNvPr>
          <p:cNvSpPr>
            <a:spLocks noGrp="1"/>
          </p:cNvSpPr>
          <p:nvPr>
            <p:ph idx="1"/>
          </p:nvPr>
        </p:nvSpPr>
        <p:spPr/>
        <p:txBody>
          <a:bodyPr>
            <a:normAutofit/>
          </a:bodyPr>
          <a:lstStyle/>
          <a:p>
            <a:r>
              <a:rPr lang="en-US" b="0" i="0" dirty="0">
                <a:solidFill>
                  <a:srgbClr val="171717"/>
                </a:solidFill>
                <a:effectLst/>
                <a:latin typeface="Segoe UI" panose="020B0502040204020203" pitchFamily="34" charset="0"/>
              </a:rPr>
              <a:t>Azure Table storage is a service that stores structured NoSQL data in the cloud, providing a key/attribute store with a </a:t>
            </a:r>
            <a:r>
              <a:rPr lang="en-US" b="0" i="0" dirty="0" err="1">
                <a:solidFill>
                  <a:srgbClr val="171717"/>
                </a:solidFill>
                <a:effectLst/>
                <a:latin typeface="Segoe UI" panose="020B0502040204020203" pitchFamily="34" charset="0"/>
              </a:rPr>
              <a:t>schemaless</a:t>
            </a:r>
            <a:r>
              <a:rPr lang="en-US" b="0" i="0" dirty="0">
                <a:solidFill>
                  <a:srgbClr val="171717"/>
                </a:solidFill>
                <a:effectLst/>
                <a:latin typeface="Segoe UI" panose="020B0502040204020203" pitchFamily="34" charset="0"/>
              </a:rPr>
              <a:t> design</a:t>
            </a:r>
          </a:p>
          <a:p>
            <a:pPr algn="l"/>
            <a:r>
              <a:rPr lang="en-US" b="0" i="0" dirty="0">
                <a:solidFill>
                  <a:srgbClr val="171717"/>
                </a:solidFill>
                <a:effectLst/>
                <a:latin typeface="Segoe UI" panose="020B0502040204020203" pitchFamily="34" charset="0"/>
              </a:rPr>
              <a:t>Common uses of Table storage include:</a:t>
            </a:r>
          </a:p>
          <a:p>
            <a:pPr lvl="1"/>
            <a:r>
              <a:rPr lang="en-US" b="0" i="0" dirty="0">
                <a:solidFill>
                  <a:srgbClr val="171717"/>
                </a:solidFill>
                <a:effectLst/>
                <a:latin typeface="Segoe UI" panose="020B0502040204020203" pitchFamily="34" charset="0"/>
              </a:rPr>
              <a:t>Storing TBs of structured data capable of serving web scale applications</a:t>
            </a:r>
          </a:p>
          <a:p>
            <a:pPr lvl="1"/>
            <a:r>
              <a:rPr lang="en-US" b="0" i="0" dirty="0">
                <a:solidFill>
                  <a:srgbClr val="171717"/>
                </a:solidFill>
                <a:effectLst/>
                <a:latin typeface="Segoe UI" panose="020B0502040204020203" pitchFamily="34" charset="0"/>
              </a:rPr>
              <a:t>Storing datasets that don't require complex joins, foreign keys, or stored procedures and can be denormalized for fast access</a:t>
            </a:r>
          </a:p>
          <a:p>
            <a:pPr lvl="1"/>
            <a:r>
              <a:rPr lang="en-US" b="0" i="0" dirty="0">
                <a:solidFill>
                  <a:srgbClr val="171717"/>
                </a:solidFill>
                <a:effectLst/>
                <a:latin typeface="Segoe UI" panose="020B0502040204020203" pitchFamily="34" charset="0"/>
              </a:rPr>
              <a:t>Quickly querying data using a clustered index</a:t>
            </a:r>
          </a:p>
          <a:p>
            <a:pPr lvl="1"/>
            <a:r>
              <a:rPr lang="en-US" b="0" i="0" dirty="0">
                <a:solidFill>
                  <a:srgbClr val="171717"/>
                </a:solidFill>
                <a:effectLst/>
                <a:latin typeface="Segoe UI" panose="020B0502040204020203" pitchFamily="34" charset="0"/>
              </a:rPr>
              <a:t>Accessing data using the OData protocol and LINQ queries with WCF Data Service .NET Libraries</a:t>
            </a:r>
          </a:p>
          <a:p>
            <a:endParaRPr lang="en-IN" dirty="0"/>
          </a:p>
        </p:txBody>
      </p:sp>
    </p:spTree>
    <p:extLst>
      <p:ext uri="{BB962C8B-B14F-4D97-AF65-F5344CB8AC3E}">
        <p14:creationId xmlns:p14="http://schemas.microsoft.com/office/powerpoint/2010/main" val="5774217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8">
            <a:extLst>
              <a:ext uri="{FF2B5EF4-FFF2-40B4-BE49-F238E27FC236}">
                <a16:creationId xmlns:a16="http://schemas.microsoft.com/office/drawing/2014/main" id="{07A7C378-5E55-4F1A-8594-E78DC95771E4}"/>
              </a:ext>
            </a:extLst>
          </p:cNvPr>
          <p:cNvSpPr txBox="1"/>
          <p:nvPr/>
        </p:nvSpPr>
        <p:spPr>
          <a:xfrm>
            <a:off x="333970" y="853440"/>
            <a:ext cx="3719869" cy="5443531"/>
          </a:xfrm>
          <a:prstGeom prst="rect">
            <a:avLst/>
          </a:prstGeom>
        </p:spPr>
        <p:txBody>
          <a:bodyPr vert="horz" lIns="91440" tIns="45720" rIns="91440" bIns="45720" rtlCol="0">
            <a:normAutofit fontScale="92500" lnSpcReduction="10000"/>
          </a:bodyPr>
          <a:lstStyle/>
          <a:p>
            <a:pPr indent="-228600">
              <a:lnSpc>
                <a:spcPct val="90000"/>
              </a:lnSpc>
              <a:spcAft>
                <a:spcPts val="600"/>
              </a:spcAft>
              <a:buClr>
                <a:srgbClr val="5686C9"/>
              </a:buClr>
              <a:buFont typeface="Arial" panose="020B0604020202020204" pitchFamily="34" charset="0"/>
              <a:buChar char="•"/>
            </a:pPr>
            <a:r>
              <a:rPr lang="en-US" b="1" i="0" dirty="0">
                <a:effectLst/>
              </a:rPr>
              <a:t>Table</a:t>
            </a:r>
            <a:r>
              <a:rPr lang="en-US" b="0" i="0" dirty="0">
                <a:effectLst/>
              </a:rPr>
              <a:t>: A table is a collection of entities. Tables don't enforce a schema on entities, which means a single table can contain entities that have different sets of properties.</a:t>
            </a:r>
          </a:p>
          <a:p>
            <a:pPr indent="-228600">
              <a:lnSpc>
                <a:spcPct val="90000"/>
              </a:lnSpc>
              <a:spcAft>
                <a:spcPts val="600"/>
              </a:spcAft>
              <a:buClr>
                <a:srgbClr val="5686C9"/>
              </a:buClr>
              <a:buFont typeface="Arial" panose="020B0604020202020204" pitchFamily="34" charset="0"/>
              <a:buChar char="•"/>
            </a:pPr>
            <a:r>
              <a:rPr lang="en-US" b="1" i="0" dirty="0">
                <a:effectLst/>
              </a:rPr>
              <a:t>Entity</a:t>
            </a:r>
            <a:r>
              <a:rPr lang="en-US" b="0" i="0" dirty="0">
                <a:effectLst/>
              </a:rPr>
              <a:t>: An entity is a set of properties, similar to a database row. An entity in Azure Storage can be up to 1MB in size. An entity in Azure Cosmos DB can be up to 2MB in size.</a:t>
            </a:r>
          </a:p>
          <a:p>
            <a:pPr indent="-228600">
              <a:lnSpc>
                <a:spcPct val="90000"/>
              </a:lnSpc>
              <a:spcAft>
                <a:spcPts val="600"/>
              </a:spcAft>
              <a:buClr>
                <a:srgbClr val="5686C9"/>
              </a:buClr>
              <a:buFont typeface="Arial" panose="020B0604020202020204" pitchFamily="34" charset="0"/>
              <a:buChar char="•"/>
            </a:pPr>
            <a:r>
              <a:rPr lang="en-US" b="1" i="0" dirty="0">
                <a:effectLst/>
              </a:rPr>
              <a:t>Properties</a:t>
            </a:r>
            <a:r>
              <a:rPr lang="en-US" b="0" i="0" dirty="0">
                <a:effectLst/>
              </a:rPr>
              <a:t>: A property is a name-value pair. </a:t>
            </a:r>
          </a:p>
          <a:p>
            <a:pPr lvl="1" indent="-228600">
              <a:lnSpc>
                <a:spcPct val="90000"/>
              </a:lnSpc>
              <a:spcAft>
                <a:spcPts val="600"/>
              </a:spcAft>
              <a:buClr>
                <a:srgbClr val="5686C9"/>
              </a:buClr>
              <a:buFont typeface="Arial" panose="020B0604020202020204" pitchFamily="34" charset="0"/>
              <a:buChar char="•"/>
            </a:pPr>
            <a:r>
              <a:rPr lang="en-US" b="0" i="0" dirty="0">
                <a:effectLst/>
              </a:rPr>
              <a:t>Each entity can include up to 252 properties to store data. </a:t>
            </a:r>
          </a:p>
          <a:p>
            <a:pPr lvl="1" indent="-228600">
              <a:lnSpc>
                <a:spcPct val="90000"/>
              </a:lnSpc>
              <a:spcAft>
                <a:spcPts val="600"/>
              </a:spcAft>
              <a:buClr>
                <a:srgbClr val="5686C9"/>
              </a:buClr>
              <a:buFont typeface="Arial" panose="020B0604020202020204" pitchFamily="34" charset="0"/>
              <a:buChar char="•"/>
            </a:pPr>
            <a:r>
              <a:rPr lang="en-US" b="0" i="0" dirty="0">
                <a:effectLst/>
              </a:rPr>
              <a:t>Each entity also has three system properties that specify a partition key, a row key, and a timestamp. </a:t>
            </a:r>
          </a:p>
          <a:p>
            <a:pPr lvl="1" indent="-228600">
              <a:lnSpc>
                <a:spcPct val="90000"/>
              </a:lnSpc>
              <a:spcAft>
                <a:spcPts val="600"/>
              </a:spcAft>
              <a:buClr>
                <a:srgbClr val="5686C9"/>
              </a:buClr>
              <a:buFont typeface="Arial" panose="020B0604020202020204" pitchFamily="34" charset="0"/>
              <a:buChar char="•"/>
            </a:pPr>
            <a:r>
              <a:rPr lang="en-US" b="0" i="0" dirty="0">
                <a:effectLst/>
              </a:rPr>
              <a:t>Entities with the same partition key can be queried more quickly, and inserted/updated in atomic operations.</a:t>
            </a:r>
          </a:p>
          <a:p>
            <a:pPr lvl="1" indent="-228600">
              <a:lnSpc>
                <a:spcPct val="90000"/>
              </a:lnSpc>
              <a:spcAft>
                <a:spcPts val="600"/>
              </a:spcAft>
              <a:buClr>
                <a:srgbClr val="5686C9"/>
              </a:buClr>
              <a:buFont typeface="Arial" panose="020B0604020202020204" pitchFamily="34" charset="0"/>
              <a:buChar char="•"/>
            </a:pPr>
            <a:r>
              <a:rPr lang="en-US" b="0" i="0" dirty="0">
                <a:effectLst/>
              </a:rPr>
              <a:t>An entity's row key is its unique identifier within a partition.</a:t>
            </a:r>
          </a:p>
        </p:txBody>
      </p:sp>
      <p:pic>
        <p:nvPicPr>
          <p:cNvPr id="7" name="Content Placeholder 6">
            <a:extLst>
              <a:ext uri="{FF2B5EF4-FFF2-40B4-BE49-F238E27FC236}">
                <a16:creationId xmlns:a16="http://schemas.microsoft.com/office/drawing/2014/main" id="{2B1FC37F-3969-4076-9ACD-68069A150933}"/>
              </a:ext>
            </a:extLst>
          </p:cNvPr>
          <p:cNvPicPr>
            <a:picLocks noGrp="1" noChangeAspect="1"/>
          </p:cNvPicPr>
          <p:nvPr>
            <p:ph idx="1"/>
          </p:nvPr>
        </p:nvPicPr>
        <p:blipFill>
          <a:blip r:embed="rId2"/>
          <a:stretch>
            <a:fillRect/>
          </a:stretch>
        </p:blipFill>
        <p:spPr>
          <a:xfrm>
            <a:off x="5405862" y="1516239"/>
            <a:ext cx="6019331" cy="3822275"/>
          </a:xfrm>
          <a:prstGeom prst="rect">
            <a:avLst/>
          </a:prstGeom>
          <a:effectLst/>
        </p:spPr>
      </p:pic>
    </p:spTree>
    <p:extLst>
      <p:ext uri="{BB962C8B-B14F-4D97-AF65-F5344CB8AC3E}">
        <p14:creationId xmlns:p14="http://schemas.microsoft.com/office/powerpoint/2010/main" val="4745807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C5D0E0-DCFA-4C0C-A7AC-F6C6D79240BA}"/>
              </a:ext>
            </a:extLst>
          </p:cNvPr>
          <p:cNvSpPr>
            <a:spLocks noGrp="1"/>
          </p:cNvSpPr>
          <p:nvPr>
            <p:ph idx="1"/>
          </p:nvPr>
        </p:nvSpPr>
        <p:spPr>
          <a:xfrm>
            <a:off x="838200" y="828675"/>
            <a:ext cx="10515600" cy="5348288"/>
          </a:xfrm>
        </p:spPr>
        <p:txBody>
          <a:bodyPr>
            <a:normAutofit fontScale="92500" lnSpcReduction="20000"/>
          </a:bodyPr>
          <a:lstStyle/>
          <a:p>
            <a:pPr marL="0" indent="0">
              <a:buNone/>
            </a:pPr>
            <a:r>
              <a:rPr lang="en-US" sz="1600" b="1" dirty="0"/>
              <a:t>Partition Key Property</a:t>
            </a:r>
          </a:p>
          <a:p>
            <a:r>
              <a:rPr lang="en-US" sz="1600" dirty="0"/>
              <a:t>Tables are partitioned to support load balancing across storage nodes.</a:t>
            </a:r>
          </a:p>
          <a:p>
            <a:r>
              <a:rPr lang="en-US" sz="1600" dirty="0"/>
              <a:t>A table's entities are organized by partition. A partition is a consecutive range of entities possessing the same partition key value. </a:t>
            </a:r>
          </a:p>
          <a:p>
            <a:r>
              <a:rPr lang="en-US" sz="1600" dirty="0"/>
              <a:t>The partition key is a unique identifier for the partition within a given table, specified by the </a:t>
            </a:r>
            <a:r>
              <a:rPr lang="en-US" sz="1600" dirty="0" err="1"/>
              <a:t>PartitionKey</a:t>
            </a:r>
            <a:r>
              <a:rPr lang="en-US" sz="1600" dirty="0"/>
              <a:t> property. </a:t>
            </a:r>
          </a:p>
          <a:p>
            <a:r>
              <a:rPr lang="en-US" sz="1600" dirty="0"/>
              <a:t>The partition key forms the first part of an entity's primary key. The partition key may be a string value up to 1 KiB in size.</a:t>
            </a:r>
          </a:p>
          <a:p>
            <a:pPr marL="0" indent="0">
              <a:buNone/>
            </a:pPr>
            <a:r>
              <a:rPr lang="en-US" sz="1600" dirty="0"/>
              <a:t>You must include the </a:t>
            </a:r>
            <a:r>
              <a:rPr lang="en-US" sz="1600" dirty="0" err="1"/>
              <a:t>PartitionKey</a:t>
            </a:r>
            <a:r>
              <a:rPr lang="en-US" sz="1600" dirty="0"/>
              <a:t> property in every insert, update, and delete operation.</a:t>
            </a:r>
          </a:p>
          <a:p>
            <a:pPr marL="0" indent="0">
              <a:buNone/>
            </a:pPr>
            <a:endParaRPr lang="en-US" sz="1600" b="1" dirty="0"/>
          </a:p>
          <a:p>
            <a:pPr marL="0" indent="0">
              <a:buNone/>
            </a:pPr>
            <a:r>
              <a:rPr lang="en-US" sz="1600" b="1" dirty="0" err="1"/>
              <a:t>RowKey</a:t>
            </a:r>
            <a:r>
              <a:rPr lang="en-US" sz="1600" b="1" dirty="0"/>
              <a:t> Property</a:t>
            </a:r>
          </a:p>
          <a:p>
            <a:r>
              <a:rPr lang="en-US" sz="1600" dirty="0"/>
              <a:t>The second part of the primary key is the row key, specified by the </a:t>
            </a:r>
            <a:r>
              <a:rPr lang="en-US" sz="1600" dirty="0" err="1"/>
              <a:t>RowKey</a:t>
            </a:r>
            <a:r>
              <a:rPr lang="en-US" sz="1600" dirty="0"/>
              <a:t> property. </a:t>
            </a:r>
          </a:p>
          <a:p>
            <a:r>
              <a:rPr lang="en-US" sz="1600" dirty="0"/>
              <a:t>The row key is a unique identifier for an entity within a given partition. </a:t>
            </a:r>
          </a:p>
          <a:p>
            <a:r>
              <a:rPr lang="en-US" sz="1600" dirty="0"/>
              <a:t>Together the </a:t>
            </a:r>
            <a:r>
              <a:rPr lang="en-US" sz="1600" dirty="0" err="1"/>
              <a:t>PartitionKey</a:t>
            </a:r>
            <a:r>
              <a:rPr lang="en-US" sz="1600" dirty="0"/>
              <a:t> and </a:t>
            </a:r>
            <a:r>
              <a:rPr lang="en-US" sz="1600" dirty="0" err="1"/>
              <a:t>RowKey</a:t>
            </a:r>
            <a:r>
              <a:rPr lang="en-US" sz="1600" dirty="0"/>
              <a:t> uniquely identify every entity within a table.</a:t>
            </a:r>
          </a:p>
          <a:p>
            <a:pPr marL="0" indent="0">
              <a:buNone/>
            </a:pPr>
            <a:r>
              <a:rPr lang="en-US" sz="1600" dirty="0"/>
              <a:t>The row key is a string value that may be up to 1 KiB in size.</a:t>
            </a:r>
          </a:p>
          <a:p>
            <a:pPr marL="0" indent="0">
              <a:buNone/>
            </a:pPr>
            <a:r>
              <a:rPr lang="en-US" sz="1600" dirty="0"/>
              <a:t>You must include the </a:t>
            </a:r>
            <a:r>
              <a:rPr lang="en-US" sz="1600" dirty="0" err="1"/>
              <a:t>RowKey</a:t>
            </a:r>
            <a:r>
              <a:rPr lang="en-US" sz="1600" dirty="0"/>
              <a:t> property in every insert, update, and delete operation.</a:t>
            </a:r>
          </a:p>
          <a:p>
            <a:pPr marL="0" indent="0">
              <a:buNone/>
            </a:pPr>
            <a:endParaRPr lang="en-US" sz="1600" b="1" dirty="0"/>
          </a:p>
          <a:p>
            <a:pPr marL="0" indent="0">
              <a:buNone/>
            </a:pPr>
            <a:r>
              <a:rPr lang="en-US" sz="1600" b="1" dirty="0"/>
              <a:t>Timestamp Property</a:t>
            </a:r>
          </a:p>
          <a:p>
            <a:pPr marL="0" indent="0">
              <a:buNone/>
            </a:pPr>
            <a:r>
              <a:rPr lang="en-US" sz="1600" dirty="0"/>
              <a:t>The Timestamp property is a </a:t>
            </a:r>
            <a:r>
              <a:rPr lang="en-US" sz="1600" dirty="0" err="1"/>
              <a:t>DateTime</a:t>
            </a:r>
            <a:r>
              <a:rPr lang="en-US" sz="1600" dirty="0"/>
              <a:t> value that is maintained on the server side to record the time an entity was last modified. The Table service uses the Timestamp property internally to provide optimistic concurrency. The value of Timestamp is a </a:t>
            </a:r>
            <a:r>
              <a:rPr lang="en-US" sz="1600" b="1" dirty="0"/>
              <a:t>monotonically increasing </a:t>
            </a:r>
            <a:r>
              <a:rPr lang="en-US" sz="1600" dirty="0"/>
              <a:t>value, meaning that each time the entity is modified, the value of Timestamp increases for that entity. This property should not be set on insert or update operations (the value will be ignored).</a:t>
            </a:r>
            <a:endParaRPr lang="en-IN" sz="1600" dirty="0"/>
          </a:p>
        </p:txBody>
      </p:sp>
    </p:spTree>
    <p:extLst>
      <p:ext uri="{BB962C8B-B14F-4D97-AF65-F5344CB8AC3E}">
        <p14:creationId xmlns:p14="http://schemas.microsoft.com/office/powerpoint/2010/main" val="1386216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2B91-9562-4E03-A6C6-4314A6071A3D}"/>
              </a:ext>
            </a:extLst>
          </p:cNvPr>
          <p:cNvSpPr>
            <a:spLocks noGrp="1"/>
          </p:cNvSpPr>
          <p:nvPr>
            <p:ph type="title"/>
          </p:nvPr>
        </p:nvSpPr>
        <p:spPr/>
        <p:txBody>
          <a:bodyPr/>
          <a:lstStyle/>
          <a:p>
            <a:r>
              <a:rPr lang="en-US" dirty="0"/>
              <a:t>Exercise</a:t>
            </a:r>
            <a:endParaRPr lang="en-IN" dirty="0"/>
          </a:p>
        </p:txBody>
      </p:sp>
      <p:sp>
        <p:nvSpPr>
          <p:cNvPr id="3" name="Content Placeholder 2">
            <a:extLst>
              <a:ext uri="{FF2B5EF4-FFF2-40B4-BE49-F238E27FC236}">
                <a16:creationId xmlns:a16="http://schemas.microsoft.com/office/drawing/2014/main" id="{B1130C74-E29E-4B7D-A33D-26B81A202474}"/>
              </a:ext>
            </a:extLst>
          </p:cNvPr>
          <p:cNvSpPr>
            <a:spLocks noGrp="1"/>
          </p:cNvSpPr>
          <p:nvPr>
            <p:ph idx="1"/>
          </p:nvPr>
        </p:nvSpPr>
        <p:spPr/>
        <p:txBody>
          <a:bodyPr>
            <a:normAutofit lnSpcReduction="10000"/>
          </a:bodyPr>
          <a:lstStyle/>
          <a:p>
            <a:pPr marL="514350" indent="-514350">
              <a:buAutoNum type="arabicPeriod"/>
            </a:pPr>
            <a:r>
              <a:rPr lang="en-US" dirty="0"/>
              <a:t>A gift shop wants to start a portal which allows users to view various items present in its store. The items details like name, price, available quantity etc. are shown. Along with that, pictures of item from different angles are also available. There’s a high-res image also available for every item. How will you design a data solution for this?</a:t>
            </a:r>
          </a:p>
          <a:p>
            <a:pPr marL="514350" indent="-514350">
              <a:buAutoNum type="arabicPeriod"/>
            </a:pPr>
            <a:r>
              <a:rPr lang="en-US" dirty="0"/>
              <a:t>A company has training period for employees. It has around 500 training modules that an employee needs to cover over the period of 6 months. A module could be a video, document, e-book or other form or content. The requirement is to track the status of modules covered by employee over the training period. How will you design a data base solution to for this.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940960" y="1241640"/>
              <a:ext cx="3600" cy="7200"/>
            </p14:xfrm>
          </p:contentPart>
        </mc:Choice>
        <mc:Fallback xmlns="">
          <p:pic>
            <p:nvPicPr>
              <p:cNvPr id="4" name="Ink 3"/>
              <p:cNvPicPr/>
              <p:nvPr/>
            </p:nvPicPr>
            <p:blipFill>
              <a:blip r:embed="rId3"/>
              <a:stretch>
                <a:fillRect/>
              </a:stretch>
            </p:blipFill>
            <p:spPr>
              <a:xfrm>
                <a:off x="8932320" y="1233000"/>
                <a:ext cx="19440" cy="21240"/>
              </a:xfrm>
              <a:prstGeom prst="rect">
                <a:avLst/>
              </a:prstGeom>
            </p:spPr>
          </p:pic>
        </mc:Fallback>
      </mc:AlternateContent>
    </p:spTree>
    <p:extLst>
      <p:ext uri="{BB962C8B-B14F-4D97-AF65-F5344CB8AC3E}">
        <p14:creationId xmlns:p14="http://schemas.microsoft.com/office/powerpoint/2010/main" val="42284135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6736-BC6A-4268-B183-717E1C52CD03}"/>
              </a:ext>
            </a:extLst>
          </p:cNvPr>
          <p:cNvSpPr>
            <a:spLocks noGrp="1"/>
          </p:cNvSpPr>
          <p:nvPr>
            <p:ph type="title"/>
          </p:nvPr>
        </p:nvSpPr>
        <p:spPr/>
        <p:txBody>
          <a:bodyPr/>
          <a:lstStyle/>
          <a:p>
            <a:r>
              <a:rPr lang="en-IN"/>
              <a:t>NoSQL in Azure – Cosmos DB</a:t>
            </a:r>
          </a:p>
        </p:txBody>
      </p:sp>
      <p:sp>
        <p:nvSpPr>
          <p:cNvPr id="3" name="Content Placeholder 2">
            <a:extLst>
              <a:ext uri="{FF2B5EF4-FFF2-40B4-BE49-F238E27FC236}">
                <a16:creationId xmlns:a16="http://schemas.microsoft.com/office/drawing/2014/main" id="{2C0BE1D8-93D4-4D8D-9BF5-642AE31DFC06}"/>
              </a:ext>
            </a:extLst>
          </p:cNvPr>
          <p:cNvSpPr>
            <a:spLocks noGrp="1"/>
          </p:cNvSpPr>
          <p:nvPr>
            <p:ph idx="1"/>
          </p:nvPr>
        </p:nvSpPr>
        <p:spPr/>
        <p:txBody>
          <a:bodyPr>
            <a:normAutofit fontScale="92500" lnSpcReduction="20000"/>
          </a:bodyPr>
          <a:lstStyle/>
          <a:p>
            <a:r>
              <a:rPr lang="en-IN"/>
              <a:t>globally distributed, multi-model database service for mission-critical applications</a:t>
            </a:r>
          </a:p>
          <a:p>
            <a:r>
              <a:rPr lang="en-IN"/>
              <a:t>elastic scaling of throughput and storage worldwide</a:t>
            </a:r>
          </a:p>
          <a:p>
            <a:r>
              <a:rPr lang="en-IN"/>
              <a:t>single digit millisecond latencies at 99</a:t>
            </a:r>
            <a:r>
              <a:rPr lang="en-IN" baseline="30000"/>
              <a:t>th</a:t>
            </a:r>
            <a:r>
              <a:rPr lang="en-IN"/>
              <a:t> percentile</a:t>
            </a:r>
          </a:p>
          <a:p>
            <a:r>
              <a:rPr lang="en-IN"/>
              <a:t>five well defined consistency models</a:t>
            </a:r>
          </a:p>
          <a:p>
            <a:r>
              <a:rPr lang="en-IN"/>
              <a:t>guaranteed high availability</a:t>
            </a:r>
          </a:p>
          <a:p>
            <a:r>
              <a:rPr lang="en-IN"/>
              <a:t>comprehensive SLAs</a:t>
            </a:r>
          </a:p>
          <a:p>
            <a:r>
              <a:rPr lang="en-IN"/>
              <a:t>automatically indexes all data without requiring schema or indexing management</a:t>
            </a:r>
          </a:p>
          <a:p>
            <a:r>
              <a:rPr lang="en-IN"/>
              <a:t>multi-model service – supports document, key-value, graph and wide column-family data models</a:t>
            </a:r>
          </a:p>
        </p:txBody>
      </p:sp>
    </p:spTree>
    <p:extLst>
      <p:ext uri="{BB962C8B-B14F-4D97-AF65-F5344CB8AC3E}">
        <p14:creationId xmlns:p14="http://schemas.microsoft.com/office/powerpoint/2010/main" val="2582733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BF66-702F-4E03-822E-0B2D3194578D}"/>
              </a:ext>
            </a:extLst>
          </p:cNvPr>
          <p:cNvSpPr>
            <a:spLocks noGrp="1"/>
          </p:cNvSpPr>
          <p:nvPr>
            <p:ph type="title"/>
          </p:nvPr>
        </p:nvSpPr>
        <p:spPr/>
        <p:txBody>
          <a:bodyPr/>
          <a:lstStyle/>
          <a:p>
            <a:r>
              <a:rPr lang="en-IN"/>
              <a:t>Cosmos DB API</a:t>
            </a:r>
          </a:p>
        </p:txBody>
      </p:sp>
      <mc:AlternateContent xmlns:mc="http://schemas.openxmlformats.org/markup-compatibility/2006" xmlns:p14="http://schemas.microsoft.com/office/powerpoint/2010/main">
        <mc:Choice Requires="p14">
          <p:contentPart p14:bwMode="auto" r:id="rId2">
            <p14:nvContentPartPr>
              <p14:cNvPr id="451" name="Ink 450">
                <a:extLst>
                  <a:ext uri="{FF2B5EF4-FFF2-40B4-BE49-F238E27FC236}">
                    <a16:creationId xmlns:a16="http://schemas.microsoft.com/office/drawing/2014/main" id="{C16D24BD-042C-43E6-8B71-2D75A36ABECA}"/>
                  </a:ext>
                </a:extLst>
              </p14:cNvPr>
              <p14:cNvContentPartPr/>
              <p14:nvPr/>
            </p14:nvContentPartPr>
            <p14:xfrm>
              <a:off x="996827" y="2146507"/>
              <a:ext cx="121320" cy="360"/>
            </p14:xfrm>
          </p:contentPart>
        </mc:Choice>
        <mc:Fallback xmlns="">
          <p:pic>
            <p:nvPicPr>
              <p:cNvPr id="451" name="Ink 450">
                <a:extLst>
                  <a:ext uri="{FF2B5EF4-FFF2-40B4-BE49-F238E27FC236}">
                    <a16:creationId xmlns:a16="http://schemas.microsoft.com/office/drawing/2014/main" id="{C16D24BD-042C-43E6-8B71-2D75A36ABECA}"/>
                  </a:ext>
                </a:extLst>
              </p:cNvPr>
              <p:cNvPicPr/>
              <p:nvPr/>
            </p:nvPicPr>
            <p:blipFill>
              <a:blip r:embed="rId3"/>
              <a:stretch>
                <a:fillRect/>
              </a:stretch>
            </p:blipFill>
            <p:spPr>
              <a:xfrm>
                <a:off x="987827" y="2137507"/>
                <a:ext cx="138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4" name="Ink 453">
                <a:extLst>
                  <a:ext uri="{FF2B5EF4-FFF2-40B4-BE49-F238E27FC236}">
                    <a16:creationId xmlns:a16="http://schemas.microsoft.com/office/drawing/2014/main" id="{80A243E4-DE31-476F-A530-3CE269BF9E5D}"/>
                  </a:ext>
                </a:extLst>
              </p14:cNvPr>
              <p14:cNvContentPartPr/>
              <p14:nvPr/>
            </p14:nvContentPartPr>
            <p14:xfrm>
              <a:off x="2410187" y="2122747"/>
              <a:ext cx="307080" cy="15120"/>
            </p14:xfrm>
          </p:contentPart>
        </mc:Choice>
        <mc:Fallback xmlns="">
          <p:pic>
            <p:nvPicPr>
              <p:cNvPr id="454" name="Ink 453">
                <a:extLst>
                  <a:ext uri="{FF2B5EF4-FFF2-40B4-BE49-F238E27FC236}">
                    <a16:creationId xmlns:a16="http://schemas.microsoft.com/office/drawing/2014/main" id="{80A243E4-DE31-476F-A530-3CE269BF9E5D}"/>
                  </a:ext>
                </a:extLst>
              </p:cNvPr>
              <p:cNvPicPr/>
              <p:nvPr/>
            </p:nvPicPr>
            <p:blipFill>
              <a:blip r:embed="rId5"/>
              <a:stretch>
                <a:fillRect/>
              </a:stretch>
            </p:blipFill>
            <p:spPr>
              <a:xfrm>
                <a:off x="2401187" y="2113747"/>
                <a:ext cx="3247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5" name="Ink 454">
                <a:extLst>
                  <a:ext uri="{FF2B5EF4-FFF2-40B4-BE49-F238E27FC236}">
                    <a16:creationId xmlns:a16="http://schemas.microsoft.com/office/drawing/2014/main" id="{BA2CD34A-6573-46C0-AACC-89C32479F9A2}"/>
                  </a:ext>
                </a:extLst>
              </p14:cNvPr>
              <p14:cNvContentPartPr/>
              <p14:nvPr/>
            </p14:nvContentPartPr>
            <p14:xfrm>
              <a:off x="2907707" y="2124187"/>
              <a:ext cx="353880" cy="14040"/>
            </p14:xfrm>
          </p:contentPart>
        </mc:Choice>
        <mc:Fallback xmlns="">
          <p:pic>
            <p:nvPicPr>
              <p:cNvPr id="455" name="Ink 454">
                <a:extLst>
                  <a:ext uri="{FF2B5EF4-FFF2-40B4-BE49-F238E27FC236}">
                    <a16:creationId xmlns:a16="http://schemas.microsoft.com/office/drawing/2014/main" id="{BA2CD34A-6573-46C0-AACC-89C32479F9A2}"/>
                  </a:ext>
                </a:extLst>
              </p:cNvPr>
              <p:cNvPicPr/>
              <p:nvPr/>
            </p:nvPicPr>
            <p:blipFill>
              <a:blip r:embed="rId7"/>
              <a:stretch>
                <a:fillRect/>
              </a:stretch>
            </p:blipFill>
            <p:spPr>
              <a:xfrm>
                <a:off x="2898707" y="2115187"/>
                <a:ext cx="3715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6" name="Ink 455">
                <a:extLst>
                  <a:ext uri="{FF2B5EF4-FFF2-40B4-BE49-F238E27FC236}">
                    <a16:creationId xmlns:a16="http://schemas.microsoft.com/office/drawing/2014/main" id="{8395CFEF-2B69-4124-A5C9-DBDD1745CDD3}"/>
                  </a:ext>
                </a:extLst>
              </p14:cNvPr>
              <p14:cNvContentPartPr/>
              <p14:nvPr/>
            </p14:nvContentPartPr>
            <p14:xfrm>
              <a:off x="3437627" y="2137507"/>
              <a:ext cx="293400" cy="23400"/>
            </p14:xfrm>
          </p:contentPart>
        </mc:Choice>
        <mc:Fallback xmlns="">
          <p:pic>
            <p:nvPicPr>
              <p:cNvPr id="456" name="Ink 455">
                <a:extLst>
                  <a:ext uri="{FF2B5EF4-FFF2-40B4-BE49-F238E27FC236}">
                    <a16:creationId xmlns:a16="http://schemas.microsoft.com/office/drawing/2014/main" id="{8395CFEF-2B69-4124-A5C9-DBDD1745CDD3}"/>
                  </a:ext>
                </a:extLst>
              </p:cNvPr>
              <p:cNvPicPr/>
              <p:nvPr/>
            </p:nvPicPr>
            <p:blipFill>
              <a:blip r:embed="rId9"/>
              <a:stretch>
                <a:fillRect/>
              </a:stretch>
            </p:blipFill>
            <p:spPr>
              <a:xfrm>
                <a:off x="3428627" y="2128507"/>
                <a:ext cx="311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7" name="Ink 456">
                <a:extLst>
                  <a:ext uri="{FF2B5EF4-FFF2-40B4-BE49-F238E27FC236}">
                    <a16:creationId xmlns:a16="http://schemas.microsoft.com/office/drawing/2014/main" id="{49631060-F8E7-4264-9E95-2F73B9C5F0CB}"/>
                  </a:ext>
                </a:extLst>
              </p14:cNvPr>
              <p14:cNvContentPartPr/>
              <p14:nvPr/>
            </p14:nvContentPartPr>
            <p14:xfrm>
              <a:off x="3930827" y="2159467"/>
              <a:ext cx="255960" cy="10440"/>
            </p14:xfrm>
          </p:contentPart>
        </mc:Choice>
        <mc:Fallback xmlns="">
          <p:pic>
            <p:nvPicPr>
              <p:cNvPr id="457" name="Ink 456">
                <a:extLst>
                  <a:ext uri="{FF2B5EF4-FFF2-40B4-BE49-F238E27FC236}">
                    <a16:creationId xmlns:a16="http://schemas.microsoft.com/office/drawing/2014/main" id="{49631060-F8E7-4264-9E95-2F73B9C5F0CB}"/>
                  </a:ext>
                </a:extLst>
              </p:cNvPr>
              <p:cNvPicPr/>
              <p:nvPr/>
            </p:nvPicPr>
            <p:blipFill>
              <a:blip r:embed="rId11"/>
              <a:stretch>
                <a:fillRect/>
              </a:stretch>
            </p:blipFill>
            <p:spPr>
              <a:xfrm>
                <a:off x="3921814" y="2150467"/>
                <a:ext cx="273625"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8" name="Ink 457">
                <a:extLst>
                  <a:ext uri="{FF2B5EF4-FFF2-40B4-BE49-F238E27FC236}">
                    <a16:creationId xmlns:a16="http://schemas.microsoft.com/office/drawing/2014/main" id="{5508136F-65F9-4B34-ADA5-ADF7C89B9436}"/>
                  </a:ext>
                </a:extLst>
              </p14:cNvPr>
              <p14:cNvContentPartPr/>
              <p14:nvPr/>
            </p14:nvContentPartPr>
            <p14:xfrm>
              <a:off x="4433027" y="2169547"/>
              <a:ext cx="321120" cy="32760"/>
            </p14:xfrm>
          </p:contentPart>
        </mc:Choice>
        <mc:Fallback xmlns="">
          <p:pic>
            <p:nvPicPr>
              <p:cNvPr id="458" name="Ink 457">
                <a:extLst>
                  <a:ext uri="{FF2B5EF4-FFF2-40B4-BE49-F238E27FC236}">
                    <a16:creationId xmlns:a16="http://schemas.microsoft.com/office/drawing/2014/main" id="{5508136F-65F9-4B34-ADA5-ADF7C89B9436}"/>
                  </a:ext>
                </a:extLst>
              </p:cNvPr>
              <p:cNvPicPr/>
              <p:nvPr/>
            </p:nvPicPr>
            <p:blipFill>
              <a:blip r:embed="rId13"/>
              <a:stretch>
                <a:fillRect/>
              </a:stretch>
            </p:blipFill>
            <p:spPr>
              <a:xfrm>
                <a:off x="4424037" y="2160547"/>
                <a:ext cx="3387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9" name="Ink 458">
                <a:extLst>
                  <a:ext uri="{FF2B5EF4-FFF2-40B4-BE49-F238E27FC236}">
                    <a16:creationId xmlns:a16="http://schemas.microsoft.com/office/drawing/2014/main" id="{A58EB9C7-85A3-4A98-A40C-3412051A82CB}"/>
                  </a:ext>
                </a:extLst>
              </p14:cNvPr>
              <p14:cNvContentPartPr/>
              <p14:nvPr/>
            </p14:nvContentPartPr>
            <p14:xfrm>
              <a:off x="4893107" y="2187907"/>
              <a:ext cx="1116360" cy="42480"/>
            </p14:xfrm>
          </p:contentPart>
        </mc:Choice>
        <mc:Fallback xmlns="">
          <p:pic>
            <p:nvPicPr>
              <p:cNvPr id="459" name="Ink 458">
                <a:extLst>
                  <a:ext uri="{FF2B5EF4-FFF2-40B4-BE49-F238E27FC236}">
                    <a16:creationId xmlns:a16="http://schemas.microsoft.com/office/drawing/2014/main" id="{A58EB9C7-85A3-4A98-A40C-3412051A82CB}"/>
                  </a:ext>
                </a:extLst>
              </p:cNvPr>
              <p:cNvPicPr/>
              <p:nvPr/>
            </p:nvPicPr>
            <p:blipFill>
              <a:blip r:embed="rId15"/>
              <a:stretch>
                <a:fillRect/>
              </a:stretch>
            </p:blipFill>
            <p:spPr>
              <a:xfrm>
                <a:off x="4884110" y="2178907"/>
                <a:ext cx="1133994"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0" name="Ink 459">
                <a:extLst>
                  <a:ext uri="{FF2B5EF4-FFF2-40B4-BE49-F238E27FC236}">
                    <a16:creationId xmlns:a16="http://schemas.microsoft.com/office/drawing/2014/main" id="{D8139A60-5F43-4EE3-85DE-2E9F230278C2}"/>
                  </a:ext>
                </a:extLst>
              </p14:cNvPr>
              <p14:cNvContentPartPr/>
              <p14:nvPr/>
            </p14:nvContentPartPr>
            <p14:xfrm>
              <a:off x="6362627" y="2211307"/>
              <a:ext cx="367920" cy="27720"/>
            </p14:xfrm>
          </p:contentPart>
        </mc:Choice>
        <mc:Fallback xmlns="">
          <p:pic>
            <p:nvPicPr>
              <p:cNvPr id="460" name="Ink 459">
                <a:extLst>
                  <a:ext uri="{FF2B5EF4-FFF2-40B4-BE49-F238E27FC236}">
                    <a16:creationId xmlns:a16="http://schemas.microsoft.com/office/drawing/2014/main" id="{D8139A60-5F43-4EE3-85DE-2E9F230278C2}"/>
                  </a:ext>
                </a:extLst>
              </p:cNvPr>
              <p:cNvPicPr/>
              <p:nvPr/>
            </p:nvPicPr>
            <p:blipFill>
              <a:blip r:embed="rId17"/>
              <a:stretch>
                <a:fillRect/>
              </a:stretch>
            </p:blipFill>
            <p:spPr>
              <a:xfrm>
                <a:off x="6353627" y="2202307"/>
                <a:ext cx="3855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1" name="Ink 460">
                <a:extLst>
                  <a:ext uri="{FF2B5EF4-FFF2-40B4-BE49-F238E27FC236}">
                    <a16:creationId xmlns:a16="http://schemas.microsoft.com/office/drawing/2014/main" id="{9337A620-752D-43C5-B1A3-4E967BD08782}"/>
                  </a:ext>
                </a:extLst>
              </p14:cNvPr>
              <p14:cNvContentPartPr/>
              <p14:nvPr/>
            </p14:nvContentPartPr>
            <p14:xfrm>
              <a:off x="7036547" y="2218507"/>
              <a:ext cx="488880" cy="20520"/>
            </p14:xfrm>
          </p:contentPart>
        </mc:Choice>
        <mc:Fallback xmlns="">
          <p:pic>
            <p:nvPicPr>
              <p:cNvPr id="461" name="Ink 460">
                <a:extLst>
                  <a:ext uri="{FF2B5EF4-FFF2-40B4-BE49-F238E27FC236}">
                    <a16:creationId xmlns:a16="http://schemas.microsoft.com/office/drawing/2014/main" id="{9337A620-752D-43C5-B1A3-4E967BD08782}"/>
                  </a:ext>
                </a:extLst>
              </p:cNvPr>
              <p:cNvPicPr/>
              <p:nvPr/>
            </p:nvPicPr>
            <p:blipFill>
              <a:blip r:embed="rId19"/>
              <a:stretch>
                <a:fillRect/>
              </a:stretch>
            </p:blipFill>
            <p:spPr>
              <a:xfrm>
                <a:off x="7027547" y="2209662"/>
                <a:ext cx="506520" cy="3785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2" name="Ink 461">
                <a:extLst>
                  <a:ext uri="{FF2B5EF4-FFF2-40B4-BE49-F238E27FC236}">
                    <a16:creationId xmlns:a16="http://schemas.microsoft.com/office/drawing/2014/main" id="{A0F8B6FC-6BFE-41B3-87C7-8AFF4B2BCE0D}"/>
                  </a:ext>
                </a:extLst>
              </p14:cNvPr>
              <p14:cNvContentPartPr/>
              <p14:nvPr/>
            </p14:nvContentPartPr>
            <p14:xfrm>
              <a:off x="7701467" y="2210227"/>
              <a:ext cx="377280" cy="38520"/>
            </p14:xfrm>
          </p:contentPart>
        </mc:Choice>
        <mc:Fallback xmlns="">
          <p:pic>
            <p:nvPicPr>
              <p:cNvPr id="462" name="Ink 461">
                <a:extLst>
                  <a:ext uri="{FF2B5EF4-FFF2-40B4-BE49-F238E27FC236}">
                    <a16:creationId xmlns:a16="http://schemas.microsoft.com/office/drawing/2014/main" id="{A0F8B6FC-6BFE-41B3-87C7-8AFF4B2BCE0D}"/>
                  </a:ext>
                </a:extLst>
              </p:cNvPr>
              <p:cNvPicPr/>
              <p:nvPr/>
            </p:nvPicPr>
            <p:blipFill>
              <a:blip r:embed="rId21"/>
              <a:stretch>
                <a:fillRect/>
              </a:stretch>
            </p:blipFill>
            <p:spPr>
              <a:xfrm>
                <a:off x="7692467" y="2201227"/>
                <a:ext cx="394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5" name="Ink 464">
                <a:extLst>
                  <a:ext uri="{FF2B5EF4-FFF2-40B4-BE49-F238E27FC236}">
                    <a16:creationId xmlns:a16="http://schemas.microsoft.com/office/drawing/2014/main" id="{1AAAA140-9F14-4FE6-B615-50BB9D886B88}"/>
                  </a:ext>
                </a:extLst>
              </p14:cNvPr>
              <p14:cNvContentPartPr/>
              <p14:nvPr/>
            </p14:nvContentPartPr>
            <p14:xfrm>
              <a:off x="9673547" y="2238667"/>
              <a:ext cx="437400" cy="51120"/>
            </p14:xfrm>
          </p:contentPart>
        </mc:Choice>
        <mc:Fallback xmlns="">
          <p:pic>
            <p:nvPicPr>
              <p:cNvPr id="465" name="Ink 464">
                <a:extLst>
                  <a:ext uri="{FF2B5EF4-FFF2-40B4-BE49-F238E27FC236}">
                    <a16:creationId xmlns:a16="http://schemas.microsoft.com/office/drawing/2014/main" id="{1AAAA140-9F14-4FE6-B615-50BB9D886B88}"/>
                  </a:ext>
                </a:extLst>
              </p:cNvPr>
              <p:cNvPicPr/>
              <p:nvPr/>
            </p:nvPicPr>
            <p:blipFill>
              <a:blip r:embed="rId23"/>
              <a:stretch>
                <a:fillRect/>
              </a:stretch>
            </p:blipFill>
            <p:spPr>
              <a:xfrm>
                <a:off x="9664547" y="2229667"/>
                <a:ext cx="4550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6" name="Ink 465">
                <a:extLst>
                  <a:ext uri="{FF2B5EF4-FFF2-40B4-BE49-F238E27FC236}">
                    <a16:creationId xmlns:a16="http://schemas.microsoft.com/office/drawing/2014/main" id="{AE0D3C43-0EFE-4CF6-AF50-74EC3892FB56}"/>
                  </a:ext>
                </a:extLst>
              </p14:cNvPr>
              <p14:cNvContentPartPr/>
              <p14:nvPr/>
            </p14:nvContentPartPr>
            <p14:xfrm>
              <a:off x="10342787" y="2257387"/>
              <a:ext cx="395640" cy="32400"/>
            </p14:xfrm>
          </p:contentPart>
        </mc:Choice>
        <mc:Fallback xmlns="">
          <p:pic>
            <p:nvPicPr>
              <p:cNvPr id="466" name="Ink 465">
                <a:extLst>
                  <a:ext uri="{FF2B5EF4-FFF2-40B4-BE49-F238E27FC236}">
                    <a16:creationId xmlns:a16="http://schemas.microsoft.com/office/drawing/2014/main" id="{AE0D3C43-0EFE-4CF6-AF50-74EC3892FB56}"/>
                  </a:ext>
                </a:extLst>
              </p:cNvPr>
              <p:cNvPicPr/>
              <p:nvPr/>
            </p:nvPicPr>
            <p:blipFill>
              <a:blip r:embed="rId25"/>
              <a:stretch>
                <a:fillRect/>
              </a:stretch>
            </p:blipFill>
            <p:spPr>
              <a:xfrm>
                <a:off x="10333787" y="2248387"/>
                <a:ext cx="4132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9" name="Ink 468">
                <a:extLst>
                  <a:ext uri="{FF2B5EF4-FFF2-40B4-BE49-F238E27FC236}">
                    <a16:creationId xmlns:a16="http://schemas.microsoft.com/office/drawing/2014/main" id="{B3743653-927C-483F-B1F2-6C3D388841DA}"/>
                  </a:ext>
                </a:extLst>
              </p14:cNvPr>
              <p14:cNvContentPartPr/>
              <p14:nvPr/>
            </p14:nvContentPartPr>
            <p14:xfrm>
              <a:off x="11030747" y="2266387"/>
              <a:ext cx="1251720" cy="37440"/>
            </p14:xfrm>
          </p:contentPart>
        </mc:Choice>
        <mc:Fallback xmlns="">
          <p:pic>
            <p:nvPicPr>
              <p:cNvPr id="469" name="Ink 468">
                <a:extLst>
                  <a:ext uri="{FF2B5EF4-FFF2-40B4-BE49-F238E27FC236}">
                    <a16:creationId xmlns:a16="http://schemas.microsoft.com/office/drawing/2014/main" id="{B3743653-927C-483F-B1F2-6C3D388841DA}"/>
                  </a:ext>
                </a:extLst>
              </p:cNvPr>
              <p:cNvPicPr/>
              <p:nvPr/>
            </p:nvPicPr>
            <p:blipFill>
              <a:blip r:embed="rId27"/>
              <a:stretch>
                <a:fillRect/>
              </a:stretch>
            </p:blipFill>
            <p:spPr>
              <a:xfrm>
                <a:off x="11021744" y="2257387"/>
                <a:ext cx="1269365"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0" name="Ink 469">
                <a:extLst>
                  <a:ext uri="{FF2B5EF4-FFF2-40B4-BE49-F238E27FC236}">
                    <a16:creationId xmlns:a16="http://schemas.microsoft.com/office/drawing/2014/main" id="{5FA82D99-7305-47CE-9C87-11269262D914}"/>
                  </a:ext>
                </a:extLst>
              </p14:cNvPr>
              <p14:cNvContentPartPr/>
              <p14:nvPr/>
            </p14:nvContentPartPr>
            <p14:xfrm>
              <a:off x="8241107" y="2206627"/>
              <a:ext cx="1149120" cy="37080"/>
            </p14:xfrm>
          </p:contentPart>
        </mc:Choice>
        <mc:Fallback xmlns="">
          <p:pic>
            <p:nvPicPr>
              <p:cNvPr id="470" name="Ink 469">
                <a:extLst>
                  <a:ext uri="{FF2B5EF4-FFF2-40B4-BE49-F238E27FC236}">
                    <a16:creationId xmlns:a16="http://schemas.microsoft.com/office/drawing/2014/main" id="{5FA82D99-7305-47CE-9C87-11269262D914}"/>
                  </a:ext>
                </a:extLst>
              </p:cNvPr>
              <p:cNvPicPr/>
              <p:nvPr/>
            </p:nvPicPr>
            <p:blipFill>
              <a:blip r:embed="rId29"/>
              <a:stretch>
                <a:fillRect/>
              </a:stretch>
            </p:blipFill>
            <p:spPr>
              <a:xfrm>
                <a:off x="8232104" y="2197627"/>
                <a:ext cx="1166766"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1" name="Ink 470">
                <a:extLst>
                  <a:ext uri="{FF2B5EF4-FFF2-40B4-BE49-F238E27FC236}">
                    <a16:creationId xmlns:a16="http://schemas.microsoft.com/office/drawing/2014/main" id="{71CB2C5B-4016-4B75-94F2-99C0AF4B1664}"/>
                  </a:ext>
                </a:extLst>
              </p14:cNvPr>
              <p14:cNvContentPartPr/>
              <p14:nvPr/>
            </p14:nvContentPartPr>
            <p14:xfrm>
              <a:off x="1294187" y="2109787"/>
              <a:ext cx="1000080" cy="32760"/>
            </p14:xfrm>
          </p:contentPart>
        </mc:Choice>
        <mc:Fallback xmlns="">
          <p:pic>
            <p:nvPicPr>
              <p:cNvPr id="471" name="Ink 470">
                <a:extLst>
                  <a:ext uri="{FF2B5EF4-FFF2-40B4-BE49-F238E27FC236}">
                    <a16:creationId xmlns:a16="http://schemas.microsoft.com/office/drawing/2014/main" id="{71CB2C5B-4016-4B75-94F2-99C0AF4B1664}"/>
                  </a:ext>
                </a:extLst>
              </p:cNvPr>
              <p:cNvPicPr/>
              <p:nvPr/>
            </p:nvPicPr>
            <p:blipFill>
              <a:blip r:embed="rId31"/>
              <a:stretch>
                <a:fillRect/>
              </a:stretch>
            </p:blipFill>
            <p:spPr>
              <a:xfrm>
                <a:off x="1285190" y="2100787"/>
                <a:ext cx="101771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2" name="Ink 471">
                <a:extLst>
                  <a:ext uri="{FF2B5EF4-FFF2-40B4-BE49-F238E27FC236}">
                    <a16:creationId xmlns:a16="http://schemas.microsoft.com/office/drawing/2014/main" id="{764D7DEE-E4B7-4FC6-833D-F841B19602BB}"/>
                  </a:ext>
                </a:extLst>
              </p14:cNvPr>
              <p14:cNvContentPartPr/>
              <p14:nvPr/>
            </p14:nvContentPartPr>
            <p14:xfrm>
              <a:off x="38867" y="2136787"/>
              <a:ext cx="813960" cy="116640"/>
            </p14:xfrm>
          </p:contentPart>
        </mc:Choice>
        <mc:Fallback xmlns="">
          <p:pic>
            <p:nvPicPr>
              <p:cNvPr id="472" name="Ink 471">
                <a:extLst>
                  <a:ext uri="{FF2B5EF4-FFF2-40B4-BE49-F238E27FC236}">
                    <a16:creationId xmlns:a16="http://schemas.microsoft.com/office/drawing/2014/main" id="{764D7DEE-E4B7-4FC6-833D-F841B19602BB}"/>
                  </a:ext>
                </a:extLst>
              </p:cNvPr>
              <p:cNvPicPr/>
              <p:nvPr/>
            </p:nvPicPr>
            <p:blipFill>
              <a:blip r:embed="rId33"/>
              <a:stretch>
                <a:fillRect/>
              </a:stretch>
            </p:blipFill>
            <p:spPr>
              <a:xfrm>
                <a:off x="29867" y="2127787"/>
                <a:ext cx="831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68" name="Ink 567">
                <a:extLst>
                  <a:ext uri="{FF2B5EF4-FFF2-40B4-BE49-F238E27FC236}">
                    <a16:creationId xmlns:a16="http://schemas.microsoft.com/office/drawing/2014/main" id="{743F423A-3819-4FC2-A891-12593F18EA7B}"/>
                  </a:ext>
                </a:extLst>
              </p14:cNvPr>
              <p14:cNvContentPartPr/>
              <p14:nvPr/>
            </p14:nvContentPartPr>
            <p14:xfrm>
              <a:off x="8222027" y="1631347"/>
              <a:ext cx="994320" cy="257400"/>
            </p14:xfrm>
          </p:contentPart>
        </mc:Choice>
        <mc:Fallback xmlns="">
          <p:pic>
            <p:nvPicPr>
              <p:cNvPr id="568" name="Ink 567">
                <a:extLst>
                  <a:ext uri="{FF2B5EF4-FFF2-40B4-BE49-F238E27FC236}">
                    <a16:creationId xmlns:a16="http://schemas.microsoft.com/office/drawing/2014/main" id="{743F423A-3819-4FC2-A891-12593F18EA7B}"/>
                  </a:ext>
                </a:extLst>
              </p:cNvPr>
              <p:cNvPicPr/>
              <p:nvPr/>
            </p:nvPicPr>
            <p:blipFill>
              <a:blip r:embed="rId35"/>
              <a:stretch>
                <a:fillRect/>
              </a:stretch>
            </p:blipFill>
            <p:spPr>
              <a:xfrm>
                <a:off x="8213027" y="1622347"/>
                <a:ext cx="1011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9" name="Ink 568">
                <a:extLst>
                  <a:ext uri="{FF2B5EF4-FFF2-40B4-BE49-F238E27FC236}">
                    <a16:creationId xmlns:a16="http://schemas.microsoft.com/office/drawing/2014/main" id="{AEF61633-90FC-4304-BD3E-0E5BA7CC81E4}"/>
                  </a:ext>
                </a:extLst>
              </p14:cNvPr>
              <p14:cNvContentPartPr/>
              <p14:nvPr/>
            </p14:nvContentPartPr>
            <p14:xfrm>
              <a:off x="7255787" y="1561147"/>
              <a:ext cx="716400" cy="383040"/>
            </p14:xfrm>
          </p:contentPart>
        </mc:Choice>
        <mc:Fallback xmlns="">
          <p:pic>
            <p:nvPicPr>
              <p:cNvPr id="569" name="Ink 568">
                <a:extLst>
                  <a:ext uri="{FF2B5EF4-FFF2-40B4-BE49-F238E27FC236}">
                    <a16:creationId xmlns:a16="http://schemas.microsoft.com/office/drawing/2014/main" id="{AEF61633-90FC-4304-BD3E-0E5BA7CC81E4}"/>
                  </a:ext>
                </a:extLst>
              </p:cNvPr>
              <p:cNvPicPr/>
              <p:nvPr/>
            </p:nvPicPr>
            <p:blipFill>
              <a:blip r:embed="rId37"/>
              <a:stretch>
                <a:fillRect/>
              </a:stretch>
            </p:blipFill>
            <p:spPr>
              <a:xfrm>
                <a:off x="7246787" y="1552147"/>
                <a:ext cx="7340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0" name="Ink 569">
                <a:extLst>
                  <a:ext uri="{FF2B5EF4-FFF2-40B4-BE49-F238E27FC236}">
                    <a16:creationId xmlns:a16="http://schemas.microsoft.com/office/drawing/2014/main" id="{D67C7CB7-D175-4352-B9AB-F1EBC87A560A}"/>
                  </a:ext>
                </a:extLst>
              </p14:cNvPr>
              <p14:cNvContentPartPr/>
              <p14:nvPr/>
            </p14:nvContentPartPr>
            <p14:xfrm>
              <a:off x="5934587" y="1696507"/>
              <a:ext cx="1105200" cy="192600"/>
            </p14:xfrm>
          </p:contentPart>
        </mc:Choice>
        <mc:Fallback xmlns="">
          <p:pic>
            <p:nvPicPr>
              <p:cNvPr id="570" name="Ink 569">
                <a:extLst>
                  <a:ext uri="{FF2B5EF4-FFF2-40B4-BE49-F238E27FC236}">
                    <a16:creationId xmlns:a16="http://schemas.microsoft.com/office/drawing/2014/main" id="{D67C7CB7-D175-4352-B9AB-F1EBC87A560A}"/>
                  </a:ext>
                </a:extLst>
              </p:cNvPr>
              <p:cNvPicPr/>
              <p:nvPr/>
            </p:nvPicPr>
            <p:blipFill>
              <a:blip r:embed="rId39"/>
              <a:stretch>
                <a:fillRect/>
              </a:stretch>
            </p:blipFill>
            <p:spPr>
              <a:xfrm>
                <a:off x="5925584" y="1687490"/>
                <a:ext cx="1122846" cy="21027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1" name="Ink 570">
                <a:extLst>
                  <a:ext uri="{FF2B5EF4-FFF2-40B4-BE49-F238E27FC236}">
                    <a16:creationId xmlns:a16="http://schemas.microsoft.com/office/drawing/2014/main" id="{3E4DF98C-CD11-46EF-83DA-6EC276507C43}"/>
                  </a:ext>
                </a:extLst>
              </p14:cNvPr>
              <p14:cNvContentPartPr/>
              <p14:nvPr/>
            </p14:nvContentPartPr>
            <p14:xfrm>
              <a:off x="5157707" y="1656187"/>
              <a:ext cx="662040" cy="228240"/>
            </p14:xfrm>
          </p:contentPart>
        </mc:Choice>
        <mc:Fallback xmlns="">
          <p:pic>
            <p:nvPicPr>
              <p:cNvPr id="571" name="Ink 570">
                <a:extLst>
                  <a:ext uri="{FF2B5EF4-FFF2-40B4-BE49-F238E27FC236}">
                    <a16:creationId xmlns:a16="http://schemas.microsoft.com/office/drawing/2014/main" id="{3E4DF98C-CD11-46EF-83DA-6EC276507C43}"/>
                  </a:ext>
                </a:extLst>
              </p:cNvPr>
              <p:cNvPicPr/>
              <p:nvPr/>
            </p:nvPicPr>
            <p:blipFill>
              <a:blip r:embed="rId41"/>
              <a:stretch>
                <a:fillRect/>
              </a:stretch>
            </p:blipFill>
            <p:spPr>
              <a:xfrm>
                <a:off x="5148712" y="1647173"/>
                <a:ext cx="679670" cy="24590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8" name="Ink 577">
                <a:extLst>
                  <a:ext uri="{FF2B5EF4-FFF2-40B4-BE49-F238E27FC236}">
                    <a16:creationId xmlns:a16="http://schemas.microsoft.com/office/drawing/2014/main" id="{874D5376-3B0C-4688-B8AB-069F25752727}"/>
                  </a:ext>
                </a:extLst>
              </p14:cNvPr>
              <p14:cNvContentPartPr/>
              <p14:nvPr/>
            </p14:nvContentPartPr>
            <p14:xfrm>
              <a:off x="9537467" y="1554667"/>
              <a:ext cx="564480" cy="458640"/>
            </p14:xfrm>
          </p:contentPart>
        </mc:Choice>
        <mc:Fallback xmlns="">
          <p:pic>
            <p:nvPicPr>
              <p:cNvPr id="578" name="Ink 577">
                <a:extLst>
                  <a:ext uri="{FF2B5EF4-FFF2-40B4-BE49-F238E27FC236}">
                    <a16:creationId xmlns:a16="http://schemas.microsoft.com/office/drawing/2014/main" id="{874D5376-3B0C-4688-B8AB-069F25752727}"/>
                  </a:ext>
                </a:extLst>
              </p:cNvPr>
              <p:cNvPicPr/>
              <p:nvPr/>
            </p:nvPicPr>
            <p:blipFill>
              <a:blip r:embed="rId43"/>
              <a:stretch>
                <a:fillRect/>
              </a:stretch>
            </p:blipFill>
            <p:spPr>
              <a:xfrm>
                <a:off x="9528467" y="1545667"/>
                <a:ext cx="5821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22" name="Ink 621">
                <a:extLst>
                  <a:ext uri="{FF2B5EF4-FFF2-40B4-BE49-F238E27FC236}">
                    <a16:creationId xmlns:a16="http://schemas.microsoft.com/office/drawing/2014/main" id="{D7FAFB94-1FA4-4A19-8E74-CD38C32B688C}"/>
                  </a:ext>
                </a:extLst>
              </p14:cNvPr>
              <p14:cNvContentPartPr/>
              <p14:nvPr/>
            </p14:nvContentPartPr>
            <p14:xfrm>
              <a:off x="145787" y="2340547"/>
              <a:ext cx="11638800" cy="4244760"/>
            </p14:xfrm>
          </p:contentPart>
        </mc:Choice>
        <mc:Fallback xmlns="">
          <p:pic>
            <p:nvPicPr>
              <p:cNvPr id="622" name="Ink 621">
                <a:extLst>
                  <a:ext uri="{FF2B5EF4-FFF2-40B4-BE49-F238E27FC236}">
                    <a16:creationId xmlns:a16="http://schemas.microsoft.com/office/drawing/2014/main" id="{D7FAFB94-1FA4-4A19-8E74-CD38C32B688C}"/>
                  </a:ext>
                </a:extLst>
              </p:cNvPr>
              <p:cNvPicPr/>
              <p:nvPr/>
            </p:nvPicPr>
            <p:blipFill>
              <a:blip r:embed="rId45"/>
              <a:stretch>
                <a:fillRect/>
              </a:stretch>
            </p:blipFill>
            <p:spPr>
              <a:xfrm>
                <a:off x="136787" y="2331546"/>
                <a:ext cx="11656440" cy="4262401"/>
              </a:xfrm>
              <a:prstGeom prst="rect">
                <a:avLst/>
              </a:prstGeom>
            </p:spPr>
          </p:pic>
        </mc:Fallback>
      </mc:AlternateContent>
    </p:spTree>
    <p:extLst>
      <p:ext uri="{BB962C8B-B14F-4D97-AF65-F5344CB8AC3E}">
        <p14:creationId xmlns:p14="http://schemas.microsoft.com/office/powerpoint/2010/main" val="2100731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945E6-3137-4A96-AF35-8B4D148B8A21}"/>
              </a:ext>
            </a:extLst>
          </p:cNvPr>
          <p:cNvSpPr>
            <a:spLocks noGrp="1"/>
          </p:cNvSpPr>
          <p:nvPr>
            <p:ph idx="1"/>
          </p:nvPr>
        </p:nvSpPr>
        <p:spPr>
          <a:xfrm>
            <a:off x="838200" y="1794934"/>
            <a:ext cx="10515600" cy="4382030"/>
          </a:xfrm>
        </p:spPr>
        <p:txBody>
          <a:bodyPr>
            <a:normAutofit/>
          </a:bodyPr>
          <a:lstStyle/>
          <a:p>
            <a:r>
              <a:rPr lang="en-IN" sz="3200"/>
              <a:t>Associate unlimited number of regions with Cosmos DB account</a:t>
            </a:r>
          </a:p>
          <a:p>
            <a:r>
              <a:rPr lang="en-IN" sz="3200"/>
              <a:t>Policy based geo-fencing</a:t>
            </a:r>
          </a:p>
          <a:p>
            <a:r>
              <a:rPr lang="en-IN" sz="3200"/>
              <a:t>Failover priorities for regions</a:t>
            </a:r>
          </a:p>
          <a:p>
            <a:r>
              <a:rPr lang="en-IN" sz="3200"/>
              <a:t>Dynamically configurable read and write regions</a:t>
            </a:r>
          </a:p>
          <a:p>
            <a:r>
              <a:rPr lang="en-IN" sz="3200"/>
              <a:t>Geo-local reads and writes</a:t>
            </a:r>
          </a:p>
          <a:p>
            <a:r>
              <a:rPr lang="en-IN" sz="3200"/>
              <a:t>Multi-homing</a:t>
            </a:r>
          </a:p>
          <a:p>
            <a:r>
              <a:rPr lang="en-IN" sz="3200"/>
              <a:t>Well defined consistency models</a:t>
            </a:r>
          </a:p>
        </p:txBody>
      </p:sp>
      <p:sp>
        <p:nvSpPr>
          <p:cNvPr id="6" name="Title 1">
            <a:extLst>
              <a:ext uri="{FF2B5EF4-FFF2-40B4-BE49-F238E27FC236}">
                <a16:creationId xmlns:a16="http://schemas.microsoft.com/office/drawing/2014/main" id="{384AE8B9-FB06-45E3-817C-AFB5374656C4}"/>
              </a:ext>
            </a:extLst>
          </p:cNvPr>
          <p:cNvSpPr>
            <a:spLocks noGrp="1"/>
          </p:cNvSpPr>
          <p:nvPr>
            <p:ph type="title"/>
          </p:nvPr>
        </p:nvSpPr>
        <p:spPr>
          <a:xfrm>
            <a:off x="838200" y="365125"/>
            <a:ext cx="10515600" cy="1325563"/>
          </a:xfrm>
        </p:spPr>
        <p:txBody>
          <a:bodyPr/>
          <a:lstStyle/>
          <a:p>
            <a:r>
              <a:rPr lang="en-IN"/>
              <a:t>Features of Cosmos DB</a:t>
            </a:r>
          </a:p>
        </p:txBody>
      </p:sp>
    </p:spTree>
    <p:extLst>
      <p:ext uri="{BB962C8B-B14F-4D97-AF65-F5344CB8AC3E}">
        <p14:creationId xmlns:p14="http://schemas.microsoft.com/office/powerpoint/2010/main" val="22947893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2AB96-F714-4257-B9BC-2F0C5D8F8AAD}"/>
              </a:ext>
            </a:extLst>
          </p:cNvPr>
          <p:cNvSpPr>
            <a:spLocks noGrp="1"/>
          </p:cNvSpPr>
          <p:nvPr>
            <p:ph type="title"/>
          </p:nvPr>
        </p:nvSpPr>
        <p:spPr/>
        <p:txBody>
          <a:bodyPr/>
          <a:lstStyle/>
          <a:p>
            <a:r>
              <a:rPr lang="en-IN"/>
              <a:t>Consistency Models in Cosmos DB</a:t>
            </a:r>
          </a:p>
        </p:txBody>
      </p:sp>
      <p:sp>
        <p:nvSpPr>
          <p:cNvPr id="3" name="Content Placeholder 2">
            <a:extLst>
              <a:ext uri="{FF2B5EF4-FFF2-40B4-BE49-F238E27FC236}">
                <a16:creationId xmlns:a16="http://schemas.microsoft.com/office/drawing/2014/main" id="{09084904-7A27-4847-8033-079B11FB5865}"/>
              </a:ext>
            </a:extLst>
          </p:cNvPr>
          <p:cNvSpPr>
            <a:spLocks noGrp="1"/>
          </p:cNvSpPr>
          <p:nvPr>
            <p:ph idx="1"/>
          </p:nvPr>
        </p:nvSpPr>
        <p:spPr/>
        <p:txBody>
          <a:bodyPr>
            <a:normAutofit fontScale="92500" lnSpcReduction="10000"/>
          </a:bodyPr>
          <a:lstStyle/>
          <a:p>
            <a:r>
              <a:rPr lang="en-IN"/>
              <a:t>Strong</a:t>
            </a:r>
          </a:p>
          <a:p>
            <a:pPr lvl="1"/>
            <a:r>
              <a:rPr lang="en-IN"/>
              <a:t>Linearizability. Reads are guaranteed to return the most recent version of an item.</a:t>
            </a:r>
          </a:p>
          <a:p>
            <a:r>
              <a:rPr lang="en-IN"/>
              <a:t>Bounded Staleness</a:t>
            </a:r>
          </a:p>
          <a:p>
            <a:pPr lvl="1"/>
            <a:r>
              <a:rPr lang="en-IN"/>
              <a:t>Consistent Prefix. Reads lag behind writes by at most k prefixes or t interval</a:t>
            </a:r>
          </a:p>
          <a:p>
            <a:r>
              <a:rPr lang="en-IN"/>
              <a:t>Session</a:t>
            </a:r>
          </a:p>
          <a:p>
            <a:pPr lvl="1"/>
            <a:r>
              <a:rPr lang="en-IN"/>
              <a:t>Consistent Prefix. Monotonic reads, monotonic writes, read-your-writes, write-follows-reads</a:t>
            </a:r>
          </a:p>
          <a:p>
            <a:r>
              <a:rPr lang="en-IN"/>
              <a:t>Consistent Prefix</a:t>
            </a:r>
          </a:p>
          <a:p>
            <a:pPr lvl="1"/>
            <a:r>
              <a:rPr lang="en-IN"/>
              <a:t>Updates returned are some prefix of all the updates, with no gaps</a:t>
            </a:r>
          </a:p>
          <a:p>
            <a:r>
              <a:rPr lang="en-IN"/>
              <a:t>Eventual</a:t>
            </a:r>
          </a:p>
          <a:p>
            <a:pPr lvl="1"/>
            <a:r>
              <a:rPr lang="en-IN"/>
              <a:t>Out of order reads</a:t>
            </a:r>
          </a:p>
        </p:txBody>
      </p:sp>
    </p:spTree>
    <p:extLst>
      <p:ext uri="{BB962C8B-B14F-4D97-AF65-F5344CB8AC3E}">
        <p14:creationId xmlns:p14="http://schemas.microsoft.com/office/powerpoint/2010/main" val="3693890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829F37-D150-48F7-A96A-587559933EA7}"/>
              </a:ext>
            </a:extLst>
          </p:cNvPr>
          <p:cNvSpPr/>
          <p:nvPr/>
        </p:nvSpPr>
        <p:spPr>
          <a:xfrm>
            <a:off x="9134168" y="2104103"/>
            <a:ext cx="2802193" cy="40017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t>AWS Organizations</a:t>
            </a:r>
          </a:p>
        </p:txBody>
      </p:sp>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Provider – AWS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a:xfrm>
            <a:off x="7101347" y="1186746"/>
            <a:ext cx="2691581" cy="345790"/>
          </a:xfrm>
        </p:spPr>
        <p:txBody>
          <a:bodyPr>
            <a:normAutofit fontScale="92500" lnSpcReduction="10000"/>
          </a:bodyPr>
          <a:lstStyle/>
          <a:p>
            <a:pPr marL="0" indent="0">
              <a:buNone/>
            </a:pPr>
            <a:r>
              <a:rPr lang="en-IN" sz="2000" i="1"/>
              <a:t>Amazon Web Services</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58B98539-FB25-4EEC-B3F6-5707A4C5208E}"/>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6" name="Rectangle: Rounded Corners 5">
            <a:extLst>
              <a:ext uri="{FF2B5EF4-FFF2-40B4-BE49-F238E27FC236}">
                <a16:creationId xmlns:a16="http://schemas.microsoft.com/office/drawing/2014/main" id="{5CDF33CC-30C4-42F2-A874-6777503C9AD6}"/>
              </a:ext>
            </a:extLst>
          </p:cNvPr>
          <p:cNvSpPr/>
          <p:nvPr/>
        </p:nvSpPr>
        <p:spPr>
          <a:xfrm>
            <a:off x="267930" y="4585009"/>
            <a:ext cx="2455605" cy="6489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Company Account</a:t>
            </a:r>
          </a:p>
        </p:txBody>
      </p:sp>
      <p:sp>
        <p:nvSpPr>
          <p:cNvPr id="7" name="Rectangle: Rounded Corners 6">
            <a:extLst>
              <a:ext uri="{FF2B5EF4-FFF2-40B4-BE49-F238E27FC236}">
                <a16:creationId xmlns:a16="http://schemas.microsoft.com/office/drawing/2014/main" id="{39B6D3C8-8D8B-48C4-B184-5525A2D2C00B}"/>
              </a:ext>
            </a:extLst>
          </p:cNvPr>
          <p:cNvSpPr/>
          <p:nvPr/>
        </p:nvSpPr>
        <p:spPr>
          <a:xfrm>
            <a:off x="267930" y="3567510"/>
            <a:ext cx="2455605"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a:t>
            </a:r>
          </a:p>
        </p:txBody>
      </p:sp>
      <p:cxnSp>
        <p:nvCxnSpPr>
          <p:cNvPr id="8" name="Straight Connector 7">
            <a:extLst>
              <a:ext uri="{FF2B5EF4-FFF2-40B4-BE49-F238E27FC236}">
                <a16:creationId xmlns:a16="http://schemas.microsoft.com/office/drawing/2014/main" id="{309A44A5-B491-4D17-A71E-2FFE8D4E1046}"/>
              </a:ext>
            </a:extLst>
          </p:cNvPr>
          <p:cNvCxnSpPr/>
          <p:nvPr/>
        </p:nvCxnSpPr>
        <p:spPr>
          <a:xfrm>
            <a:off x="3028335" y="1828800"/>
            <a:ext cx="0" cy="465065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E348119B-0412-4EE2-AD0E-1442777894D0}"/>
              </a:ext>
            </a:extLst>
          </p:cNvPr>
          <p:cNvCxnSpPr>
            <a:cxnSpLocks/>
          </p:cNvCxnSpPr>
          <p:nvPr/>
        </p:nvCxnSpPr>
        <p:spPr>
          <a:xfrm>
            <a:off x="2723535" y="3891975"/>
            <a:ext cx="1504336" cy="324464"/>
          </a:xfrm>
          <a:prstGeom prst="curvedConnector3">
            <a:avLst>
              <a:gd name="adj1" fmla="val 47386"/>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473F4EBE-670F-4E68-879A-3F7171770099}"/>
              </a:ext>
            </a:extLst>
          </p:cNvPr>
          <p:cNvCxnSpPr>
            <a:cxnSpLocks/>
          </p:cNvCxnSpPr>
          <p:nvPr/>
        </p:nvCxnSpPr>
        <p:spPr>
          <a:xfrm flipV="1">
            <a:off x="2723535" y="4768645"/>
            <a:ext cx="1504336" cy="140829"/>
          </a:xfrm>
          <a:prstGeom prst="curvedConnector3">
            <a:avLst>
              <a:gd name="adj1" fmla="val 4607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2E61B7-7E11-45AD-8F9A-C5AFE68ED8AB}"/>
              </a:ext>
            </a:extLst>
          </p:cNvPr>
          <p:cNvSpPr txBox="1"/>
          <p:nvPr/>
        </p:nvSpPr>
        <p:spPr>
          <a:xfrm>
            <a:off x="3232704" y="1903809"/>
            <a:ext cx="1243610" cy="369332"/>
          </a:xfrm>
          <a:prstGeom prst="rect">
            <a:avLst/>
          </a:prstGeom>
          <a:noFill/>
        </p:spPr>
        <p:txBody>
          <a:bodyPr wrap="none" rtlCol="0">
            <a:spAutoFit/>
          </a:bodyPr>
          <a:lstStyle/>
          <a:p>
            <a:r>
              <a:rPr lang="en-IN"/>
              <a:t>AWS World</a:t>
            </a:r>
          </a:p>
        </p:txBody>
      </p:sp>
      <p:sp>
        <p:nvSpPr>
          <p:cNvPr id="13" name="Rectangle: Rounded Corners 12">
            <a:extLst>
              <a:ext uri="{FF2B5EF4-FFF2-40B4-BE49-F238E27FC236}">
                <a16:creationId xmlns:a16="http://schemas.microsoft.com/office/drawing/2014/main" id="{26C5B99F-BA62-40B8-98DF-BF65AC7FE2A5}"/>
              </a:ext>
            </a:extLst>
          </p:cNvPr>
          <p:cNvSpPr/>
          <p:nvPr/>
        </p:nvSpPr>
        <p:spPr>
          <a:xfrm>
            <a:off x="5983105" y="2512310"/>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4" name="Rectangle: Rounded Corners 13">
            <a:extLst>
              <a:ext uri="{FF2B5EF4-FFF2-40B4-BE49-F238E27FC236}">
                <a16:creationId xmlns:a16="http://schemas.microsoft.com/office/drawing/2014/main" id="{D7DAD6C5-DA68-4D86-84DE-5CC9B61C8555}"/>
              </a:ext>
            </a:extLst>
          </p:cNvPr>
          <p:cNvSpPr/>
          <p:nvPr/>
        </p:nvSpPr>
        <p:spPr>
          <a:xfrm>
            <a:off x="5983104" y="3733227"/>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5" name="Rectangle: Rounded Corners 14">
            <a:extLst>
              <a:ext uri="{FF2B5EF4-FFF2-40B4-BE49-F238E27FC236}">
                <a16:creationId xmlns:a16="http://schemas.microsoft.com/office/drawing/2014/main" id="{4864B81B-78BF-457B-9AA2-068CDE279374}"/>
              </a:ext>
            </a:extLst>
          </p:cNvPr>
          <p:cNvSpPr/>
          <p:nvPr/>
        </p:nvSpPr>
        <p:spPr>
          <a:xfrm>
            <a:off x="5983103" y="4995190"/>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6" name="Rectangle: Rounded Corners 15">
            <a:extLst>
              <a:ext uri="{FF2B5EF4-FFF2-40B4-BE49-F238E27FC236}">
                <a16:creationId xmlns:a16="http://schemas.microsoft.com/office/drawing/2014/main" id="{0BBB7ADE-4380-4A6C-B182-19F033884E45}"/>
              </a:ext>
            </a:extLst>
          </p:cNvPr>
          <p:cNvSpPr/>
          <p:nvPr/>
        </p:nvSpPr>
        <p:spPr>
          <a:xfrm>
            <a:off x="7472693" y="2517227"/>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7" name="Rectangle: Rounded Corners 16">
            <a:extLst>
              <a:ext uri="{FF2B5EF4-FFF2-40B4-BE49-F238E27FC236}">
                <a16:creationId xmlns:a16="http://schemas.microsoft.com/office/drawing/2014/main" id="{DA5F8108-0FEA-4C8D-B096-3156698143D1}"/>
              </a:ext>
            </a:extLst>
          </p:cNvPr>
          <p:cNvSpPr/>
          <p:nvPr/>
        </p:nvSpPr>
        <p:spPr>
          <a:xfrm>
            <a:off x="7472692" y="3738144"/>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8" name="Rectangle: Rounded Corners 17">
            <a:extLst>
              <a:ext uri="{FF2B5EF4-FFF2-40B4-BE49-F238E27FC236}">
                <a16:creationId xmlns:a16="http://schemas.microsoft.com/office/drawing/2014/main" id="{3156E276-8C56-410F-B551-C7D9FC53E5D5}"/>
              </a:ext>
            </a:extLst>
          </p:cNvPr>
          <p:cNvSpPr/>
          <p:nvPr/>
        </p:nvSpPr>
        <p:spPr>
          <a:xfrm>
            <a:off x="7472691" y="5000107"/>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9" name="Rectangle: Rounded Corners 18">
            <a:extLst>
              <a:ext uri="{FF2B5EF4-FFF2-40B4-BE49-F238E27FC236}">
                <a16:creationId xmlns:a16="http://schemas.microsoft.com/office/drawing/2014/main" id="{0701F0BF-5E3B-48A2-81CB-C826374B3AA2}"/>
              </a:ext>
            </a:extLst>
          </p:cNvPr>
          <p:cNvSpPr/>
          <p:nvPr/>
        </p:nvSpPr>
        <p:spPr>
          <a:xfrm>
            <a:off x="4247535" y="4021796"/>
            <a:ext cx="1347019" cy="973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 (Master)</a:t>
            </a:r>
          </a:p>
        </p:txBody>
      </p:sp>
      <p:sp>
        <p:nvSpPr>
          <p:cNvPr id="20" name="Double Wave 19">
            <a:extLst>
              <a:ext uri="{FF2B5EF4-FFF2-40B4-BE49-F238E27FC236}">
                <a16:creationId xmlns:a16="http://schemas.microsoft.com/office/drawing/2014/main" id="{26A7511E-6E81-4CBB-AC8D-D96973C97DD8}"/>
              </a:ext>
            </a:extLst>
          </p:cNvPr>
          <p:cNvSpPr/>
          <p:nvPr/>
        </p:nvSpPr>
        <p:spPr>
          <a:xfrm>
            <a:off x="10785986" y="2762230"/>
            <a:ext cx="1022555" cy="805279"/>
          </a:xfrm>
          <a:prstGeom prst="doubleWav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SCP: Admin</a:t>
            </a:r>
          </a:p>
        </p:txBody>
      </p:sp>
      <p:sp>
        <p:nvSpPr>
          <p:cNvPr id="23" name="Oval 22">
            <a:extLst>
              <a:ext uri="{FF2B5EF4-FFF2-40B4-BE49-F238E27FC236}">
                <a16:creationId xmlns:a16="http://schemas.microsoft.com/office/drawing/2014/main" id="{30853631-3160-44E7-936D-649B4100A47F}"/>
              </a:ext>
            </a:extLst>
          </p:cNvPr>
          <p:cNvSpPr/>
          <p:nvPr/>
        </p:nvSpPr>
        <p:spPr>
          <a:xfrm>
            <a:off x="9389806" y="2825347"/>
            <a:ext cx="1150375" cy="76159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OU: Admins</a:t>
            </a:r>
          </a:p>
        </p:txBody>
      </p:sp>
      <p:sp>
        <p:nvSpPr>
          <p:cNvPr id="24" name="Oval 23">
            <a:extLst>
              <a:ext uri="{FF2B5EF4-FFF2-40B4-BE49-F238E27FC236}">
                <a16:creationId xmlns:a16="http://schemas.microsoft.com/office/drawing/2014/main" id="{DC0741C6-B1BE-4B49-9928-29900C48A175}"/>
              </a:ext>
            </a:extLst>
          </p:cNvPr>
          <p:cNvSpPr/>
          <p:nvPr/>
        </p:nvSpPr>
        <p:spPr>
          <a:xfrm>
            <a:off x="9384889" y="3673408"/>
            <a:ext cx="1150375" cy="76159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OU: Dev</a:t>
            </a:r>
          </a:p>
        </p:txBody>
      </p:sp>
      <p:sp>
        <p:nvSpPr>
          <p:cNvPr id="25" name="Oval 24">
            <a:extLst>
              <a:ext uri="{FF2B5EF4-FFF2-40B4-BE49-F238E27FC236}">
                <a16:creationId xmlns:a16="http://schemas.microsoft.com/office/drawing/2014/main" id="{0E4F8370-803B-43FE-8A19-A4E664DF0819}"/>
              </a:ext>
            </a:extLst>
          </p:cNvPr>
          <p:cNvSpPr/>
          <p:nvPr/>
        </p:nvSpPr>
        <p:spPr>
          <a:xfrm>
            <a:off x="9384889" y="4528674"/>
            <a:ext cx="1150375" cy="76159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OU: Test</a:t>
            </a:r>
          </a:p>
        </p:txBody>
      </p:sp>
      <p:sp>
        <p:nvSpPr>
          <p:cNvPr id="26" name="Double Wave 25">
            <a:extLst>
              <a:ext uri="{FF2B5EF4-FFF2-40B4-BE49-F238E27FC236}">
                <a16:creationId xmlns:a16="http://schemas.microsoft.com/office/drawing/2014/main" id="{76B4EA16-3539-412B-A85E-003F7C21D0A7}"/>
              </a:ext>
            </a:extLst>
          </p:cNvPr>
          <p:cNvSpPr/>
          <p:nvPr/>
        </p:nvSpPr>
        <p:spPr>
          <a:xfrm>
            <a:off x="10785987" y="4271717"/>
            <a:ext cx="1054684" cy="762653"/>
          </a:xfrm>
          <a:prstGeom prst="doubleWav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SCP: </a:t>
            </a:r>
            <a:r>
              <a:rPr lang="en-IN" sz="1400" err="1"/>
              <a:t>DevTest</a:t>
            </a:r>
            <a:endParaRPr lang="en-IN" sz="1400"/>
          </a:p>
        </p:txBody>
      </p:sp>
      <p:cxnSp>
        <p:nvCxnSpPr>
          <p:cNvPr id="29" name="Straight Arrow Connector 28">
            <a:extLst>
              <a:ext uri="{FF2B5EF4-FFF2-40B4-BE49-F238E27FC236}">
                <a16:creationId xmlns:a16="http://schemas.microsoft.com/office/drawing/2014/main" id="{63B2504F-B0BD-4C99-9F16-2EAA4506B0CF}"/>
              </a:ext>
            </a:extLst>
          </p:cNvPr>
          <p:cNvCxnSpPr>
            <a:cxnSpLocks/>
          </p:cNvCxnSpPr>
          <p:nvPr/>
        </p:nvCxnSpPr>
        <p:spPr>
          <a:xfrm flipH="1" flipV="1">
            <a:off x="10535264" y="4216439"/>
            <a:ext cx="248265" cy="274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A6F58D-BB25-4521-BE2E-28B8D5791D65}"/>
              </a:ext>
            </a:extLst>
          </p:cNvPr>
          <p:cNvCxnSpPr>
            <a:cxnSpLocks/>
          </p:cNvCxnSpPr>
          <p:nvPr/>
        </p:nvCxnSpPr>
        <p:spPr>
          <a:xfrm flipH="1">
            <a:off x="10535264" y="4585009"/>
            <a:ext cx="248265" cy="21553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F9FEBC4-9982-409A-8AFD-F93AE512DDCE}"/>
              </a:ext>
            </a:extLst>
          </p:cNvPr>
          <p:cNvCxnSpPr>
            <a:cxnSpLocks/>
            <a:stCxn id="20" idx="1"/>
          </p:cNvCxnSpPr>
          <p:nvPr/>
        </p:nvCxnSpPr>
        <p:spPr>
          <a:xfrm flipH="1">
            <a:off x="10534038" y="3164870"/>
            <a:ext cx="251948" cy="126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A77DE26-C4FB-425B-B17C-DDC76402F949}"/>
              </a:ext>
            </a:extLst>
          </p:cNvPr>
          <p:cNvSpPr/>
          <p:nvPr/>
        </p:nvSpPr>
        <p:spPr>
          <a:xfrm>
            <a:off x="5135071" y="3869307"/>
            <a:ext cx="599768" cy="47132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42" name="Oval 41">
            <a:extLst>
              <a:ext uri="{FF2B5EF4-FFF2-40B4-BE49-F238E27FC236}">
                <a16:creationId xmlns:a16="http://schemas.microsoft.com/office/drawing/2014/main" id="{35B3D59A-E512-441A-992A-20BC4D44CABF}"/>
              </a:ext>
            </a:extLst>
          </p:cNvPr>
          <p:cNvSpPr/>
          <p:nvPr/>
        </p:nvSpPr>
        <p:spPr>
          <a:xfrm>
            <a:off x="6752479" y="3236568"/>
            <a:ext cx="1015006" cy="66188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43" name="Oval 42">
            <a:extLst>
              <a:ext uri="{FF2B5EF4-FFF2-40B4-BE49-F238E27FC236}">
                <a16:creationId xmlns:a16="http://schemas.microsoft.com/office/drawing/2014/main" id="{F8D6D182-355B-4DA6-99C4-D0F401445820}"/>
              </a:ext>
            </a:extLst>
          </p:cNvPr>
          <p:cNvSpPr/>
          <p:nvPr/>
        </p:nvSpPr>
        <p:spPr>
          <a:xfrm>
            <a:off x="6897461" y="5240562"/>
            <a:ext cx="712751" cy="40753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Tree>
    <p:extLst>
      <p:ext uri="{BB962C8B-B14F-4D97-AF65-F5344CB8AC3E}">
        <p14:creationId xmlns:p14="http://schemas.microsoft.com/office/powerpoint/2010/main" val="108259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animBg="1"/>
      <p:bldP spid="7" grpId="0" animBg="1"/>
      <p:bldP spid="11" grpId="0"/>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P spid="25" grpId="0" animBg="1"/>
      <p:bldP spid="26" grpId="0" animBg="1"/>
      <p:bldP spid="41" grpId="0" animBg="1"/>
      <p:bldP spid="42" grpId="0" animBg="1"/>
      <p:bldP spid="4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C0FD-FC7B-49E8-AFFA-01A6A37D349B}"/>
              </a:ext>
            </a:extLst>
          </p:cNvPr>
          <p:cNvSpPr>
            <a:spLocks noGrp="1"/>
          </p:cNvSpPr>
          <p:nvPr>
            <p:ph type="title"/>
          </p:nvPr>
        </p:nvSpPr>
        <p:spPr/>
        <p:txBody>
          <a:bodyPr/>
          <a:lstStyle/>
          <a:p>
            <a:r>
              <a:rPr lang="en-IN"/>
              <a:t>Strong Consistency</a:t>
            </a:r>
          </a:p>
        </p:txBody>
      </p:sp>
      <p:sp>
        <p:nvSpPr>
          <p:cNvPr id="3" name="Content Placeholder 2">
            <a:extLst>
              <a:ext uri="{FF2B5EF4-FFF2-40B4-BE49-F238E27FC236}">
                <a16:creationId xmlns:a16="http://schemas.microsoft.com/office/drawing/2014/main" id="{C9E23758-1A50-4E08-AD5B-C8520DC65DC4}"/>
              </a:ext>
            </a:extLst>
          </p:cNvPr>
          <p:cNvSpPr>
            <a:spLocks noGrp="1"/>
          </p:cNvSpPr>
          <p:nvPr>
            <p:ph idx="1"/>
          </p:nvPr>
        </p:nvSpPr>
        <p:spPr/>
        <p:txBody>
          <a:bodyPr>
            <a:normAutofit fontScale="85000" lnSpcReduction="10000"/>
          </a:bodyPr>
          <a:lstStyle/>
          <a:p>
            <a:r>
              <a:rPr lang="en-IN"/>
              <a:t>Strong consistency offers a </a:t>
            </a:r>
            <a:r>
              <a:rPr lang="en-IN">
                <a:hlinkClick r:id="rId2"/>
              </a:rPr>
              <a:t>linearizability</a:t>
            </a:r>
            <a:r>
              <a:rPr lang="en-IN"/>
              <a:t> guarantee with the reads guaranteed to return the most recent version of an item. </a:t>
            </a:r>
          </a:p>
          <a:p>
            <a:r>
              <a:rPr lang="en-IN"/>
              <a:t>Strong consistency guarantees that a write is only visible after it is committed durably by the majority quorum of replicas. A write is either synchronously committed durably by both the primary and the quorum of secondaries, or it is aborted. A read is always acknowledged by the majority read quorum, a client can never see an uncommitted or partial write and is always guaranteed to read the latest acknowledged write. </a:t>
            </a:r>
          </a:p>
          <a:p>
            <a:r>
              <a:rPr lang="en-IN"/>
              <a:t>Azure Cosmos DB accounts that are configured to use strong consistency cannot associate more than one Azure region with their Azure Cosmos DB account. </a:t>
            </a:r>
          </a:p>
          <a:p>
            <a:r>
              <a:rPr lang="en-IN"/>
              <a:t>The cost of a read operation (in terms of </a:t>
            </a:r>
            <a:r>
              <a:rPr lang="en-IN">
                <a:hlinkClick r:id="rId3"/>
              </a:rPr>
              <a:t>request units</a:t>
            </a:r>
            <a:r>
              <a:rPr lang="en-IN"/>
              <a:t> consumed) with strong consistency is higher than session and eventual, but the same as bounded staleness.</a:t>
            </a:r>
          </a:p>
          <a:p>
            <a:endParaRPr lang="en-IN"/>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89072D9-E789-997D-FDA2-6B8D1C23C9DE}"/>
                  </a:ext>
                </a:extLst>
              </p14:cNvPr>
              <p14:cNvContentPartPr/>
              <p14:nvPr/>
            </p14:nvContentPartPr>
            <p14:xfrm>
              <a:off x="8263057" y="469150"/>
              <a:ext cx="14040" cy="95400"/>
            </p14:xfrm>
          </p:contentPart>
        </mc:Choice>
        <mc:Fallback xmlns="">
          <p:pic>
            <p:nvPicPr>
              <p:cNvPr id="4" name="Ink 3">
                <a:extLst>
                  <a:ext uri="{FF2B5EF4-FFF2-40B4-BE49-F238E27FC236}">
                    <a16:creationId xmlns:a16="http://schemas.microsoft.com/office/drawing/2014/main" id="{289072D9-E789-997D-FDA2-6B8D1C23C9DE}"/>
                  </a:ext>
                </a:extLst>
              </p:cNvPr>
              <p:cNvPicPr/>
              <p:nvPr/>
            </p:nvPicPr>
            <p:blipFill>
              <a:blip r:embed="rId5"/>
              <a:stretch>
                <a:fillRect/>
              </a:stretch>
            </p:blipFill>
            <p:spPr>
              <a:xfrm>
                <a:off x="8254417" y="460150"/>
                <a:ext cx="316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22DDB3C-2BFA-3C02-9EB7-01AD5B5413FA}"/>
                  </a:ext>
                </a:extLst>
              </p14:cNvPr>
              <p14:cNvContentPartPr/>
              <p14:nvPr/>
            </p14:nvContentPartPr>
            <p14:xfrm>
              <a:off x="8266297" y="234070"/>
              <a:ext cx="285840" cy="412560"/>
            </p14:xfrm>
          </p:contentPart>
        </mc:Choice>
        <mc:Fallback xmlns="">
          <p:pic>
            <p:nvPicPr>
              <p:cNvPr id="5" name="Ink 4">
                <a:extLst>
                  <a:ext uri="{FF2B5EF4-FFF2-40B4-BE49-F238E27FC236}">
                    <a16:creationId xmlns:a16="http://schemas.microsoft.com/office/drawing/2014/main" id="{322DDB3C-2BFA-3C02-9EB7-01AD5B5413FA}"/>
                  </a:ext>
                </a:extLst>
              </p:cNvPr>
              <p:cNvPicPr/>
              <p:nvPr/>
            </p:nvPicPr>
            <p:blipFill>
              <a:blip r:embed="rId7"/>
              <a:stretch>
                <a:fillRect/>
              </a:stretch>
            </p:blipFill>
            <p:spPr>
              <a:xfrm>
                <a:off x="8257657" y="225430"/>
                <a:ext cx="3034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3065433-F6DF-E95E-A408-D2C86FAEB7E0}"/>
                  </a:ext>
                </a:extLst>
              </p14:cNvPr>
              <p14:cNvContentPartPr/>
              <p14:nvPr/>
            </p14:nvContentPartPr>
            <p14:xfrm>
              <a:off x="8981977" y="186550"/>
              <a:ext cx="442800" cy="378360"/>
            </p14:xfrm>
          </p:contentPart>
        </mc:Choice>
        <mc:Fallback xmlns="">
          <p:pic>
            <p:nvPicPr>
              <p:cNvPr id="6" name="Ink 5">
                <a:extLst>
                  <a:ext uri="{FF2B5EF4-FFF2-40B4-BE49-F238E27FC236}">
                    <a16:creationId xmlns:a16="http://schemas.microsoft.com/office/drawing/2014/main" id="{63065433-F6DF-E95E-A408-D2C86FAEB7E0}"/>
                  </a:ext>
                </a:extLst>
              </p:cNvPr>
              <p:cNvPicPr/>
              <p:nvPr/>
            </p:nvPicPr>
            <p:blipFill>
              <a:blip r:embed="rId9"/>
              <a:stretch>
                <a:fillRect/>
              </a:stretch>
            </p:blipFill>
            <p:spPr>
              <a:xfrm>
                <a:off x="8973337" y="177550"/>
                <a:ext cx="460440" cy="396000"/>
              </a:xfrm>
              <a:prstGeom prst="rect">
                <a:avLst/>
              </a:prstGeom>
            </p:spPr>
          </p:pic>
        </mc:Fallback>
      </mc:AlternateContent>
      <p:grpSp>
        <p:nvGrpSpPr>
          <p:cNvPr id="18" name="Group 17">
            <a:extLst>
              <a:ext uri="{FF2B5EF4-FFF2-40B4-BE49-F238E27FC236}">
                <a16:creationId xmlns:a16="http://schemas.microsoft.com/office/drawing/2014/main" id="{BA6435F8-335F-C400-DDCB-3219B0F4440E}"/>
              </a:ext>
            </a:extLst>
          </p:cNvPr>
          <p:cNvGrpSpPr/>
          <p:nvPr/>
        </p:nvGrpSpPr>
        <p:grpSpPr>
          <a:xfrm>
            <a:off x="7468897" y="677230"/>
            <a:ext cx="1010880" cy="630000"/>
            <a:chOff x="7468897" y="677230"/>
            <a:chExt cx="1010880" cy="63000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45A8BB8-9D6F-8F11-92C1-7046C00919DD}"/>
                    </a:ext>
                  </a:extLst>
                </p14:cNvPr>
                <p14:cNvContentPartPr/>
                <p14:nvPr/>
              </p14:nvContentPartPr>
              <p14:xfrm>
                <a:off x="7468897" y="677230"/>
                <a:ext cx="1010880" cy="630000"/>
              </p14:xfrm>
            </p:contentPart>
          </mc:Choice>
          <mc:Fallback xmlns="">
            <p:pic>
              <p:nvPicPr>
                <p:cNvPr id="11" name="Ink 10">
                  <a:extLst>
                    <a:ext uri="{FF2B5EF4-FFF2-40B4-BE49-F238E27FC236}">
                      <a16:creationId xmlns:a16="http://schemas.microsoft.com/office/drawing/2014/main" id="{E45A8BB8-9D6F-8F11-92C1-7046C00919DD}"/>
                    </a:ext>
                  </a:extLst>
                </p:cNvPr>
                <p:cNvPicPr/>
                <p:nvPr/>
              </p:nvPicPr>
              <p:blipFill>
                <a:blip r:embed="rId11"/>
                <a:stretch>
                  <a:fillRect/>
                </a:stretch>
              </p:blipFill>
              <p:spPr>
                <a:xfrm>
                  <a:off x="7460257" y="668590"/>
                  <a:ext cx="102852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2B439B8-5155-B0F4-7836-977A82228725}"/>
                    </a:ext>
                  </a:extLst>
                </p14:cNvPr>
                <p14:cNvContentPartPr/>
                <p14:nvPr/>
              </p14:nvContentPartPr>
              <p14:xfrm>
                <a:off x="7863457" y="775510"/>
                <a:ext cx="27720" cy="208080"/>
              </p14:xfrm>
            </p:contentPart>
          </mc:Choice>
          <mc:Fallback xmlns="">
            <p:pic>
              <p:nvPicPr>
                <p:cNvPr id="12" name="Ink 11">
                  <a:extLst>
                    <a:ext uri="{FF2B5EF4-FFF2-40B4-BE49-F238E27FC236}">
                      <a16:creationId xmlns:a16="http://schemas.microsoft.com/office/drawing/2014/main" id="{62B439B8-5155-B0F4-7836-977A82228725}"/>
                    </a:ext>
                  </a:extLst>
                </p:cNvPr>
                <p:cNvPicPr/>
                <p:nvPr/>
              </p:nvPicPr>
              <p:blipFill>
                <a:blip r:embed="rId13"/>
                <a:stretch>
                  <a:fillRect/>
                </a:stretch>
              </p:blipFill>
              <p:spPr>
                <a:xfrm>
                  <a:off x="7854457" y="766510"/>
                  <a:ext cx="453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625385B4-41B4-7E8E-90AB-60C6864DF180}"/>
                    </a:ext>
                  </a:extLst>
                </p14:cNvPr>
                <p14:cNvContentPartPr/>
                <p14:nvPr/>
              </p14:nvContentPartPr>
              <p14:xfrm>
                <a:off x="7832497" y="930310"/>
                <a:ext cx="86760" cy="19080"/>
              </p14:xfrm>
            </p:contentPart>
          </mc:Choice>
          <mc:Fallback xmlns="">
            <p:pic>
              <p:nvPicPr>
                <p:cNvPr id="13" name="Ink 12">
                  <a:extLst>
                    <a:ext uri="{FF2B5EF4-FFF2-40B4-BE49-F238E27FC236}">
                      <a16:creationId xmlns:a16="http://schemas.microsoft.com/office/drawing/2014/main" id="{625385B4-41B4-7E8E-90AB-60C6864DF180}"/>
                    </a:ext>
                  </a:extLst>
                </p:cNvPr>
                <p:cNvPicPr/>
                <p:nvPr/>
              </p:nvPicPr>
              <p:blipFill>
                <a:blip r:embed="rId15"/>
                <a:stretch>
                  <a:fillRect/>
                </a:stretch>
              </p:blipFill>
              <p:spPr>
                <a:xfrm>
                  <a:off x="7823497" y="921310"/>
                  <a:ext cx="104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2A9A6587-DC93-D431-E69D-324A5D31E51C}"/>
                    </a:ext>
                  </a:extLst>
                </p14:cNvPr>
                <p14:cNvContentPartPr/>
                <p14:nvPr/>
              </p14:nvContentPartPr>
              <p14:xfrm>
                <a:off x="7869217" y="734830"/>
                <a:ext cx="147600" cy="210600"/>
              </p14:xfrm>
            </p:contentPart>
          </mc:Choice>
          <mc:Fallback xmlns="">
            <p:pic>
              <p:nvPicPr>
                <p:cNvPr id="14" name="Ink 13">
                  <a:extLst>
                    <a:ext uri="{FF2B5EF4-FFF2-40B4-BE49-F238E27FC236}">
                      <a16:creationId xmlns:a16="http://schemas.microsoft.com/office/drawing/2014/main" id="{2A9A6587-DC93-D431-E69D-324A5D31E51C}"/>
                    </a:ext>
                  </a:extLst>
                </p:cNvPr>
                <p:cNvPicPr/>
                <p:nvPr/>
              </p:nvPicPr>
              <p:blipFill>
                <a:blip r:embed="rId17"/>
                <a:stretch>
                  <a:fillRect/>
                </a:stretch>
              </p:blipFill>
              <p:spPr>
                <a:xfrm>
                  <a:off x="7860577" y="725830"/>
                  <a:ext cx="165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1020D4D-435A-487B-31A7-171B0575C06C}"/>
                    </a:ext>
                  </a:extLst>
                </p14:cNvPr>
                <p14:cNvContentPartPr/>
                <p14:nvPr/>
              </p14:nvContentPartPr>
              <p14:xfrm>
                <a:off x="8077297" y="748870"/>
                <a:ext cx="110880" cy="239040"/>
              </p14:xfrm>
            </p:contentPart>
          </mc:Choice>
          <mc:Fallback xmlns="">
            <p:pic>
              <p:nvPicPr>
                <p:cNvPr id="15" name="Ink 14">
                  <a:extLst>
                    <a:ext uri="{FF2B5EF4-FFF2-40B4-BE49-F238E27FC236}">
                      <a16:creationId xmlns:a16="http://schemas.microsoft.com/office/drawing/2014/main" id="{31020D4D-435A-487B-31A7-171B0575C06C}"/>
                    </a:ext>
                  </a:extLst>
                </p:cNvPr>
                <p:cNvPicPr/>
                <p:nvPr/>
              </p:nvPicPr>
              <p:blipFill>
                <a:blip r:embed="rId19"/>
                <a:stretch>
                  <a:fillRect/>
                </a:stretch>
              </p:blipFill>
              <p:spPr>
                <a:xfrm>
                  <a:off x="8068297" y="740230"/>
                  <a:ext cx="128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405CECCC-712E-0C27-E620-DC670F207DE9}"/>
                    </a:ext>
                  </a:extLst>
                </p14:cNvPr>
                <p14:cNvContentPartPr/>
                <p14:nvPr/>
              </p14:nvContentPartPr>
              <p14:xfrm>
                <a:off x="7945537" y="1042630"/>
                <a:ext cx="8640" cy="29160"/>
              </p14:xfrm>
            </p:contentPart>
          </mc:Choice>
          <mc:Fallback xmlns="">
            <p:pic>
              <p:nvPicPr>
                <p:cNvPr id="16" name="Ink 15">
                  <a:extLst>
                    <a:ext uri="{FF2B5EF4-FFF2-40B4-BE49-F238E27FC236}">
                      <a16:creationId xmlns:a16="http://schemas.microsoft.com/office/drawing/2014/main" id="{405CECCC-712E-0C27-E620-DC670F207DE9}"/>
                    </a:ext>
                  </a:extLst>
                </p:cNvPr>
                <p:cNvPicPr/>
                <p:nvPr/>
              </p:nvPicPr>
              <p:blipFill>
                <a:blip r:embed="rId21"/>
                <a:stretch>
                  <a:fillRect/>
                </a:stretch>
              </p:blipFill>
              <p:spPr>
                <a:xfrm>
                  <a:off x="7936537" y="1033990"/>
                  <a:ext cx="26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2081E803-E520-C937-5AB2-89FB6BB3A750}"/>
                    </a:ext>
                  </a:extLst>
                </p14:cNvPr>
                <p14:cNvContentPartPr/>
                <p14:nvPr/>
              </p14:nvContentPartPr>
              <p14:xfrm>
                <a:off x="7836817" y="1061350"/>
                <a:ext cx="341640" cy="45720"/>
              </p14:xfrm>
            </p:contentPart>
          </mc:Choice>
          <mc:Fallback xmlns="">
            <p:pic>
              <p:nvPicPr>
                <p:cNvPr id="17" name="Ink 16">
                  <a:extLst>
                    <a:ext uri="{FF2B5EF4-FFF2-40B4-BE49-F238E27FC236}">
                      <a16:creationId xmlns:a16="http://schemas.microsoft.com/office/drawing/2014/main" id="{2081E803-E520-C937-5AB2-89FB6BB3A750}"/>
                    </a:ext>
                  </a:extLst>
                </p:cNvPr>
                <p:cNvPicPr/>
                <p:nvPr/>
              </p:nvPicPr>
              <p:blipFill>
                <a:blip r:embed="rId23"/>
                <a:stretch>
                  <a:fillRect/>
                </a:stretch>
              </p:blipFill>
              <p:spPr>
                <a:xfrm>
                  <a:off x="7828177" y="1052710"/>
                  <a:ext cx="359280" cy="63360"/>
                </a:xfrm>
                <a:prstGeom prst="rect">
                  <a:avLst/>
                </a:prstGeom>
              </p:spPr>
            </p:pic>
          </mc:Fallback>
        </mc:AlternateContent>
      </p:grpSp>
      <p:grpSp>
        <p:nvGrpSpPr>
          <p:cNvPr id="22" name="Group 21">
            <a:extLst>
              <a:ext uri="{FF2B5EF4-FFF2-40B4-BE49-F238E27FC236}">
                <a16:creationId xmlns:a16="http://schemas.microsoft.com/office/drawing/2014/main" id="{6752D57F-3844-909A-B414-685BC36EEBE1}"/>
              </a:ext>
            </a:extLst>
          </p:cNvPr>
          <p:cNvGrpSpPr/>
          <p:nvPr/>
        </p:nvGrpSpPr>
        <p:grpSpPr>
          <a:xfrm>
            <a:off x="7352977" y="199870"/>
            <a:ext cx="806400" cy="297720"/>
            <a:chOff x="7352977" y="199870"/>
            <a:chExt cx="806400" cy="297720"/>
          </a:xfrm>
        </p:grpSpPr>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1F8CE020-FBF2-D134-4FDE-8F2D6B6C2719}"/>
                    </a:ext>
                  </a:extLst>
                </p14:cNvPr>
                <p14:cNvContentPartPr/>
                <p14:nvPr/>
              </p14:nvContentPartPr>
              <p14:xfrm>
                <a:off x="7352977" y="251710"/>
                <a:ext cx="18720" cy="245880"/>
              </p14:xfrm>
            </p:contentPart>
          </mc:Choice>
          <mc:Fallback xmlns="">
            <p:pic>
              <p:nvPicPr>
                <p:cNvPr id="19" name="Ink 18">
                  <a:extLst>
                    <a:ext uri="{FF2B5EF4-FFF2-40B4-BE49-F238E27FC236}">
                      <a16:creationId xmlns:a16="http://schemas.microsoft.com/office/drawing/2014/main" id="{1F8CE020-FBF2-D134-4FDE-8F2D6B6C2719}"/>
                    </a:ext>
                  </a:extLst>
                </p:cNvPr>
                <p:cNvPicPr/>
                <p:nvPr/>
              </p:nvPicPr>
              <p:blipFill>
                <a:blip r:embed="rId25"/>
                <a:stretch>
                  <a:fillRect/>
                </a:stretch>
              </p:blipFill>
              <p:spPr>
                <a:xfrm>
                  <a:off x="7344337" y="242710"/>
                  <a:ext cx="363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5CB339B-790F-8587-EC5C-E241EBFFC101}"/>
                    </a:ext>
                  </a:extLst>
                </p14:cNvPr>
                <p14:cNvContentPartPr/>
                <p14:nvPr/>
              </p14:nvContentPartPr>
              <p14:xfrm>
                <a:off x="7498777" y="238030"/>
                <a:ext cx="353880" cy="149040"/>
              </p14:xfrm>
            </p:contentPart>
          </mc:Choice>
          <mc:Fallback xmlns="">
            <p:pic>
              <p:nvPicPr>
                <p:cNvPr id="20" name="Ink 19">
                  <a:extLst>
                    <a:ext uri="{FF2B5EF4-FFF2-40B4-BE49-F238E27FC236}">
                      <a16:creationId xmlns:a16="http://schemas.microsoft.com/office/drawing/2014/main" id="{B5CB339B-790F-8587-EC5C-E241EBFFC101}"/>
                    </a:ext>
                  </a:extLst>
                </p:cNvPr>
                <p:cNvPicPr/>
                <p:nvPr/>
              </p:nvPicPr>
              <p:blipFill>
                <a:blip r:embed="rId27"/>
                <a:stretch>
                  <a:fillRect/>
                </a:stretch>
              </p:blipFill>
              <p:spPr>
                <a:xfrm>
                  <a:off x="7489777" y="229390"/>
                  <a:ext cx="371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763728BD-D19E-5991-32AD-5A8460D2D708}"/>
                    </a:ext>
                  </a:extLst>
                </p14:cNvPr>
                <p14:cNvContentPartPr/>
                <p14:nvPr/>
              </p14:nvContentPartPr>
              <p14:xfrm>
                <a:off x="7916737" y="199870"/>
                <a:ext cx="242640" cy="184680"/>
              </p14:xfrm>
            </p:contentPart>
          </mc:Choice>
          <mc:Fallback xmlns="">
            <p:pic>
              <p:nvPicPr>
                <p:cNvPr id="21" name="Ink 20">
                  <a:extLst>
                    <a:ext uri="{FF2B5EF4-FFF2-40B4-BE49-F238E27FC236}">
                      <a16:creationId xmlns:a16="http://schemas.microsoft.com/office/drawing/2014/main" id="{763728BD-D19E-5991-32AD-5A8460D2D708}"/>
                    </a:ext>
                  </a:extLst>
                </p:cNvPr>
                <p:cNvPicPr/>
                <p:nvPr/>
              </p:nvPicPr>
              <p:blipFill>
                <a:blip r:embed="rId29"/>
                <a:stretch>
                  <a:fillRect/>
                </a:stretch>
              </p:blipFill>
              <p:spPr>
                <a:xfrm>
                  <a:off x="7908097" y="191230"/>
                  <a:ext cx="260280" cy="202320"/>
                </a:xfrm>
                <a:prstGeom prst="rect">
                  <a:avLst/>
                </a:prstGeom>
              </p:spPr>
            </p:pic>
          </mc:Fallback>
        </mc:AlternateContent>
      </p:grpSp>
      <p:grpSp>
        <p:nvGrpSpPr>
          <p:cNvPr id="28" name="Group 27">
            <a:extLst>
              <a:ext uri="{FF2B5EF4-FFF2-40B4-BE49-F238E27FC236}">
                <a16:creationId xmlns:a16="http://schemas.microsoft.com/office/drawing/2014/main" id="{0B668438-2251-0C81-51B8-C6732D61D3A2}"/>
              </a:ext>
            </a:extLst>
          </p:cNvPr>
          <p:cNvGrpSpPr/>
          <p:nvPr/>
        </p:nvGrpSpPr>
        <p:grpSpPr>
          <a:xfrm>
            <a:off x="8350897" y="196990"/>
            <a:ext cx="354240" cy="328680"/>
            <a:chOff x="8350897" y="196990"/>
            <a:chExt cx="354240" cy="328680"/>
          </a:xfrm>
        </p:grpSpPr>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4A0BE953-34E0-CA4E-024D-3321DE64DFF8}"/>
                    </a:ext>
                  </a:extLst>
                </p14:cNvPr>
                <p14:cNvContentPartPr/>
                <p14:nvPr/>
              </p14:nvContentPartPr>
              <p14:xfrm>
                <a:off x="8404897" y="398950"/>
                <a:ext cx="7920" cy="126720"/>
              </p14:xfrm>
            </p:contentPart>
          </mc:Choice>
          <mc:Fallback xmlns="">
            <p:pic>
              <p:nvPicPr>
                <p:cNvPr id="23" name="Ink 22">
                  <a:extLst>
                    <a:ext uri="{FF2B5EF4-FFF2-40B4-BE49-F238E27FC236}">
                      <a16:creationId xmlns:a16="http://schemas.microsoft.com/office/drawing/2014/main" id="{4A0BE953-34E0-CA4E-024D-3321DE64DFF8}"/>
                    </a:ext>
                  </a:extLst>
                </p:cNvPr>
                <p:cNvPicPr/>
                <p:nvPr/>
              </p:nvPicPr>
              <p:blipFill>
                <a:blip r:embed="rId31"/>
                <a:stretch>
                  <a:fillRect/>
                </a:stretch>
              </p:blipFill>
              <p:spPr>
                <a:xfrm>
                  <a:off x="8396257" y="389950"/>
                  <a:ext cx="25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577CF388-3EBE-7EFB-DEA0-124559B9D123}"/>
                    </a:ext>
                  </a:extLst>
                </p14:cNvPr>
                <p14:cNvContentPartPr/>
                <p14:nvPr/>
              </p14:nvContentPartPr>
              <p14:xfrm>
                <a:off x="8350897" y="414070"/>
                <a:ext cx="120600" cy="37440"/>
              </p14:xfrm>
            </p:contentPart>
          </mc:Choice>
          <mc:Fallback xmlns="">
            <p:pic>
              <p:nvPicPr>
                <p:cNvPr id="24" name="Ink 23">
                  <a:extLst>
                    <a:ext uri="{FF2B5EF4-FFF2-40B4-BE49-F238E27FC236}">
                      <a16:creationId xmlns:a16="http://schemas.microsoft.com/office/drawing/2014/main" id="{577CF388-3EBE-7EFB-DEA0-124559B9D123}"/>
                    </a:ext>
                  </a:extLst>
                </p:cNvPr>
                <p:cNvPicPr/>
                <p:nvPr/>
              </p:nvPicPr>
              <p:blipFill>
                <a:blip r:embed="rId33"/>
                <a:stretch>
                  <a:fillRect/>
                </a:stretch>
              </p:blipFill>
              <p:spPr>
                <a:xfrm>
                  <a:off x="8342257" y="405070"/>
                  <a:ext cx="1382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3B378CDD-394C-6E87-A4FE-CFC6BF0F6FA0}"/>
                    </a:ext>
                  </a:extLst>
                </p14:cNvPr>
                <p14:cNvContentPartPr/>
                <p14:nvPr/>
              </p14:nvContentPartPr>
              <p14:xfrm>
                <a:off x="8366737" y="455470"/>
                <a:ext cx="68400" cy="10440"/>
              </p14:xfrm>
            </p:contentPart>
          </mc:Choice>
          <mc:Fallback xmlns="">
            <p:pic>
              <p:nvPicPr>
                <p:cNvPr id="25" name="Ink 24">
                  <a:extLst>
                    <a:ext uri="{FF2B5EF4-FFF2-40B4-BE49-F238E27FC236}">
                      <a16:creationId xmlns:a16="http://schemas.microsoft.com/office/drawing/2014/main" id="{3B378CDD-394C-6E87-A4FE-CFC6BF0F6FA0}"/>
                    </a:ext>
                  </a:extLst>
                </p:cNvPr>
                <p:cNvPicPr/>
                <p:nvPr/>
              </p:nvPicPr>
              <p:blipFill>
                <a:blip r:embed="rId35"/>
                <a:stretch>
                  <a:fillRect/>
                </a:stretch>
              </p:blipFill>
              <p:spPr>
                <a:xfrm>
                  <a:off x="8358097" y="446830"/>
                  <a:ext cx="86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614EB83-ECBA-1E4C-F2F7-CA19B4C4E8BF}"/>
                    </a:ext>
                  </a:extLst>
                </p14:cNvPr>
                <p14:cNvContentPartPr/>
                <p14:nvPr/>
              </p14:nvContentPartPr>
              <p14:xfrm>
                <a:off x="8371417" y="445030"/>
                <a:ext cx="86400" cy="20160"/>
              </p14:xfrm>
            </p:contentPart>
          </mc:Choice>
          <mc:Fallback xmlns="">
            <p:pic>
              <p:nvPicPr>
                <p:cNvPr id="26" name="Ink 25">
                  <a:extLst>
                    <a:ext uri="{FF2B5EF4-FFF2-40B4-BE49-F238E27FC236}">
                      <a16:creationId xmlns:a16="http://schemas.microsoft.com/office/drawing/2014/main" id="{4614EB83-ECBA-1E4C-F2F7-CA19B4C4E8BF}"/>
                    </a:ext>
                  </a:extLst>
                </p:cNvPr>
                <p:cNvPicPr/>
                <p:nvPr/>
              </p:nvPicPr>
              <p:blipFill>
                <a:blip r:embed="rId37"/>
                <a:stretch>
                  <a:fillRect/>
                </a:stretch>
              </p:blipFill>
              <p:spPr>
                <a:xfrm>
                  <a:off x="8362417" y="436030"/>
                  <a:ext cx="104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28ABB889-FC4C-2B36-2E47-D2F0FD8005F3}"/>
                    </a:ext>
                  </a:extLst>
                </p14:cNvPr>
                <p14:cNvContentPartPr/>
                <p14:nvPr/>
              </p14:nvContentPartPr>
              <p14:xfrm>
                <a:off x="8539537" y="196990"/>
                <a:ext cx="165600" cy="145440"/>
              </p14:xfrm>
            </p:contentPart>
          </mc:Choice>
          <mc:Fallback xmlns="">
            <p:pic>
              <p:nvPicPr>
                <p:cNvPr id="27" name="Ink 26">
                  <a:extLst>
                    <a:ext uri="{FF2B5EF4-FFF2-40B4-BE49-F238E27FC236}">
                      <a16:creationId xmlns:a16="http://schemas.microsoft.com/office/drawing/2014/main" id="{28ABB889-FC4C-2B36-2E47-D2F0FD8005F3}"/>
                    </a:ext>
                  </a:extLst>
                </p:cNvPr>
                <p:cNvPicPr/>
                <p:nvPr/>
              </p:nvPicPr>
              <p:blipFill>
                <a:blip r:embed="rId39"/>
                <a:stretch>
                  <a:fillRect/>
                </a:stretch>
              </p:blipFill>
              <p:spPr>
                <a:xfrm>
                  <a:off x="8530537" y="187990"/>
                  <a:ext cx="18324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50DE11F2-4587-67F0-61EF-71CD6B999185}"/>
                  </a:ext>
                </a:extLst>
              </p14:cNvPr>
              <p14:cNvContentPartPr/>
              <p14:nvPr/>
            </p14:nvContentPartPr>
            <p14:xfrm>
              <a:off x="9250177" y="283750"/>
              <a:ext cx="26640" cy="135000"/>
            </p14:xfrm>
          </p:contentPart>
        </mc:Choice>
        <mc:Fallback xmlns="">
          <p:pic>
            <p:nvPicPr>
              <p:cNvPr id="29" name="Ink 28">
                <a:extLst>
                  <a:ext uri="{FF2B5EF4-FFF2-40B4-BE49-F238E27FC236}">
                    <a16:creationId xmlns:a16="http://schemas.microsoft.com/office/drawing/2014/main" id="{50DE11F2-4587-67F0-61EF-71CD6B999185}"/>
                  </a:ext>
                </a:extLst>
              </p:cNvPr>
              <p:cNvPicPr/>
              <p:nvPr/>
            </p:nvPicPr>
            <p:blipFill>
              <a:blip r:embed="rId41"/>
              <a:stretch>
                <a:fillRect/>
              </a:stretch>
            </p:blipFill>
            <p:spPr>
              <a:xfrm>
                <a:off x="9241177" y="275110"/>
                <a:ext cx="44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D07B5D02-4E4B-652F-7683-2C9BBBA5CA8B}"/>
                  </a:ext>
                </a:extLst>
              </p14:cNvPr>
              <p14:cNvContentPartPr/>
              <p14:nvPr/>
            </p14:nvContentPartPr>
            <p14:xfrm>
              <a:off x="6060217" y="799990"/>
              <a:ext cx="218160" cy="292320"/>
            </p14:xfrm>
          </p:contentPart>
        </mc:Choice>
        <mc:Fallback xmlns="">
          <p:pic>
            <p:nvPicPr>
              <p:cNvPr id="38" name="Ink 37">
                <a:extLst>
                  <a:ext uri="{FF2B5EF4-FFF2-40B4-BE49-F238E27FC236}">
                    <a16:creationId xmlns:a16="http://schemas.microsoft.com/office/drawing/2014/main" id="{D07B5D02-4E4B-652F-7683-2C9BBBA5CA8B}"/>
                  </a:ext>
                </a:extLst>
              </p:cNvPr>
              <p:cNvPicPr/>
              <p:nvPr/>
            </p:nvPicPr>
            <p:blipFill>
              <a:blip r:embed="rId43"/>
              <a:stretch>
                <a:fillRect/>
              </a:stretch>
            </p:blipFill>
            <p:spPr>
              <a:xfrm>
                <a:off x="6051577" y="790990"/>
                <a:ext cx="2358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D813D62F-29B9-E15A-A298-D823E29AB1E4}"/>
                  </a:ext>
                </a:extLst>
              </p14:cNvPr>
              <p14:cNvContentPartPr/>
              <p14:nvPr/>
            </p14:nvContentPartPr>
            <p14:xfrm>
              <a:off x="6151297" y="1013110"/>
              <a:ext cx="25200" cy="462240"/>
            </p14:xfrm>
          </p:contentPart>
        </mc:Choice>
        <mc:Fallback xmlns="">
          <p:pic>
            <p:nvPicPr>
              <p:cNvPr id="39" name="Ink 38">
                <a:extLst>
                  <a:ext uri="{FF2B5EF4-FFF2-40B4-BE49-F238E27FC236}">
                    <a16:creationId xmlns:a16="http://schemas.microsoft.com/office/drawing/2014/main" id="{D813D62F-29B9-E15A-A298-D823E29AB1E4}"/>
                  </a:ext>
                </a:extLst>
              </p:cNvPr>
              <p:cNvPicPr/>
              <p:nvPr/>
            </p:nvPicPr>
            <p:blipFill>
              <a:blip r:embed="rId45"/>
              <a:stretch>
                <a:fillRect/>
              </a:stretch>
            </p:blipFill>
            <p:spPr>
              <a:xfrm>
                <a:off x="6142657" y="1004110"/>
                <a:ext cx="428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11EC96C7-F38E-7EB5-F028-E2C8A65AB446}"/>
                  </a:ext>
                </a:extLst>
              </p14:cNvPr>
              <p14:cNvContentPartPr/>
              <p14:nvPr/>
            </p14:nvContentPartPr>
            <p14:xfrm>
              <a:off x="5992537" y="1319830"/>
              <a:ext cx="110160" cy="146880"/>
            </p14:xfrm>
          </p:contentPart>
        </mc:Choice>
        <mc:Fallback xmlns="">
          <p:pic>
            <p:nvPicPr>
              <p:cNvPr id="40" name="Ink 39">
                <a:extLst>
                  <a:ext uri="{FF2B5EF4-FFF2-40B4-BE49-F238E27FC236}">
                    <a16:creationId xmlns:a16="http://schemas.microsoft.com/office/drawing/2014/main" id="{11EC96C7-F38E-7EB5-F028-E2C8A65AB446}"/>
                  </a:ext>
                </a:extLst>
              </p:cNvPr>
              <p:cNvPicPr/>
              <p:nvPr/>
            </p:nvPicPr>
            <p:blipFill>
              <a:blip r:embed="rId47"/>
              <a:stretch>
                <a:fillRect/>
              </a:stretch>
            </p:blipFill>
            <p:spPr>
              <a:xfrm>
                <a:off x="5983537" y="1310830"/>
                <a:ext cx="1278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016FD0E5-E64A-5EDC-055F-BC1F1AF043F6}"/>
                  </a:ext>
                </a:extLst>
              </p14:cNvPr>
              <p14:cNvContentPartPr/>
              <p14:nvPr/>
            </p14:nvContentPartPr>
            <p14:xfrm>
              <a:off x="6151297" y="1273390"/>
              <a:ext cx="187200" cy="143640"/>
            </p14:xfrm>
          </p:contentPart>
        </mc:Choice>
        <mc:Fallback xmlns="">
          <p:pic>
            <p:nvPicPr>
              <p:cNvPr id="41" name="Ink 40">
                <a:extLst>
                  <a:ext uri="{FF2B5EF4-FFF2-40B4-BE49-F238E27FC236}">
                    <a16:creationId xmlns:a16="http://schemas.microsoft.com/office/drawing/2014/main" id="{016FD0E5-E64A-5EDC-055F-BC1F1AF043F6}"/>
                  </a:ext>
                </a:extLst>
              </p:cNvPr>
              <p:cNvPicPr/>
              <p:nvPr/>
            </p:nvPicPr>
            <p:blipFill>
              <a:blip r:embed="rId49"/>
              <a:stretch>
                <a:fillRect/>
              </a:stretch>
            </p:blipFill>
            <p:spPr>
              <a:xfrm>
                <a:off x="6142657" y="1264750"/>
                <a:ext cx="2048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0D1BFCB4-8F46-7547-1321-54F53F3E4E8D}"/>
                  </a:ext>
                </a:extLst>
              </p14:cNvPr>
              <p14:cNvContentPartPr/>
              <p14:nvPr/>
            </p14:nvContentPartPr>
            <p14:xfrm>
              <a:off x="6446857" y="862990"/>
              <a:ext cx="561240" cy="126000"/>
            </p14:xfrm>
          </p:contentPart>
        </mc:Choice>
        <mc:Fallback xmlns="">
          <p:pic>
            <p:nvPicPr>
              <p:cNvPr id="43" name="Ink 42">
                <a:extLst>
                  <a:ext uri="{FF2B5EF4-FFF2-40B4-BE49-F238E27FC236}">
                    <a16:creationId xmlns:a16="http://schemas.microsoft.com/office/drawing/2014/main" id="{0D1BFCB4-8F46-7547-1321-54F53F3E4E8D}"/>
                  </a:ext>
                </a:extLst>
              </p:cNvPr>
              <p:cNvPicPr/>
              <p:nvPr/>
            </p:nvPicPr>
            <p:blipFill>
              <a:blip r:embed="rId51"/>
              <a:stretch>
                <a:fillRect/>
              </a:stretch>
            </p:blipFill>
            <p:spPr>
              <a:xfrm>
                <a:off x="6437857" y="854350"/>
                <a:ext cx="578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Ink 46">
                <a:extLst>
                  <a:ext uri="{FF2B5EF4-FFF2-40B4-BE49-F238E27FC236}">
                    <a16:creationId xmlns:a16="http://schemas.microsoft.com/office/drawing/2014/main" id="{D28FEE8D-31AA-DBDC-853A-BDBC237576F9}"/>
                  </a:ext>
                </a:extLst>
              </p14:cNvPr>
              <p14:cNvContentPartPr/>
              <p14:nvPr/>
            </p14:nvContentPartPr>
            <p14:xfrm>
              <a:off x="7043017" y="1971430"/>
              <a:ext cx="360" cy="360"/>
            </p14:xfrm>
          </p:contentPart>
        </mc:Choice>
        <mc:Fallback xmlns="">
          <p:pic>
            <p:nvPicPr>
              <p:cNvPr id="47" name="Ink 46">
                <a:extLst>
                  <a:ext uri="{FF2B5EF4-FFF2-40B4-BE49-F238E27FC236}">
                    <a16:creationId xmlns:a16="http://schemas.microsoft.com/office/drawing/2014/main" id="{D28FEE8D-31AA-DBDC-853A-BDBC237576F9}"/>
                  </a:ext>
                </a:extLst>
              </p:cNvPr>
              <p:cNvPicPr/>
              <p:nvPr/>
            </p:nvPicPr>
            <p:blipFill>
              <a:blip r:embed="rId53"/>
              <a:stretch>
                <a:fillRect/>
              </a:stretch>
            </p:blipFill>
            <p:spPr>
              <a:xfrm>
                <a:off x="7034377" y="19624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577080D-3456-A25B-5A64-332FB6F690A6}"/>
                  </a:ext>
                </a:extLst>
              </p14:cNvPr>
              <p14:cNvContentPartPr/>
              <p14:nvPr/>
            </p14:nvContentPartPr>
            <p14:xfrm>
              <a:off x="6581857" y="1574710"/>
              <a:ext cx="632520" cy="123480"/>
            </p14:xfrm>
          </p:contentPart>
        </mc:Choice>
        <mc:Fallback xmlns="">
          <p:pic>
            <p:nvPicPr>
              <p:cNvPr id="44" name="Ink 43">
                <a:extLst>
                  <a:ext uri="{FF2B5EF4-FFF2-40B4-BE49-F238E27FC236}">
                    <a16:creationId xmlns:a16="http://schemas.microsoft.com/office/drawing/2014/main" id="{C577080D-3456-A25B-5A64-332FB6F690A6}"/>
                  </a:ext>
                </a:extLst>
              </p:cNvPr>
              <p:cNvPicPr/>
              <p:nvPr/>
            </p:nvPicPr>
            <p:blipFill>
              <a:blip r:embed="rId55"/>
              <a:stretch>
                <a:fillRect/>
              </a:stretch>
            </p:blipFill>
            <p:spPr>
              <a:xfrm>
                <a:off x="6573217" y="1565710"/>
                <a:ext cx="650160" cy="141120"/>
              </a:xfrm>
              <a:prstGeom prst="rect">
                <a:avLst/>
              </a:prstGeom>
            </p:spPr>
          </p:pic>
        </mc:Fallback>
      </mc:AlternateContent>
      <p:grpSp>
        <p:nvGrpSpPr>
          <p:cNvPr id="63" name="Group 62">
            <a:extLst>
              <a:ext uri="{FF2B5EF4-FFF2-40B4-BE49-F238E27FC236}">
                <a16:creationId xmlns:a16="http://schemas.microsoft.com/office/drawing/2014/main" id="{33CBB324-049E-2C53-A7CB-5142F0C7683B}"/>
              </a:ext>
            </a:extLst>
          </p:cNvPr>
          <p:cNvGrpSpPr/>
          <p:nvPr/>
        </p:nvGrpSpPr>
        <p:grpSpPr>
          <a:xfrm>
            <a:off x="6874177" y="1187710"/>
            <a:ext cx="855000" cy="675000"/>
            <a:chOff x="6874177" y="1187710"/>
            <a:chExt cx="855000" cy="675000"/>
          </a:xfrm>
        </p:grpSpPr>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27D55B83-9B2F-DAC2-3E43-80734131C91D}"/>
                    </a:ext>
                  </a:extLst>
                </p14:cNvPr>
                <p14:cNvContentPartPr/>
                <p14:nvPr/>
              </p14:nvContentPartPr>
              <p14:xfrm>
                <a:off x="6875977" y="1187710"/>
                <a:ext cx="231840" cy="176040"/>
              </p14:xfrm>
            </p:contentPart>
          </mc:Choice>
          <mc:Fallback xmlns="">
            <p:pic>
              <p:nvPicPr>
                <p:cNvPr id="35" name="Ink 34">
                  <a:extLst>
                    <a:ext uri="{FF2B5EF4-FFF2-40B4-BE49-F238E27FC236}">
                      <a16:creationId xmlns:a16="http://schemas.microsoft.com/office/drawing/2014/main" id="{27D55B83-9B2F-DAC2-3E43-80734131C91D}"/>
                    </a:ext>
                  </a:extLst>
                </p:cNvPr>
                <p:cNvPicPr/>
                <p:nvPr/>
              </p:nvPicPr>
              <p:blipFill>
                <a:blip r:embed="rId57"/>
                <a:stretch>
                  <a:fillRect/>
                </a:stretch>
              </p:blipFill>
              <p:spPr>
                <a:xfrm>
                  <a:off x="6866977" y="1178710"/>
                  <a:ext cx="249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C490C952-A0AF-5E69-8D1E-A902452A6B5C}"/>
                    </a:ext>
                  </a:extLst>
                </p14:cNvPr>
                <p14:cNvContentPartPr/>
                <p14:nvPr/>
              </p14:nvContentPartPr>
              <p14:xfrm>
                <a:off x="6874177" y="1447630"/>
                <a:ext cx="251280" cy="57240"/>
              </p14:xfrm>
            </p:contentPart>
          </mc:Choice>
          <mc:Fallback xmlns="">
            <p:pic>
              <p:nvPicPr>
                <p:cNvPr id="36" name="Ink 35">
                  <a:extLst>
                    <a:ext uri="{FF2B5EF4-FFF2-40B4-BE49-F238E27FC236}">
                      <a16:creationId xmlns:a16="http://schemas.microsoft.com/office/drawing/2014/main" id="{C490C952-A0AF-5E69-8D1E-A902452A6B5C}"/>
                    </a:ext>
                  </a:extLst>
                </p:cNvPr>
                <p:cNvPicPr/>
                <p:nvPr/>
              </p:nvPicPr>
              <p:blipFill>
                <a:blip r:embed="rId59"/>
                <a:stretch>
                  <a:fillRect/>
                </a:stretch>
              </p:blipFill>
              <p:spPr>
                <a:xfrm>
                  <a:off x="6865537" y="1438990"/>
                  <a:ext cx="2689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CDE7C606-B882-30D6-D104-FE48097AC539}"/>
                    </a:ext>
                  </a:extLst>
                </p14:cNvPr>
                <p14:cNvContentPartPr/>
                <p14:nvPr/>
              </p14:nvContentPartPr>
              <p14:xfrm>
                <a:off x="7319137" y="1435390"/>
                <a:ext cx="164520" cy="310680"/>
              </p14:xfrm>
            </p:contentPart>
          </mc:Choice>
          <mc:Fallback xmlns="">
            <p:pic>
              <p:nvPicPr>
                <p:cNvPr id="50" name="Ink 49">
                  <a:extLst>
                    <a:ext uri="{FF2B5EF4-FFF2-40B4-BE49-F238E27FC236}">
                      <a16:creationId xmlns:a16="http://schemas.microsoft.com/office/drawing/2014/main" id="{CDE7C606-B882-30D6-D104-FE48097AC539}"/>
                    </a:ext>
                  </a:extLst>
                </p:cNvPr>
                <p:cNvPicPr/>
                <p:nvPr/>
              </p:nvPicPr>
              <p:blipFill>
                <a:blip r:embed="rId61"/>
                <a:stretch>
                  <a:fillRect/>
                </a:stretch>
              </p:blipFill>
              <p:spPr>
                <a:xfrm>
                  <a:off x="7310137" y="1426390"/>
                  <a:ext cx="1821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7D74EDDD-9ECB-2AA2-7FFB-499CC789B1E7}"/>
                    </a:ext>
                  </a:extLst>
                </p14:cNvPr>
                <p14:cNvContentPartPr/>
                <p14:nvPr/>
              </p14:nvContentPartPr>
              <p14:xfrm>
                <a:off x="7301137" y="1841470"/>
                <a:ext cx="37080" cy="21240"/>
              </p14:xfrm>
            </p:contentPart>
          </mc:Choice>
          <mc:Fallback xmlns="">
            <p:pic>
              <p:nvPicPr>
                <p:cNvPr id="51" name="Ink 50">
                  <a:extLst>
                    <a:ext uri="{FF2B5EF4-FFF2-40B4-BE49-F238E27FC236}">
                      <a16:creationId xmlns:a16="http://schemas.microsoft.com/office/drawing/2014/main" id="{7D74EDDD-9ECB-2AA2-7FFB-499CC789B1E7}"/>
                    </a:ext>
                  </a:extLst>
                </p:cNvPr>
                <p:cNvPicPr/>
                <p:nvPr/>
              </p:nvPicPr>
              <p:blipFill>
                <a:blip r:embed="rId63"/>
                <a:stretch>
                  <a:fillRect/>
                </a:stretch>
              </p:blipFill>
              <p:spPr>
                <a:xfrm>
                  <a:off x="7292497" y="1832830"/>
                  <a:ext cx="547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5C727490-E998-4D91-C002-9B4CED460833}"/>
                    </a:ext>
                  </a:extLst>
                </p14:cNvPr>
                <p14:cNvContentPartPr/>
                <p14:nvPr/>
              </p14:nvContentPartPr>
              <p14:xfrm>
                <a:off x="7520017" y="1543750"/>
                <a:ext cx="209160" cy="154800"/>
              </p14:xfrm>
            </p:contentPart>
          </mc:Choice>
          <mc:Fallback xmlns="">
            <p:pic>
              <p:nvPicPr>
                <p:cNvPr id="52" name="Ink 51">
                  <a:extLst>
                    <a:ext uri="{FF2B5EF4-FFF2-40B4-BE49-F238E27FC236}">
                      <a16:creationId xmlns:a16="http://schemas.microsoft.com/office/drawing/2014/main" id="{5C727490-E998-4D91-C002-9B4CED460833}"/>
                    </a:ext>
                  </a:extLst>
                </p:cNvPr>
                <p:cNvPicPr/>
                <p:nvPr/>
              </p:nvPicPr>
              <p:blipFill>
                <a:blip r:embed="rId65"/>
                <a:stretch>
                  <a:fillRect/>
                </a:stretch>
              </p:blipFill>
              <p:spPr>
                <a:xfrm>
                  <a:off x="7511377" y="1535110"/>
                  <a:ext cx="226800" cy="172440"/>
                </a:xfrm>
                <a:prstGeom prst="rect">
                  <a:avLst/>
                </a:prstGeom>
              </p:spPr>
            </p:pic>
          </mc:Fallback>
        </mc:AlternateContent>
      </p:grpSp>
      <p:grpSp>
        <p:nvGrpSpPr>
          <p:cNvPr id="62" name="Group 61">
            <a:extLst>
              <a:ext uri="{FF2B5EF4-FFF2-40B4-BE49-F238E27FC236}">
                <a16:creationId xmlns:a16="http://schemas.microsoft.com/office/drawing/2014/main" id="{2B873708-AD7E-6810-D92D-9F7857BA4030}"/>
              </a:ext>
            </a:extLst>
          </p:cNvPr>
          <p:cNvGrpSpPr/>
          <p:nvPr/>
        </p:nvGrpSpPr>
        <p:grpSpPr>
          <a:xfrm>
            <a:off x="7966057" y="1516390"/>
            <a:ext cx="387360" cy="217440"/>
            <a:chOff x="7966057" y="1516390"/>
            <a:chExt cx="387360" cy="217440"/>
          </a:xfrm>
        </p:grpSpPr>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02A8A6AD-F7D6-0906-4E54-D97343F8588D}"/>
                    </a:ext>
                  </a:extLst>
                </p14:cNvPr>
                <p14:cNvContentPartPr/>
                <p14:nvPr/>
              </p14:nvContentPartPr>
              <p14:xfrm>
                <a:off x="7966057" y="1520710"/>
                <a:ext cx="229320" cy="213120"/>
              </p14:xfrm>
            </p:contentPart>
          </mc:Choice>
          <mc:Fallback xmlns="">
            <p:pic>
              <p:nvPicPr>
                <p:cNvPr id="53" name="Ink 52">
                  <a:extLst>
                    <a:ext uri="{FF2B5EF4-FFF2-40B4-BE49-F238E27FC236}">
                      <a16:creationId xmlns:a16="http://schemas.microsoft.com/office/drawing/2014/main" id="{02A8A6AD-F7D6-0906-4E54-D97343F8588D}"/>
                    </a:ext>
                  </a:extLst>
                </p:cNvPr>
                <p:cNvPicPr/>
                <p:nvPr/>
              </p:nvPicPr>
              <p:blipFill>
                <a:blip r:embed="rId67"/>
                <a:stretch>
                  <a:fillRect/>
                </a:stretch>
              </p:blipFill>
              <p:spPr>
                <a:xfrm>
                  <a:off x="7957417" y="1512070"/>
                  <a:ext cx="2469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B9A41B93-E9E0-8F20-572B-B6AB68505AC9}"/>
                    </a:ext>
                  </a:extLst>
                </p14:cNvPr>
                <p14:cNvContentPartPr/>
                <p14:nvPr/>
              </p14:nvContentPartPr>
              <p14:xfrm>
                <a:off x="8221657" y="1543750"/>
                <a:ext cx="14040" cy="3240"/>
              </p14:xfrm>
            </p:contentPart>
          </mc:Choice>
          <mc:Fallback xmlns="">
            <p:pic>
              <p:nvPicPr>
                <p:cNvPr id="54" name="Ink 53">
                  <a:extLst>
                    <a:ext uri="{FF2B5EF4-FFF2-40B4-BE49-F238E27FC236}">
                      <a16:creationId xmlns:a16="http://schemas.microsoft.com/office/drawing/2014/main" id="{B9A41B93-E9E0-8F20-572B-B6AB68505AC9}"/>
                    </a:ext>
                  </a:extLst>
                </p:cNvPr>
                <p:cNvPicPr/>
                <p:nvPr/>
              </p:nvPicPr>
              <p:blipFill>
                <a:blip r:embed="rId69"/>
                <a:stretch>
                  <a:fillRect/>
                </a:stretch>
              </p:blipFill>
              <p:spPr>
                <a:xfrm>
                  <a:off x="8212657" y="1535110"/>
                  <a:ext cx="316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DBDE1678-11AC-580B-F67F-E58FD49553B9}"/>
                    </a:ext>
                  </a:extLst>
                </p14:cNvPr>
                <p14:cNvContentPartPr/>
                <p14:nvPr/>
              </p14:nvContentPartPr>
              <p14:xfrm>
                <a:off x="8271337" y="1517830"/>
                <a:ext cx="8280" cy="141840"/>
              </p14:xfrm>
            </p:contentPart>
          </mc:Choice>
          <mc:Fallback xmlns="">
            <p:pic>
              <p:nvPicPr>
                <p:cNvPr id="55" name="Ink 54">
                  <a:extLst>
                    <a:ext uri="{FF2B5EF4-FFF2-40B4-BE49-F238E27FC236}">
                      <a16:creationId xmlns:a16="http://schemas.microsoft.com/office/drawing/2014/main" id="{DBDE1678-11AC-580B-F67F-E58FD49553B9}"/>
                    </a:ext>
                  </a:extLst>
                </p:cNvPr>
                <p:cNvPicPr/>
                <p:nvPr/>
              </p:nvPicPr>
              <p:blipFill>
                <a:blip r:embed="rId71"/>
                <a:stretch>
                  <a:fillRect/>
                </a:stretch>
              </p:blipFill>
              <p:spPr>
                <a:xfrm>
                  <a:off x="8262337" y="1509190"/>
                  <a:ext cx="25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5D0BF9E0-9AF2-C77F-7DB6-441172813754}"/>
                    </a:ext>
                  </a:extLst>
                </p14:cNvPr>
                <p14:cNvContentPartPr/>
                <p14:nvPr/>
              </p14:nvContentPartPr>
              <p14:xfrm>
                <a:off x="8342977" y="1516390"/>
                <a:ext cx="10440" cy="143640"/>
              </p14:xfrm>
            </p:contentPart>
          </mc:Choice>
          <mc:Fallback xmlns="">
            <p:pic>
              <p:nvPicPr>
                <p:cNvPr id="56" name="Ink 55">
                  <a:extLst>
                    <a:ext uri="{FF2B5EF4-FFF2-40B4-BE49-F238E27FC236}">
                      <a16:creationId xmlns:a16="http://schemas.microsoft.com/office/drawing/2014/main" id="{5D0BF9E0-9AF2-C77F-7DB6-441172813754}"/>
                    </a:ext>
                  </a:extLst>
                </p:cNvPr>
                <p:cNvPicPr/>
                <p:nvPr/>
              </p:nvPicPr>
              <p:blipFill>
                <a:blip r:embed="rId73"/>
                <a:stretch>
                  <a:fillRect/>
                </a:stretch>
              </p:blipFill>
              <p:spPr>
                <a:xfrm>
                  <a:off x="8334337" y="1507390"/>
                  <a:ext cx="28080" cy="161280"/>
                </a:xfrm>
                <a:prstGeom prst="rect">
                  <a:avLst/>
                </a:prstGeom>
              </p:spPr>
            </p:pic>
          </mc:Fallback>
        </mc:AlternateContent>
      </p:grpSp>
      <p:grpSp>
        <p:nvGrpSpPr>
          <p:cNvPr id="61" name="Group 60">
            <a:extLst>
              <a:ext uri="{FF2B5EF4-FFF2-40B4-BE49-F238E27FC236}">
                <a16:creationId xmlns:a16="http://schemas.microsoft.com/office/drawing/2014/main" id="{010D3D19-4BB3-4C43-D63C-774DFABB1A24}"/>
              </a:ext>
            </a:extLst>
          </p:cNvPr>
          <p:cNvGrpSpPr/>
          <p:nvPr/>
        </p:nvGrpSpPr>
        <p:grpSpPr>
          <a:xfrm>
            <a:off x="8655817" y="1420270"/>
            <a:ext cx="857520" cy="432720"/>
            <a:chOff x="8655817" y="1420270"/>
            <a:chExt cx="857520" cy="432720"/>
          </a:xfrm>
        </p:grpSpPr>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591A975C-6B33-5C3A-EA4E-28FEEE5F51AD}"/>
                    </a:ext>
                  </a:extLst>
                </p14:cNvPr>
                <p14:cNvContentPartPr/>
                <p14:nvPr/>
              </p14:nvContentPartPr>
              <p14:xfrm>
                <a:off x="8655817" y="1527190"/>
                <a:ext cx="149760" cy="152280"/>
              </p14:xfrm>
            </p:contentPart>
          </mc:Choice>
          <mc:Fallback xmlns="">
            <p:pic>
              <p:nvPicPr>
                <p:cNvPr id="57" name="Ink 56">
                  <a:extLst>
                    <a:ext uri="{FF2B5EF4-FFF2-40B4-BE49-F238E27FC236}">
                      <a16:creationId xmlns:a16="http://schemas.microsoft.com/office/drawing/2014/main" id="{591A975C-6B33-5C3A-EA4E-28FEEE5F51AD}"/>
                    </a:ext>
                  </a:extLst>
                </p:cNvPr>
                <p:cNvPicPr/>
                <p:nvPr/>
              </p:nvPicPr>
              <p:blipFill>
                <a:blip r:embed="rId75"/>
                <a:stretch>
                  <a:fillRect/>
                </a:stretch>
              </p:blipFill>
              <p:spPr>
                <a:xfrm>
                  <a:off x="8647177" y="1518190"/>
                  <a:ext cx="167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782EFF77-CC2F-5F3A-FB9B-A3D15D74C385}"/>
                    </a:ext>
                  </a:extLst>
                </p14:cNvPr>
                <p14:cNvContentPartPr/>
                <p14:nvPr/>
              </p14:nvContentPartPr>
              <p14:xfrm>
                <a:off x="8858857" y="1545550"/>
                <a:ext cx="181080" cy="86400"/>
              </p14:xfrm>
            </p:contentPart>
          </mc:Choice>
          <mc:Fallback xmlns="">
            <p:pic>
              <p:nvPicPr>
                <p:cNvPr id="58" name="Ink 57">
                  <a:extLst>
                    <a:ext uri="{FF2B5EF4-FFF2-40B4-BE49-F238E27FC236}">
                      <a16:creationId xmlns:a16="http://schemas.microsoft.com/office/drawing/2014/main" id="{782EFF77-CC2F-5F3A-FB9B-A3D15D74C385}"/>
                    </a:ext>
                  </a:extLst>
                </p:cNvPr>
                <p:cNvPicPr/>
                <p:nvPr/>
              </p:nvPicPr>
              <p:blipFill>
                <a:blip r:embed="rId77"/>
                <a:stretch>
                  <a:fillRect/>
                </a:stretch>
              </p:blipFill>
              <p:spPr>
                <a:xfrm>
                  <a:off x="8850217" y="1536550"/>
                  <a:ext cx="198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70719AC3-1781-0AE4-9829-D31E656A2B8F}"/>
                    </a:ext>
                  </a:extLst>
                </p14:cNvPr>
                <p14:cNvContentPartPr/>
                <p14:nvPr/>
              </p14:nvContentPartPr>
              <p14:xfrm>
                <a:off x="9013657" y="1420270"/>
                <a:ext cx="32400" cy="3240"/>
              </p14:xfrm>
            </p:contentPart>
          </mc:Choice>
          <mc:Fallback xmlns="">
            <p:pic>
              <p:nvPicPr>
                <p:cNvPr id="59" name="Ink 58">
                  <a:extLst>
                    <a:ext uri="{FF2B5EF4-FFF2-40B4-BE49-F238E27FC236}">
                      <a16:creationId xmlns:a16="http://schemas.microsoft.com/office/drawing/2014/main" id="{70719AC3-1781-0AE4-9829-D31E656A2B8F}"/>
                    </a:ext>
                  </a:extLst>
                </p:cNvPr>
                <p:cNvPicPr/>
                <p:nvPr/>
              </p:nvPicPr>
              <p:blipFill>
                <a:blip r:embed="rId79"/>
                <a:stretch>
                  <a:fillRect/>
                </a:stretch>
              </p:blipFill>
              <p:spPr>
                <a:xfrm>
                  <a:off x="9005017" y="1411270"/>
                  <a:ext cx="50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F1BEF342-4E0B-312E-4CF9-990B3C2D39FB}"/>
                    </a:ext>
                  </a:extLst>
                </p14:cNvPr>
                <p14:cNvContentPartPr/>
                <p14:nvPr/>
              </p14:nvContentPartPr>
              <p14:xfrm>
                <a:off x="9073777" y="1422430"/>
                <a:ext cx="439560" cy="430560"/>
              </p14:xfrm>
            </p:contentPart>
          </mc:Choice>
          <mc:Fallback xmlns="">
            <p:pic>
              <p:nvPicPr>
                <p:cNvPr id="60" name="Ink 59">
                  <a:extLst>
                    <a:ext uri="{FF2B5EF4-FFF2-40B4-BE49-F238E27FC236}">
                      <a16:creationId xmlns:a16="http://schemas.microsoft.com/office/drawing/2014/main" id="{F1BEF342-4E0B-312E-4CF9-990B3C2D39FB}"/>
                    </a:ext>
                  </a:extLst>
                </p:cNvPr>
                <p:cNvPicPr/>
                <p:nvPr/>
              </p:nvPicPr>
              <p:blipFill>
                <a:blip r:embed="rId81"/>
                <a:stretch>
                  <a:fillRect/>
                </a:stretch>
              </p:blipFill>
              <p:spPr>
                <a:xfrm>
                  <a:off x="9065137" y="1413790"/>
                  <a:ext cx="457200" cy="448200"/>
                </a:xfrm>
                <a:prstGeom prst="rect">
                  <a:avLst/>
                </a:prstGeom>
              </p:spPr>
            </p:pic>
          </mc:Fallback>
        </mc:AlternateContent>
      </p:grpSp>
      <p:grpSp>
        <p:nvGrpSpPr>
          <p:cNvPr id="78" name="Group 77">
            <a:extLst>
              <a:ext uri="{FF2B5EF4-FFF2-40B4-BE49-F238E27FC236}">
                <a16:creationId xmlns:a16="http://schemas.microsoft.com/office/drawing/2014/main" id="{673962B3-4C5B-62EA-8E0D-C2A4144AA6E9}"/>
              </a:ext>
            </a:extLst>
          </p:cNvPr>
          <p:cNvGrpSpPr/>
          <p:nvPr/>
        </p:nvGrpSpPr>
        <p:grpSpPr>
          <a:xfrm>
            <a:off x="9157657" y="92230"/>
            <a:ext cx="413640" cy="243000"/>
            <a:chOff x="9157657" y="92230"/>
            <a:chExt cx="413640" cy="243000"/>
          </a:xfrm>
        </p:grpSpPr>
        <mc:AlternateContent xmlns:mc="http://schemas.openxmlformats.org/markup-compatibility/2006" xmlns:p14="http://schemas.microsoft.com/office/powerpoint/2010/main">
          <mc:Choice Requires="p14">
            <p:contentPart p14:bwMode="auto" r:id="rId82">
              <p14:nvContentPartPr>
                <p14:cNvPr id="73" name="Ink 72">
                  <a:extLst>
                    <a:ext uri="{FF2B5EF4-FFF2-40B4-BE49-F238E27FC236}">
                      <a16:creationId xmlns:a16="http://schemas.microsoft.com/office/drawing/2014/main" id="{F6DCD79D-B7B9-0781-BFFD-AEF9DFF08C7E}"/>
                    </a:ext>
                  </a:extLst>
                </p14:cNvPr>
                <p14:cNvContentPartPr/>
                <p14:nvPr/>
              </p14:nvContentPartPr>
              <p14:xfrm>
                <a:off x="9157657" y="276910"/>
                <a:ext cx="253440" cy="58320"/>
              </p14:xfrm>
            </p:contentPart>
          </mc:Choice>
          <mc:Fallback xmlns="">
            <p:pic>
              <p:nvPicPr>
                <p:cNvPr id="73" name="Ink 72">
                  <a:extLst>
                    <a:ext uri="{FF2B5EF4-FFF2-40B4-BE49-F238E27FC236}">
                      <a16:creationId xmlns:a16="http://schemas.microsoft.com/office/drawing/2014/main" id="{F6DCD79D-B7B9-0781-BFFD-AEF9DFF08C7E}"/>
                    </a:ext>
                  </a:extLst>
                </p:cNvPr>
                <p:cNvPicPr/>
                <p:nvPr/>
              </p:nvPicPr>
              <p:blipFill>
                <a:blip r:embed="rId83"/>
                <a:stretch>
                  <a:fillRect/>
                </a:stretch>
              </p:blipFill>
              <p:spPr>
                <a:xfrm>
                  <a:off x="9149017" y="268270"/>
                  <a:ext cx="2710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4" name="Ink 73">
                  <a:extLst>
                    <a:ext uri="{FF2B5EF4-FFF2-40B4-BE49-F238E27FC236}">
                      <a16:creationId xmlns:a16="http://schemas.microsoft.com/office/drawing/2014/main" id="{58B14C04-4511-580E-FF3B-43B2340F3496}"/>
                    </a:ext>
                  </a:extLst>
                </p14:cNvPr>
                <p14:cNvContentPartPr/>
                <p14:nvPr/>
              </p14:nvContentPartPr>
              <p14:xfrm>
                <a:off x="9464737" y="92230"/>
                <a:ext cx="106560" cy="159480"/>
              </p14:xfrm>
            </p:contentPart>
          </mc:Choice>
          <mc:Fallback xmlns="">
            <p:pic>
              <p:nvPicPr>
                <p:cNvPr id="74" name="Ink 73">
                  <a:extLst>
                    <a:ext uri="{FF2B5EF4-FFF2-40B4-BE49-F238E27FC236}">
                      <a16:creationId xmlns:a16="http://schemas.microsoft.com/office/drawing/2014/main" id="{58B14C04-4511-580E-FF3B-43B2340F3496}"/>
                    </a:ext>
                  </a:extLst>
                </p:cNvPr>
                <p:cNvPicPr/>
                <p:nvPr/>
              </p:nvPicPr>
              <p:blipFill>
                <a:blip r:embed="rId85"/>
                <a:stretch>
                  <a:fillRect/>
                </a:stretch>
              </p:blipFill>
              <p:spPr>
                <a:xfrm>
                  <a:off x="9456097" y="83590"/>
                  <a:ext cx="124200" cy="177120"/>
                </a:xfrm>
                <a:prstGeom prst="rect">
                  <a:avLst/>
                </a:prstGeom>
              </p:spPr>
            </p:pic>
          </mc:Fallback>
        </mc:AlternateContent>
      </p:grpSp>
      <p:grpSp>
        <p:nvGrpSpPr>
          <p:cNvPr id="82" name="Group 81">
            <a:extLst>
              <a:ext uri="{FF2B5EF4-FFF2-40B4-BE49-F238E27FC236}">
                <a16:creationId xmlns:a16="http://schemas.microsoft.com/office/drawing/2014/main" id="{B34128DE-6008-287D-794C-7714D9195650}"/>
              </a:ext>
            </a:extLst>
          </p:cNvPr>
          <p:cNvGrpSpPr/>
          <p:nvPr/>
        </p:nvGrpSpPr>
        <p:grpSpPr>
          <a:xfrm>
            <a:off x="9934897" y="6550"/>
            <a:ext cx="1971360" cy="1076400"/>
            <a:chOff x="9934897" y="6550"/>
            <a:chExt cx="1971360" cy="1076400"/>
          </a:xfrm>
        </p:grpSpPr>
        <mc:AlternateContent xmlns:mc="http://schemas.openxmlformats.org/markup-compatibility/2006" xmlns:p14="http://schemas.microsoft.com/office/powerpoint/2010/main">
          <mc:Choice Requires="p14">
            <p:contentPart p14:bwMode="auto" r:id="rId86">
              <p14:nvContentPartPr>
                <p14:cNvPr id="32" name="Ink 31">
                  <a:extLst>
                    <a:ext uri="{FF2B5EF4-FFF2-40B4-BE49-F238E27FC236}">
                      <a16:creationId xmlns:a16="http://schemas.microsoft.com/office/drawing/2014/main" id="{EEE8E039-5B27-1867-37A7-FE12DB54E935}"/>
                    </a:ext>
                  </a:extLst>
                </p14:cNvPr>
                <p14:cNvContentPartPr/>
                <p14:nvPr/>
              </p14:nvContentPartPr>
              <p14:xfrm>
                <a:off x="11478217" y="63430"/>
                <a:ext cx="428040" cy="463320"/>
              </p14:xfrm>
            </p:contentPart>
          </mc:Choice>
          <mc:Fallback xmlns="">
            <p:pic>
              <p:nvPicPr>
                <p:cNvPr id="32" name="Ink 31">
                  <a:extLst>
                    <a:ext uri="{FF2B5EF4-FFF2-40B4-BE49-F238E27FC236}">
                      <a16:creationId xmlns:a16="http://schemas.microsoft.com/office/drawing/2014/main" id="{EEE8E039-5B27-1867-37A7-FE12DB54E935}"/>
                    </a:ext>
                  </a:extLst>
                </p:cNvPr>
                <p:cNvPicPr/>
                <p:nvPr/>
              </p:nvPicPr>
              <p:blipFill>
                <a:blip r:embed="rId87"/>
                <a:stretch>
                  <a:fillRect/>
                </a:stretch>
              </p:blipFill>
              <p:spPr>
                <a:xfrm>
                  <a:off x="11469577" y="54790"/>
                  <a:ext cx="44568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3" name="Ink 32">
                  <a:extLst>
                    <a:ext uri="{FF2B5EF4-FFF2-40B4-BE49-F238E27FC236}">
                      <a16:creationId xmlns:a16="http://schemas.microsoft.com/office/drawing/2014/main" id="{51839EC7-6524-8F2B-9382-F51AF72AB8E7}"/>
                    </a:ext>
                  </a:extLst>
                </p14:cNvPr>
                <p14:cNvContentPartPr/>
                <p14:nvPr/>
              </p14:nvContentPartPr>
              <p14:xfrm>
                <a:off x="11681257" y="215710"/>
                <a:ext cx="20160" cy="210600"/>
              </p14:xfrm>
            </p:contentPart>
          </mc:Choice>
          <mc:Fallback xmlns="">
            <p:pic>
              <p:nvPicPr>
                <p:cNvPr id="33" name="Ink 32">
                  <a:extLst>
                    <a:ext uri="{FF2B5EF4-FFF2-40B4-BE49-F238E27FC236}">
                      <a16:creationId xmlns:a16="http://schemas.microsoft.com/office/drawing/2014/main" id="{51839EC7-6524-8F2B-9382-F51AF72AB8E7}"/>
                    </a:ext>
                  </a:extLst>
                </p:cNvPr>
                <p:cNvPicPr/>
                <p:nvPr/>
              </p:nvPicPr>
              <p:blipFill>
                <a:blip r:embed="rId89"/>
                <a:stretch>
                  <a:fillRect/>
                </a:stretch>
              </p:blipFill>
              <p:spPr>
                <a:xfrm>
                  <a:off x="11672617" y="207070"/>
                  <a:ext cx="37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454CD8FB-00D2-1514-ED48-632AC38F2179}"/>
                    </a:ext>
                  </a:extLst>
                </p14:cNvPr>
                <p14:cNvContentPartPr/>
                <p14:nvPr/>
              </p14:nvContentPartPr>
              <p14:xfrm>
                <a:off x="10236937" y="756430"/>
                <a:ext cx="240120" cy="310680"/>
              </p14:xfrm>
            </p:contentPart>
          </mc:Choice>
          <mc:Fallback xmlns="">
            <p:pic>
              <p:nvPicPr>
                <p:cNvPr id="64" name="Ink 63">
                  <a:extLst>
                    <a:ext uri="{FF2B5EF4-FFF2-40B4-BE49-F238E27FC236}">
                      <a16:creationId xmlns:a16="http://schemas.microsoft.com/office/drawing/2014/main" id="{454CD8FB-00D2-1514-ED48-632AC38F2179}"/>
                    </a:ext>
                  </a:extLst>
                </p:cNvPr>
                <p:cNvPicPr/>
                <p:nvPr/>
              </p:nvPicPr>
              <p:blipFill>
                <a:blip r:embed="rId91"/>
                <a:stretch>
                  <a:fillRect/>
                </a:stretch>
              </p:blipFill>
              <p:spPr>
                <a:xfrm>
                  <a:off x="10227937" y="747790"/>
                  <a:ext cx="257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4D4F7F46-5078-4070-E1C0-F450E08D3D4A}"/>
                    </a:ext>
                  </a:extLst>
                </p14:cNvPr>
                <p14:cNvContentPartPr/>
                <p14:nvPr/>
              </p14:nvContentPartPr>
              <p14:xfrm>
                <a:off x="10326217" y="891430"/>
                <a:ext cx="153360" cy="191520"/>
              </p14:xfrm>
            </p:contentPart>
          </mc:Choice>
          <mc:Fallback xmlns="">
            <p:pic>
              <p:nvPicPr>
                <p:cNvPr id="65" name="Ink 64">
                  <a:extLst>
                    <a:ext uri="{FF2B5EF4-FFF2-40B4-BE49-F238E27FC236}">
                      <a16:creationId xmlns:a16="http://schemas.microsoft.com/office/drawing/2014/main" id="{4D4F7F46-5078-4070-E1C0-F450E08D3D4A}"/>
                    </a:ext>
                  </a:extLst>
                </p:cNvPr>
                <p:cNvPicPr/>
                <p:nvPr/>
              </p:nvPicPr>
              <p:blipFill>
                <a:blip r:embed="rId93"/>
                <a:stretch>
                  <a:fillRect/>
                </a:stretch>
              </p:blipFill>
              <p:spPr>
                <a:xfrm>
                  <a:off x="10317217" y="882790"/>
                  <a:ext cx="171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FE62192A-5E8C-8761-81C6-757A44FA39AB}"/>
                    </a:ext>
                  </a:extLst>
                </p14:cNvPr>
                <p14:cNvContentPartPr/>
                <p14:nvPr/>
              </p14:nvContentPartPr>
              <p14:xfrm>
                <a:off x="10566337" y="848590"/>
                <a:ext cx="218160" cy="133920"/>
              </p14:xfrm>
            </p:contentPart>
          </mc:Choice>
          <mc:Fallback xmlns="">
            <p:pic>
              <p:nvPicPr>
                <p:cNvPr id="66" name="Ink 65">
                  <a:extLst>
                    <a:ext uri="{FF2B5EF4-FFF2-40B4-BE49-F238E27FC236}">
                      <a16:creationId xmlns:a16="http://schemas.microsoft.com/office/drawing/2014/main" id="{FE62192A-5E8C-8761-81C6-757A44FA39AB}"/>
                    </a:ext>
                  </a:extLst>
                </p:cNvPr>
                <p:cNvPicPr/>
                <p:nvPr/>
              </p:nvPicPr>
              <p:blipFill>
                <a:blip r:embed="rId95"/>
                <a:stretch>
                  <a:fillRect/>
                </a:stretch>
              </p:blipFill>
              <p:spPr>
                <a:xfrm>
                  <a:off x="10557697" y="839590"/>
                  <a:ext cx="235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Ink 66">
                  <a:extLst>
                    <a:ext uri="{FF2B5EF4-FFF2-40B4-BE49-F238E27FC236}">
                      <a16:creationId xmlns:a16="http://schemas.microsoft.com/office/drawing/2014/main" id="{D2CAEB3E-3AEE-A512-4252-ACB057AA0D5A}"/>
                    </a:ext>
                  </a:extLst>
                </p14:cNvPr>
                <p14:cNvContentPartPr/>
                <p14:nvPr/>
              </p14:nvContentPartPr>
              <p14:xfrm>
                <a:off x="10832017" y="817630"/>
                <a:ext cx="519120" cy="164520"/>
              </p14:xfrm>
            </p:contentPart>
          </mc:Choice>
          <mc:Fallback xmlns="">
            <p:pic>
              <p:nvPicPr>
                <p:cNvPr id="67" name="Ink 66">
                  <a:extLst>
                    <a:ext uri="{FF2B5EF4-FFF2-40B4-BE49-F238E27FC236}">
                      <a16:creationId xmlns:a16="http://schemas.microsoft.com/office/drawing/2014/main" id="{D2CAEB3E-3AEE-A512-4252-ACB057AA0D5A}"/>
                    </a:ext>
                  </a:extLst>
                </p:cNvPr>
                <p:cNvPicPr/>
                <p:nvPr/>
              </p:nvPicPr>
              <p:blipFill>
                <a:blip r:embed="rId97"/>
                <a:stretch>
                  <a:fillRect/>
                </a:stretch>
              </p:blipFill>
              <p:spPr>
                <a:xfrm>
                  <a:off x="10823017" y="808630"/>
                  <a:ext cx="5367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Ink 67">
                  <a:extLst>
                    <a:ext uri="{FF2B5EF4-FFF2-40B4-BE49-F238E27FC236}">
                      <a16:creationId xmlns:a16="http://schemas.microsoft.com/office/drawing/2014/main" id="{5F5A28B5-B605-24B3-801F-6B3458D107C2}"/>
                    </a:ext>
                  </a:extLst>
                </p14:cNvPr>
                <p14:cNvContentPartPr/>
                <p14:nvPr/>
              </p14:nvContentPartPr>
              <p14:xfrm>
                <a:off x="11374177" y="821950"/>
                <a:ext cx="253440" cy="113760"/>
              </p14:xfrm>
            </p:contentPart>
          </mc:Choice>
          <mc:Fallback xmlns="">
            <p:pic>
              <p:nvPicPr>
                <p:cNvPr id="68" name="Ink 67">
                  <a:extLst>
                    <a:ext uri="{FF2B5EF4-FFF2-40B4-BE49-F238E27FC236}">
                      <a16:creationId xmlns:a16="http://schemas.microsoft.com/office/drawing/2014/main" id="{5F5A28B5-B605-24B3-801F-6B3458D107C2}"/>
                    </a:ext>
                  </a:extLst>
                </p:cNvPr>
                <p:cNvPicPr/>
                <p:nvPr/>
              </p:nvPicPr>
              <p:blipFill>
                <a:blip r:embed="rId99"/>
                <a:stretch>
                  <a:fillRect/>
                </a:stretch>
              </p:blipFill>
              <p:spPr>
                <a:xfrm>
                  <a:off x="11365537" y="813310"/>
                  <a:ext cx="271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Ink 68">
                  <a:extLst>
                    <a:ext uri="{FF2B5EF4-FFF2-40B4-BE49-F238E27FC236}">
                      <a16:creationId xmlns:a16="http://schemas.microsoft.com/office/drawing/2014/main" id="{6117C093-EC1E-87C6-CD5B-7BAAF0EE461A}"/>
                    </a:ext>
                  </a:extLst>
                </p14:cNvPr>
                <p14:cNvContentPartPr/>
                <p14:nvPr/>
              </p14:nvContentPartPr>
              <p14:xfrm>
                <a:off x="11403697" y="824830"/>
                <a:ext cx="60120" cy="108360"/>
              </p14:xfrm>
            </p:contentPart>
          </mc:Choice>
          <mc:Fallback xmlns="">
            <p:pic>
              <p:nvPicPr>
                <p:cNvPr id="69" name="Ink 68">
                  <a:extLst>
                    <a:ext uri="{FF2B5EF4-FFF2-40B4-BE49-F238E27FC236}">
                      <a16:creationId xmlns:a16="http://schemas.microsoft.com/office/drawing/2014/main" id="{6117C093-EC1E-87C6-CD5B-7BAAF0EE461A}"/>
                    </a:ext>
                  </a:extLst>
                </p:cNvPr>
                <p:cNvPicPr/>
                <p:nvPr/>
              </p:nvPicPr>
              <p:blipFill>
                <a:blip r:embed="rId101"/>
                <a:stretch>
                  <a:fillRect/>
                </a:stretch>
              </p:blipFill>
              <p:spPr>
                <a:xfrm>
                  <a:off x="11394697" y="815830"/>
                  <a:ext cx="777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38EFFB0C-5620-4665-20CE-B09ED19E40A3}"/>
                    </a:ext>
                  </a:extLst>
                </p14:cNvPr>
                <p14:cNvContentPartPr/>
                <p14:nvPr/>
              </p14:nvContentPartPr>
              <p14:xfrm>
                <a:off x="11597737" y="791710"/>
                <a:ext cx="218880" cy="153000"/>
              </p14:xfrm>
            </p:contentPart>
          </mc:Choice>
          <mc:Fallback xmlns="">
            <p:pic>
              <p:nvPicPr>
                <p:cNvPr id="71" name="Ink 70">
                  <a:extLst>
                    <a:ext uri="{FF2B5EF4-FFF2-40B4-BE49-F238E27FC236}">
                      <a16:creationId xmlns:a16="http://schemas.microsoft.com/office/drawing/2014/main" id="{38EFFB0C-5620-4665-20CE-B09ED19E40A3}"/>
                    </a:ext>
                  </a:extLst>
                </p:cNvPr>
                <p:cNvPicPr/>
                <p:nvPr/>
              </p:nvPicPr>
              <p:blipFill>
                <a:blip r:embed="rId103"/>
                <a:stretch>
                  <a:fillRect/>
                </a:stretch>
              </p:blipFill>
              <p:spPr>
                <a:xfrm>
                  <a:off x="11588737" y="782710"/>
                  <a:ext cx="236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 name="Ink 6">
                  <a:extLst>
                    <a:ext uri="{FF2B5EF4-FFF2-40B4-BE49-F238E27FC236}">
                      <a16:creationId xmlns:a16="http://schemas.microsoft.com/office/drawing/2014/main" id="{8B7195F7-90C9-6C0B-7B64-B47AE82D170D}"/>
                    </a:ext>
                  </a:extLst>
                </p14:cNvPr>
                <p14:cNvContentPartPr/>
                <p14:nvPr/>
              </p14:nvContentPartPr>
              <p14:xfrm>
                <a:off x="9934897" y="170710"/>
                <a:ext cx="371160" cy="306000"/>
              </p14:xfrm>
            </p:contentPart>
          </mc:Choice>
          <mc:Fallback xmlns="">
            <p:pic>
              <p:nvPicPr>
                <p:cNvPr id="7" name="Ink 6">
                  <a:extLst>
                    <a:ext uri="{FF2B5EF4-FFF2-40B4-BE49-F238E27FC236}">
                      <a16:creationId xmlns:a16="http://schemas.microsoft.com/office/drawing/2014/main" id="{8B7195F7-90C9-6C0B-7B64-B47AE82D170D}"/>
                    </a:ext>
                  </a:extLst>
                </p:cNvPr>
                <p:cNvPicPr/>
                <p:nvPr/>
              </p:nvPicPr>
              <p:blipFill>
                <a:blip r:embed="rId105"/>
                <a:stretch>
                  <a:fillRect/>
                </a:stretch>
              </p:blipFill>
              <p:spPr>
                <a:xfrm>
                  <a:off x="9926257" y="162070"/>
                  <a:ext cx="3888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 name="Ink 7">
                  <a:extLst>
                    <a:ext uri="{FF2B5EF4-FFF2-40B4-BE49-F238E27FC236}">
                      <a16:creationId xmlns:a16="http://schemas.microsoft.com/office/drawing/2014/main" id="{1D33EB15-6D9A-B443-ABA9-7B734D6D0FC7}"/>
                    </a:ext>
                  </a:extLst>
                </p14:cNvPr>
                <p14:cNvContentPartPr/>
                <p14:nvPr/>
              </p14:nvContentPartPr>
              <p14:xfrm>
                <a:off x="10639777" y="103750"/>
                <a:ext cx="461520" cy="357840"/>
              </p14:xfrm>
            </p:contentPart>
          </mc:Choice>
          <mc:Fallback xmlns="">
            <p:pic>
              <p:nvPicPr>
                <p:cNvPr id="8" name="Ink 7">
                  <a:extLst>
                    <a:ext uri="{FF2B5EF4-FFF2-40B4-BE49-F238E27FC236}">
                      <a16:creationId xmlns:a16="http://schemas.microsoft.com/office/drawing/2014/main" id="{1D33EB15-6D9A-B443-ABA9-7B734D6D0FC7}"/>
                    </a:ext>
                  </a:extLst>
                </p:cNvPr>
                <p:cNvPicPr/>
                <p:nvPr/>
              </p:nvPicPr>
              <p:blipFill>
                <a:blip r:embed="rId107"/>
                <a:stretch>
                  <a:fillRect/>
                </a:stretch>
              </p:blipFill>
              <p:spPr>
                <a:xfrm>
                  <a:off x="10631137" y="94750"/>
                  <a:ext cx="4791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 name="Ink 29">
                  <a:extLst>
                    <a:ext uri="{FF2B5EF4-FFF2-40B4-BE49-F238E27FC236}">
                      <a16:creationId xmlns:a16="http://schemas.microsoft.com/office/drawing/2014/main" id="{0714E65B-0EF0-CFF7-2091-17481EF999C2}"/>
                    </a:ext>
                  </a:extLst>
                </p14:cNvPr>
                <p14:cNvContentPartPr/>
                <p14:nvPr/>
              </p14:nvContentPartPr>
              <p14:xfrm>
                <a:off x="10130377" y="233710"/>
                <a:ext cx="15120" cy="144360"/>
              </p14:xfrm>
            </p:contentPart>
          </mc:Choice>
          <mc:Fallback xmlns="">
            <p:pic>
              <p:nvPicPr>
                <p:cNvPr id="30" name="Ink 29">
                  <a:extLst>
                    <a:ext uri="{FF2B5EF4-FFF2-40B4-BE49-F238E27FC236}">
                      <a16:creationId xmlns:a16="http://schemas.microsoft.com/office/drawing/2014/main" id="{0714E65B-0EF0-CFF7-2091-17481EF999C2}"/>
                    </a:ext>
                  </a:extLst>
                </p:cNvPr>
                <p:cNvPicPr/>
                <p:nvPr/>
              </p:nvPicPr>
              <p:blipFill>
                <a:blip r:embed="rId109"/>
                <a:stretch>
                  <a:fillRect/>
                </a:stretch>
              </p:blipFill>
              <p:spPr>
                <a:xfrm>
                  <a:off x="10121737" y="224710"/>
                  <a:ext cx="32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 name="Ink 30">
                  <a:extLst>
                    <a:ext uri="{FF2B5EF4-FFF2-40B4-BE49-F238E27FC236}">
                      <a16:creationId xmlns:a16="http://schemas.microsoft.com/office/drawing/2014/main" id="{7E1F53C9-9A43-C151-9486-9FC25DC13726}"/>
                    </a:ext>
                  </a:extLst>
                </p14:cNvPr>
                <p14:cNvContentPartPr/>
                <p14:nvPr/>
              </p14:nvContentPartPr>
              <p14:xfrm>
                <a:off x="10933177" y="221470"/>
                <a:ext cx="25560" cy="140760"/>
              </p14:xfrm>
            </p:contentPart>
          </mc:Choice>
          <mc:Fallback xmlns="">
            <p:pic>
              <p:nvPicPr>
                <p:cNvPr id="31" name="Ink 30">
                  <a:extLst>
                    <a:ext uri="{FF2B5EF4-FFF2-40B4-BE49-F238E27FC236}">
                      <a16:creationId xmlns:a16="http://schemas.microsoft.com/office/drawing/2014/main" id="{7E1F53C9-9A43-C151-9486-9FC25DC13726}"/>
                    </a:ext>
                  </a:extLst>
                </p:cNvPr>
                <p:cNvPicPr/>
                <p:nvPr/>
              </p:nvPicPr>
              <p:blipFill>
                <a:blip r:embed="rId111"/>
                <a:stretch>
                  <a:fillRect/>
                </a:stretch>
              </p:blipFill>
              <p:spPr>
                <a:xfrm>
                  <a:off x="10924537" y="212470"/>
                  <a:ext cx="43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Ink 74">
                  <a:extLst>
                    <a:ext uri="{FF2B5EF4-FFF2-40B4-BE49-F238E27FC236}">
                      <a16:creationId xmlns:a16="http://schemas.microsoft.com/office/drawing/2014/main" id="{214DFD45-C4A9-A055-F45E-4BD91C737F6E}"/>
                    </a:ext>
                  </a:extLst>
                </p14:cNvPr>
                <p14:cNvContentPartPr/>
                <p14:nvPr/>
              </p14:nvContentPartPr>
              <p14:xfrm>
                <a:off x="10051537" y="292750"/>
                <a:ext cx="225000" cy="52560"/>
              </p14:xfrm>
            </p:contentPart>
          </mc:Choice>
          <mc:Fallback xmlns="">
            <p:pic>
              <p:nvPicPr>
                <p:cNvPr id="75" name="Ink 74">
                  <a:extLst>
                    <a:ext uri="{FF2B5EF4-FFF2-40B4-BE49-F238E27FC236}">
                      <a16:creationId xmlns:a16="http://schemas.microsoft.com/office/drawing/2014/main" id="{214DFD45-C4A9-A055-F45E-4BD91C737F6E}"/>
                    </a:ext>
                  </a:extLst>
                </p:cNvPr>
                <p:cNvPicPr/>
                <p:nvPr/>
              </p:nvPicPr>
              <p:blipFill>
                <a:blip r:embed="rId113"/>
                <a:stretch>
                  <a:fillRect/>
                </a:stretch>
              </p:blipFill>
              <p:spPr>
                <a:xfrm>
                  <a:off x="10042897" y="283750"/>
                  <a:ext cx="242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Ink 75">
                  <a:extLst>
                    <a:ext uri="{FF2B5EF4-FFF2-40B4-BE49-F238E27FC236}">
                      <a16:creationId xmlns:a16="http://schemas.microsoft.com/office/drawing/2014/main" id="{FA3816C4-9480-71D7-4BC7-DC68BF68F1FF}"/>
                    </a:ext>
                  </a:extLst>
                </p14:cNvPr>
                <p14:cNvContentPartPr/>
                <p14:nvPr/>
              </p14:nvContentPartPr>
              <p14:xfrm>
                <a:off x="10256017" y="92230"/>
                <a:ext cx="183240" cy="124560"/>
              </p14:xfrm>
            </p:contentPart>
          </mc:Choice>
          <mc:Fallback xmlns="">
            <p:pic>
              <p:nvPicPr>
                <p:cNvPr id="76" name="Ink 75">
                  <a:extLst>
                    <a:ext uri="{FF2B5EF4-FFF2-40B4-BE49-F238E27FC236}">
                      <a16:creationId xmlns:a16="http://schemas.microsoft.com/office/drawing/2014/main" id="{FA3816C4-9480-71D7-4BC7-DC68BF68F1FF}"/>
                    </a:ext>
                  </a:extLst>
                </p:cNvPr>
                <p:cNvPicPr/>
                <p:nvPr/>
              </p:nvPicPr>
              <p:blipFill>
                <a:blip r:embed="rId115"/>
                <a:stretch>
                  <a:fillRect/>
                </a:stretch>
              </p:blipFill>
              <p:spPr>
                <a:xfrm>
                  <a:off x="10247017" y="83590"/>
                  <a:ext cx="2008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D5784711-C8EF-C0BB-E41B-900C2D3E1642}"/>
                    </a:ext>
                  </a:extLst>
                </p14:cNvPr>
                <p14:cNvContentPartPr/>
                <p14:nvPr/>
              </p14:nvContentPartPr>
              <p14:xfrm>
                <a:off x="10568137" y="6550"/>
                <a:ext cx="13320" cy="144360"/>
              </p14:xfrm>
            </p:contentPart>
          </mc:Choice>
          <mc:Fallback xmlns="">
            <p:pic>
              <p:nvPicPr>
                <p:cNvPr id="79" name="Ink 78">
                  <a:extLst>
                    <a:ext uri="{FF2B5EF4-FFF2-40B4-BE49-F238E27FC236}">
                      <a16:creationId xmlns:a16="http://schemas.microsoft.com/office/drawing/2014/main" id="{D5784711-C8EF-C0BB-E41B-900C2D3E1642}"/>
                    </a:ext>
                  </a:extLst>
                </p:cNvPr>
                <p:cNvPicPr/>
                <p:nvPr/>
              </p:nvPicPr>
              <p:blipFill>
                <a:blip r:embed="rId117"/>
                <a:stretch>
                  <a:fillRect/>
                </a:stretch>
              </p:blipFill>
              <p:spPr>
                <a:xfrm>
                  <a:off x="10559137" y="-2090"/>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DCFDF657-A947-BD10-713D-A51FD8E4F799}"/>
                    </a:ext>
                  </a:extLst>
                </p14:cNvPr>
                <p14:cNvContentPartPr/>
                <p14:nvPr/>
              </p14:nvContentPartPr>
              <p14:xfrm>
                <a:off x="10581097" y="258550"/>
                <a:ext cx="16200" cy="86760"/>
              </p14:xfrm>
            </p:contentPart>
          </mc:Choice>
          <mc:Fallback xmlns="">
            <p:pic>
              <p:nvPicPr>
                <p:cNvPr id="80" name="Ink 79">
                  <a:extLst>
                    <a:ext uri="{FF2B5EF4-FFF2-40B4-BE49-F238E27FC236}">
                      <a16:creationId xmlns:a16="http://schemas.microsoft.com/office/drawing/2014/main" id="{DCFDF657-A947-BD10-713D-A51FD8E4F799}"/>
                    </a:ext>
                  </a:extLst>
                </p:cNvPr>
                <p:cNvPicPr/>
                <p:nvPr/>
              </p:nvPicPr>
              <p:blipFill>
                <a:blip r:embed="rId119"/>
                <a:stretch>
                  <a:fillRect/>
                </a:stretch>
              </p:blipFill>
              <p:spPr>
                <a:xfrm>
                  <a:off x="10572097" y="249550"/>
                  <a:ext cx="33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C63CEF96-542F-CA38-20F3-576A8619FE99}"/>
                    </a:ext>
                  </a:extLst>
                </p14:cNvPr>
                <p14:cNvContentPartPr/>
                <p14:nvPr/>
              </p14:nvContentPartPr>
              <p14:xfrm>
                <a:off x="10567417" y="475990"/>
                <a:ext cx="38520" cy="306000"/>
              </p14:xfrm>
            </p:contentPart>
          </mc:Choice>
          <mc:Fallback xmlns="">
            <p:pic>
              <p:nvPicPr>
                <p:cNvPr id="81" name="Ink 80">
                  <a:extLst>
                    <a:ext uri="{FF2B5EF4-FFF2-40B4-BE49-F238E27FC236}">
                      <a16:creationId xmlns:a16="http://schemas.microsoft.com/office/drawing/2014/main" id="{C63CEF96-542F-CA38-20F3-576A8619FE99}"/>
                    </a:ext>
                  </a:extLst>
                </p:cNvPr>
                <p:cNvPicPr/>
                <p:nvPr/>
              </p:nvPicPr>
              <p:blipFill>
                <a:blip r:embed="rId121"/>
                <a:stretch>
                  <a:fillRect/>
                </a:stretch>
              </p:blipFill>
              <p:spPr>
                <a:xfrm>
                  <a:off x="10558777" y="466990"/>
                  <a:ext cx="56160" cy="323640"/>
                </a:xfrm>
                <a:prstGeom prst="rect">
                  <a:avLst/>
                </a:prstGeom>
              </p:spPr>
            </p:pic>
          </mc:Fallback>
        </mc:AlternateContent>
      </p:grpSp>
      <p:grpSp>
        <p:nvGrpSpPr>
          <p:cNvPr id="86" name="Group 85">
            <a:extLst>
              <a:ext uri="{FF2B5EF4-FFF2-40B4-BE49-F238E27FC236}">
                <a16:creationId xmlns:a16="http://schemas.microsoft.com/office/drawing/2014/main" id="{413725BA-D363-4000-B3DF-9F20B61A99BB}"/>
              </a:ext>
            </a:extLst>
          </p:cNvPr>
          <p:cNvGrpSpPr/>
          <p:nvPr/>
        </p:nvGrpSpPr>
        <p:grpSpPr>
          <a:xfrm>
            <a:off x="9588217" y="1397590"/>
            <a:ext cx="880560" cy="319320"/>
            <a:chOff x="9588217" y="1397590"/>
            <a:chExt cx="880560" cy="319320"/>
          </a:xfrm>
        </p:grpSpPr>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FA06C98F-3DB0-23E1-9264-3CFB65D41BEE}"/>
                    </a:ext>
                  </a:extLst>
                </p14:cNvPr>
                <p14:cNvContentPartPr/>
                <p14:nvPr/>
              </p14:nvContentPartPr>
              <p14:xfrm>
                <a:off x="9588217" y="1485790"/>
                <a:ext cx="167400" cy="225360"/>
              </p14:xfrm>
            </p:contentPart>
          </mc:Choice>
          <mc:Fallback xmlns="">
            <p:pic>
              <p:nvPicPr>
                <p:cNvPr id="83" name="Ink 82">
                  <a:extLst>
                    <a:ext uri="{FF2B5EF4-FFF2-40B4-BE49-F238E27FC236}">
                      <a16:creationId xmlns:a16="http://schemas.microsoft.com/office/drawing/2014/main" id="{FA06C98F-3DB0-23E1-9264-3CFB65D41BEE}"/>
                    </a:ext>
                  </a:extLst>
                </p:cNvPr>
                <p:cNvPicPr/>
                <p:nvPr/>
              </p:nvPicPr>
              <p:blipFill>
                <a:blip r:embed="rId123"/>
                <a:stretch>
                  <a:fillRect/>
                </a:stretch>
              </p:blipFill>
              <p:spPr>
                <a:xfrm>
                  <a:off x="9579217" y="1477150"/>
                  <a:ext cx="185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C2FFF7F8-251B-A35F-55B0-541B2C67C45F}"/>
                    </a:ext>
                  </a:extLst>
                </p14:cNvPr>
                <p14:cNvContentPartPr/>
                <p14:nvPr/>
              </p14:nvContentPartPr>
              <p14:xfrm>
                <a:off x="9648697" y="1445830"/>
                <a:ext cx="126360" cy="271080"/>
              </p14:xfrm>
            </p:contentPart>
          </mc:Choice>
          <mc:Fallback xmlns="">
            <p:pic>
              <p:nvPicPr>
                <p:cNvPr id="84" name="Ink 83">
                  <a:extLst>
                    <a:ext uri="{FF2B5EF4-FFF2-40B4-BE49-F238E27FC236}">
                      <a16:creationId xmlns:a16="http://schemas.microsoft.com/office/drawing/2014/main" id="{C2FFF7F8-251B-A35F-55B0-541B2C67C45F}"/>
                    </a:ext>
                  </a:extLst>
                </p:cNvPr>
                <p:cNvPicPr/>
                <p:nvPr/>
              </p:nvPicPr>
              <p:blipFill>
                <a:blip r:embed="rId125"/>
                <a:stretch>
                  <a:fillRect/>
                </a:stretch>
              </p:blipFill>
              <p:spPr>
                <a:xfrm>
                  <a:off x="9640057" y="1437190"/>
                  <a:ext cx="1440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012AD27D-DD60-6494-ED9E-B96B1CFA7464}"/>
                    </a:ext>
                  </a:extLst>
                </p14:cNvPr>
                <p14:cNvContentPartPr/>
                <p14:nvPr/>
              </p14:nvContentPartPr>
              <p14:xfrm>
                <a:off x="9941737" y="1397590"/>
                <a:ext cx="527040" cy="310680"/>
              </p14:xfrm>
            </p:contentPart>
          </mc:Choice>
          <mc:Fallback xmlns="">
            <p:pic>
              <p:nvPicPr>
                <p:cNvPr id="85" name="Ink 84">
                  <a:extLst>
                    <a:ext uri="{FF2B5EF4-FFF2-40B4-BE49-F238E27FC236}">
                      <a16:creationId xmlns:a16="http://schemas.microsoft.com/office/drawing/2014/main" id="{012AD27D-DD60-6494-ED9E-B96B1CFA7464}"/>
                    </a:ext>
                  </a:extLst>
                </p:cNvPr>
                <p:cNvPicPr/>
                <p:nvPr/>
              </p:nvPicPr>
              <p:blipFill>
                <a:blip r:embed="rId127"/>
                <a:stretch>
                  <a:fillRect/>
                </a:stretch>
              </p:blipFill>
              <p:spPr>
                <a:xfrm>
                  <a:off x="9933097" y="1388590"/>
                  <a:ext cx="544680" cy="328320"/>
                </a:xfrm>
                <a:prstGeom prst="rect">
                  <a:avLst/>
                </a:prstGeom>
              </p:spPr>
            </p:pic>
          </mc:Fallback>
        </mc:AlternateContent>
      </p:grpSp>
    </p:spTree>
    <p:extLst>
      <p:ext uri="{BB962C8B-B14F-4D97-AF65-F5344CB8AC3E}">
        <p14:creationId xmlns:p14="http://schemas.microsoft.com/office/powerpoint/2010/main" val="25441961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7ECA-C95E-42A7-8170-5FE9A24C635C}"/>
              </a:ext>
            </a:extLst>
          </p:cNvPr>
          <p:cNvSpPr>
            <a:spLocks noGrp="1"/>
          </p:cNvSpPr>
          <p:nvPr>
            <p:ph type="title"/>
          </p:nvPr>
        </p:nvSpPr>
        <p:spPr/>
        <p:txBody>
          <a:bodyPr/>
          <a:lstStyle/>
          <a:p>
            <a:r>
              <a:rPr lang="en-IN" dirty="0"/>
              <a:t>Bounded staleness Consistency</a:t>
            </a:r>
          </a:p>
        </p:txBody>
      </p:sp>
      <p:sp>
        <p:nvSpPr>
          <p:cNvPr id="3" name="Content Placeholder 2">
            <a:extLst>
              <a:ext uri="{FF2B5EF4-FFF2-40B4-BE49-F238E27FC236}">
                <a16:creationId xmlns:a16="http://schemas.microsoft.com/office/drawing/2014/main" id="{5D3CBFF2-F1B4-4450-8895-53A2AC8C343E}"/>
              </a:ext>
            </a:extLst>
          </p:cNvPr>
          <p:cNvSpPr>
            <a:spLocks noGrp="1"/>
          </p:cNvSpPr>
          <p:nvPr>
            <p:ph idx="1"/>
          </p:nvPr>
        </p:nvSpPr>
        <p:spPr/>
        <p:txBody>
          <a:bodyPr>
            <a:normAutofit fontScale="85000" lnSpcReduction="10000"/>
          </a:bodyPr>
          <a:lstStyle/>
          <a:p>
            <a:r>
              <a:rPr lang="en-IN" sz="2400" dirty="0"/>
              <a:t>Bounded staleness consistency guarantees that the reads may lag behind writes by at most </a:t>
            </a:r>
            <a:r>
              <a:rPr lang="en-IN" sz="2400" i="1" dirty="0"/>
              <a:t>K</a:t>
            </a:r>
            <a:r>
              <a:rPr lang="en-IN" sz="2400" dirty="0"/>
              <a:t> versions or prefixes of an item or </a:t>
            </a:r>
            <a:r>
              <a:rPr lang="en-IN" sz="2400" i="1" dirty="0"/>
              <a:t>t</a:t>
            </a:r>
            <a:r>
              <a:rPr lang="en-IN" sz="2400" dirty="0"/>
              <a:t> time-interval. </a:t>
            </a:r>
          </a:p>
          <a:p>
            <a:r>
              <a:rPr lang="en-IN" sz="2400" dirty="0"/>
              <a:t>Therefore, when choosing bounded staleness, the "staleness" can be configured in two ways: number of versions </a:t>
            </a:r>
            <a:r>
              <a:rPr lang="en-IN" sz="2400" i="1" dirty="0"/>
              <a:t>K</a:t>
            </a:r>
            <a:r>
              <a:rPr lang="en-IN" sz="2400" dirty="0"/>
              <a:t> of the item by which the reads lag behind the writes, and the time interval </a:t>
            </a:r>
            <a:r>
              <a:rPr lang="en-IN" sz="2400" i="1" dirty="0"/>
              <a:t>t</a:t>
            </a:r>
            <a:r>
              <a:rPr lang="en-IN" sz="2400" dirty="0"/>
              <a:t> </a:t>
            </a:r>
          </a:p>
          <a:p>
            <a:r>
              <a:rPr lang="en-IN" sz="2400" dirty="0"/>
              <a:t>Bounded staleness offers total global order except within the "staleness window." The monotonic read guarantees exist within a region both inside and outside the "staleness window." </a:t>
            </a:r>
          </a:p>
          <a:p>
            <a:r>
              <a:rPr lang="en-IN" sz="2400" dirty="0"/>
              <a:t>Bounded staleness provides a stronger consistency guarantee than session, consistent-prefix, or eventual consistency. For globally distributed applications, use bounded staleness for scenarios where you would like to have strong consistency but also want 99.99% availability and low latency. </a:t>
            </a:r>
          </a:p>
          <a:p>
            <a:r>
              <a:rPr lang="en-IN" sz="2400" dirty="0"/>
              <a:t>Azure Cosmos DB accounts that are configured with bounded staleness consistency can associate any number of Azure regions with their Azure Cosmos DB account. </a:t>
            </a:r>
          </a:p>
          <a:p>
            <a:r>
              <a:rPr lang="en-IN" sz="2400" dirty="0"/>
              <a:t>The cost of a read operation (in terms of RUs consumed) with bounded staleness is higher than session and eventual consistency, but the same as strong consistency.</a:t>
            </a:r>
          </a:p>
        </p:txBody>
      </p:sp>
    </p:spTree>
    <p:extLst>
      <p:ext uri="{BB962C8B-B14F-4D97-AF65-F5344CB8AC3E}">
        <p14:creationId xmlns:p14="http://schemas.microsoft.com/office/powerpoint/2010/main" val="2715697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99B0-F585-4FF6-95D5-7CFC8E7D4C77}"/>
              </a:ext>
            </a:extLst>
          </p:cNvPr>
          <p:cNvSpPr>
            <a:spLocks noGrp="1"/>
          </p:cNvSpPr>
          <p:nvPr>
            <p:ph type="title"/>
          </p:nvPr>
        </p:nvSpPr>
        <p:spPr/>
        <p:txBody>
          <a:bodyPr/>
          <a:lstStyle/>
          <a:p>
            <a:r>
              <a:rPr lang="en-IN" dirty="0"/>
              <a:t>Session Consistency</a:t>
            </a:r>
          </a:p>
        </p:txBody>
      </p:sp>
      <p:sp>
        <p:nvSpPr>
          <p:cNvPr id="3" name="Content Placeholder 2">
            <a:extLst>
              <a:ext uri="{FF2B5EF4-FFF2-40B4-BE49-F238E27FC236}">
                <a16:creationId xmlns:a16="http://schemas.microsoft.com/office/drawing/2014/main" id="{85CC62A9-CBAD-475F-93F8-636B8DC749A4}"/>
              </a:ext>
            </a:extLst>
          </p:cNvPr>
          <p:cNvSpPr>
            <a:spLocks noGrp="1"/>
          </p:cNvSpPr>
          <p:nvPr>
            <p:ph idx="1"/>
          </p:nvPr>
        </p:nvSpPr>
        <p:spPr/>
        <p:txBody>
          <a:bodyPr>
            <a:normAutofit fontScale="85000" lnSpcReduction="10000"/>
          </a:bodyPr>
          <a:lstStyle/>
          <a:p>
            <a:r>
              <a:rPr lang="en-IN" dirty="0"/>
              <a:t>Unlike the global consistency models offered by strong and bounded staleness consistency levels, session consistency is scoped to a client session. </a:t>
            </a:r>
          </a:p>
          <a:p>
            <a:r>
              <a:rPr lang="en-IN" dirty="0"/>
              <a:t>Session consistency is ideal for all scenarios where a device or user session is involved since it guarantees monotonic reads, monotonic writes, and read your own writes (RYW) guarantees. </a:t>
            </a:r>
          </a:p>
          <a:p>
            <a:r>
              <a:rPr lang="en-IN" dirty="0"/>
              <a:t>Session consistency provides predictable consistency for a session, and maximum read throughput while offering the lowest latency writes and reads. </a:t>
            </a:r>
          </a:p>
          <a:p>
            <a:r>
              <a:rPr lang="en-IN" dirty="0"/>
              <a:t>Azure Cosmos DB accounts that are configured with session consistency can associate any number of Azure regions with their Azure Cosmos DB account. </a:t>
            </a:r>
          </a:p>
          <a:p>
            <a:r>
              <a:rPr lang="en-IN" dirty="0"/>
              <a:t>The cost of a read operation (in terms of RUs consumed) with session consistency level is less than strong and bounded staleness, but more than eventual consistency.</a:t>
            </a:r>
          </a:p>
          <a:p>
            <a:pPr marL="0" indent="0">
              <a:buNone/>
            </a:pPr>
            <a:endParaRPr lang="en-IN" dirty="0"/>
          </a:p>
        </p:txBody>
      </p:sp>
    </p:spTree>
    <p:extLst>
      <p:ext uri="{BB962C8B-B14F-4D97-AF65-F5344CB8AC3E}">
        <p14:creationId xmlns:p14="http://schemas.microsoft.com/office/powerpoint/2010/main" val="37337209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F96C-F6E1-4649-9DD3-27E74C501041}"/>
              </a:ext>
            </a:extLst>
          </p:cNvPr>
          <p:cNvSpPr>
            <a:spLocks noGrp="1"/>
          </p:cNvSpPr>
          <p:nvPr>
            <p:ph type="title"/>
          </p:nvPr>
        </p:nvSpPr>
        <p:spPr/>
        <p:txBody>
          <a:bodyPr/>
          <a:lstStyle/>
          <a:p>
            <a:r>
              <a:rPr lang="en-IN"/>
              <a:t>Consistent Prefix Consistency</a:t>
            </a:r>
          </a:p>
        </p:txBody>
      </p:sp>
      <p:sp>
        <p:nvSpPr>
          <p:cNvPr id="3" name="Content Placeholder 2">
            <a:extLst>
              <a:ext uri="{FF2B5EF4-FFF2-40B4-BE49-F238E27FC236}">
                <a16:creationId xmlns:a16="http://schemas.microsoft.com/office/drawing/2014/main" id="{EACF9BEE-0E40-428A-8999-BCFB945F2DB5}"/>
              </a:ext>
            </a:extLst>
          </p:cNvPr>
          <p:cNvSpPr>
            <a:spLocks noGrp="1"/>
          </p:cNvSpPr>
          <p:nvPr>
            <p:ph idx="1"/>
          </p:nvPr>
        </p:nvSpPr>
        <p:spPr/>
        <p:txBody>
          <a:bodyPr/>
          <a:lstStyle/>
          <a:p>
            <a:r>
              <a:rPr lang="en-IN"/>
              <a:t>Consistent prefix guarantees that in absence of any further writes, the replicas within the group eventually converge. </a:t>
            </a:r>
          </a:p>
          <a:p>
            <a:r>
              <a:rPr lang="en-IN"/>
              <a:t>Consistent prefix guarantees that reads never see out of order writes. If writes were performed in the order A, B, C, then a client sees either A, A,B, or A,B,C, but never out of order like A,C or B,A,C.</a:t>
            </a:r>
          </a:p>
          <a:p>
            <a:r>
              <a:rPr lang="en-IN"/>
              <a:t>Azure Cosmos DB accounts that are configured with consistent prefix consistency can associate any number of Azure regions with their Azure Cosmos DB account. </a:t>
            </a:r>
          </a:p>
        </p:txBody>
      </p:sp>
    </p:spTree>
    <p:extLst>
      <p:ext uri="{BB962C8B-B14F-4D97-AF65-F5344CB8AC3E}">
        <p14:creationId xmlns:p14="http://schemas.microsoft.com/office/powerpoint/2010/main" val="1475939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B79B-0C4E-4FB0-AA1E-E5A1FFE74871}"/>
              </a:ext>
            </a:extLst>
          </p:cNvPr>
          <p:cNvSpPr>
            <a:spLocks noGrp="1"/>
          </p:cNvSpPr>
          <p:nvPr>
            <p:ph type="title"/>
          </p:nvPr>
        </p:nvSpPr>
        <p:spPr/>
        <p:txBody>
          <a:bodyPr/>
          <a:lstStyle/>
          <a:p>
            <a:r>
              <a:rPr lang="en-IN"/>
              <a:t>Eventual Consistency</a:t>
            </a:r>
          </a:p>
        </p:txBody>
      </p:sp>
      <p:sp>
        <p:nvSpPr>
          <p:cNvPr id="3" name="Content Placeholder 2">
            <a:extLst>
              <a:ext uri="{FF2B5EF4-FFF2-40B4-BE49-F238E27FC236}">
                <a16:creationId xmlns:a16="http://schemas.microsoft.com/office/drawing/2014/main" id="{371F41EA-36A7-445A-9B37-1F01F0ED193A}"/>
              </a:ext>
            </a:extLst>
          </p:cNvPr>
          <p:cNvSpPr>
            <a:spLocks noGrp="1"/>
          </p:cNvSpPr>
          <p:nvPr>
            <p:ph idx="1"/>
          </p:nvPr>
        </p:nvSpPr>
        <p:spPr/>
        <p:txBody>
          <a:bodyPr>
            <a:normAutofit fontScale="92500" lnSpcReduction="20000"/>
          </a:bodyPr>
          <a:lstStyle/>
          <a:p>
            <a:r>
              <a:rPr lang="en-IN"/>
              <a:t>Eventual consistency guarantees that in absence of any further writes, the replicas within the group eventually converge. </a:t>
            </a:r>
          </a:p>
          <a:p>
            <a:r>
              <a:rPr lang="en-IN"/>
              <a:t>Eventual consistency is the weakest form of consistency where a client may get the values that are older than the ones it had seen before.</a:t>
            </a:r>
          </a:p>
          <a:p>
            <a:r>
              <a:rPr lang="en-IN"/>
              <a:t>Eventual consistency provides the weakest read consistency but offers the lowest latency for both reads and writes.</a:t>
            </a:r>
          </a:p>
          <a:p>
            <a:r>
              <a:rPr lang="en-IN"/>
              <a:t>Azure Cosmos DB accounts that are configured with eventual consistency can associate any number of Azure regions with their Azure Cosmos DB account. </a:t>
            </a:r>
          </a:p>
          <a:p>
            <a:r>
              <a:rPr lang="en-IN"/>
              <a:t>The cost of a read operation (in terms of RUs consumed) with the eventual consistency level is the lowest of all the Azure Cosmos DB consistency levels.</a:t>
            </a:r>
          </a:p>
        </p:txBody>
      </p:sp>
    </p:spTree>
    <p:extLst>
      <p:ext uri="{BB962C8B-B14F-4D97-AF65-F5344CB8AC3E}">
        <p14:creationId xmlns:p14="http://schemas.microsoft.com/office/powerpoint/2010/main" val="29366681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9543-09D7-429D-B90A-33D632B58AB9}"/>
              </a:ext>
            </a:extLst>
          </p:cNvPr>
          <p:cNvSpPr>
            <a:spLocks noGrp="1"/>
          </p:cNvSpPr>
          <p:nvPr>
            <p:ph type="title"/>
          </p:nvPr>
        </p:nvSpPr>
        <p:spPr/>
        <p:txBody>
          <a:bodyPr/>
          <a:lstStyle/>
          <a:p>
            <a:r>
              <a:rPr lang="en-IN"/>
              <a:t>A technical overview of Azure Cosmos DB</a:t>
            </a:r>
          </a:p>
        </p:txBody>
      </p:sp>
      <p:sp>
        <p:nvSpPr>
          <p:cNvPr id="3" name="Content Placeholder 2">
            <a:extLst>
              <a:ext uri="{FF2B5EF4-FFF2-40B4-BE49-F238E27FC236}">
                <a16:creationId xmlns:a16="http://schemas.microsoft.com/office/drawing/2014/main" id="{0CAF7721-F2E6-471F-826E-70689B7B7953}"/>
              </a:ext>
            </a:extLst>
          </p:cNvPr>
          <p:cNvSpPr>
            <a:spLocks noGrp="1"/>
          </p:cNvSpPr>
          <p:nvPr>
            <p:ph idx="1"/>
          </p:nvPr>
        </p:nvSpPr>
        <p:spPr/>
        <p:txBody>
          <a:bodyPr>
            <a:normAutofit/>
          </a:bodyPr>
          <a:lstStyle/>
          <a:p>
            <a:r>
              <a:rPr lang="en-IN"/>
              <a:t>The core type system of Azure Cosmos DB’s database engine is atom-record-sequence (ARS) based</a:t>
            </a:r>
          </a:p>
          <a:p>
            <a:pPr lvl="1"/>
            <a:r>
              <a:rPr lang="en-IN"/>
              <a:t>Atoms consist of a small set of primitive types e.g. string, bool, number etc.</a:t>
            </a:r>
          </a:p>
          <a:p>
            <a:pPr lvl="1"/>
            <a:r>
              <a:rPr lang="en-IN"/>
              <a:t>Records are structs</a:t>
            </a:r>
          </a:p>
          <a:p>
            <a:pPr lvl="1"/>
            <a:r>
              <a:rPr lang="en-IN"/>
              <a:t>Sequences are arrays consisting of atoms, records or sequences</a:t>
            </a:r>
          </a:p>
          <a:p>
            <a:r>
              <a:rPr lang="en-IN"/>
              <a:t>The database engine of Azure Cosmos DB </a:t>
            </a:r>
          </a:p>
          <a:p>
            <a:pPr lvl="1"/>
            <a:r>
              <a:rPr lang="en-IN"/>
              <a:t>is capable of efficiently translating and projecting the data models onto the ARS based data model</a:t>
            </a:r>
          </a:p>
          <a:p>
            <a:pPr lvl="1"/>
            <a:r>
              <a:rPr lang="en-IN"/>
              <a:t>The core data model is natively accessible from dynamically typed programming languages and can be exposed as-is using JSON or other similar representations.</a:t>
            </a:r>
          </a:p>
          <a:p>
            <a:endParaRPr lang="en-IN"/>
          </a:p>
          <a:p>
            <a:endParaRPr lang="en-IN"/>
          </a:p>
        </p:txBody>
      </p:sp>
    </p:spTree>
    <p:extLst>
      <p:ext uri="{BB962C8B-B14F-4D97-AF65-F5344CB8AC3E}">
        <p14:creationId xmlns:p14="http://schemas.microsoft.com/office/powerpoint/2010/main" val="3131560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generated with very high confidence">
            <a:extLst>
              <a:ext uri="{FF2B5EF4-FFF2-40B4-BE49-F238E27FC236}">
                <a16:creationId xmlns:a16="http://schemas.microsoft.com/office/drawing/2014/main" id="{30775515-017A-4A51-B2C4-3134836D32FD}"/>
              </a:ext>
            </a:extLst>
          </p:cNvPr>
          <p:cNvPicPr>
            <a:picLocks noChangeAspect="1"/>
          </p:cNvPicPr>
          <p:nvPr/>
        </p:nvPicPr>
        <p:blipFill>
          <a:blip r:embed="rId3"/>
          <a:stretch>
            <a:fillRect/>
          </a:stretch>
        </p:blipFill>
        <p:spPr>
          <a:xfrm>
            <a:off x="984930" y="643467"/>
            <a:ext cx="10222139" cy="5571066"/>
          </a:xfrm>
          <a:prstGeom prst="rect">
            <a:avLst/>
          </a:prstGeom>
        </p:spPr>
      </p:pic>
      <mc:AlternateContent xmlns:mc="http://schemas.openxmlformats.org/markup-compatibility/2006" xmlns:p14="http://schemas.microsoft.com/office/powerpoint/2010/main">
        <mc:Choice Requires="p14">
          <p:contentPart p14:bwMode="auto" r:id="rId4">
            <p14:nvContentPartPr>
              <p14:cNvPr id="54" name="Ink 53">
                <a:extLst>
                  <a:ext uri="{FF2B5EF4-FFF2-40B4-BE49-F238E27FC236}">
                    <a16:creationId xmlns:a16="http://schemas.microsoft.com/office/drawing/2014/main" id="{AF05EBEB-38E0-439C-A410-7B9AF6E36542}"/>
                  </a:ext>
                </a:extLst>
              </p14:cNvPr>
              <p14:cNvContentPartPr/>
              <p14:nvPr/>
            </p14:nvContentPartPr>
            <p14:xfrm>
              <a:off x="1340267" y="5575507"/>
              <a:ext cx="89640" cy="92880"/>
            </p14:xfrm>
          </p:contentPart>
        </mc:Choice>
        <mc:Fallback xmlns="">
          <p:pic>
            <p:nvPicPr>
              <p:cNvPr id="54" name="Ink 53">
                <a:extLst>
                  <a:ext uri="{FF2B5EF4-FFF2-40B4-BE49-F238E27FC236}">
                    <a16:creationId xmlns:a16="http://schemas.microsoft.com/office/drawing/2014/main" id="{AF05EBEB-38E0-439C-A410-7B9AF6E36542}"/>
                  </a:ext>
                </a:extLst>
              </p:cNvPr>
              <p:cNvPicPr/>
              <p:nvPr/>
            </p:nvPicPr>
            <p:blipFill>
              <a:blip r:embed="rId5"/>
              <a:stretch>
                <a:fillRect/>
              </a:stretch>
            </p:blipFill>
            <p:spPr>
              <a:xfrm>
                <a:off x="1331267" y="5566507"/>
                <a:ext cx="107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33B43601-3795-4BBC-AEEC-B5E52C3011C2}"/>
                  </a:ext>
                </a:extLst>
              </p14:cNvPr>
              <p14:cNvContentPartPr/>
              <p14:nvPr/>
            </p14:nvContentPartPr>
            <p14:xfrm>
              <a:off x="6147707" y="5630227"/>
              <a:ext cx="76680" cy="93600"/>
            </p14:xfrm>
          </p:contentPart>
        </mc:Choice>
        <mc:Fallback xmlns="">
          <p:pic>
            <p:nvPicPr>
              <p:cNvPr id="55" name="Ink 54">
                <a:extLst>
                  <a:ext uri="{FF2B5EF4-FFF2-40B4-BE49-F238E27FC236}">
                    <a16:creationId xmlns:a16="http://schemas.microsoft.com/office/drawing/2014/main" id="{33B43601-3795-4BBC-AEEC-B5E52C3011C2}"/>
                  </a:ext>
                </a:extLst>
              </p:cNvPr>
              <p:cNvPicPr/>
              <p:nvPr/>
            </p:nvPicPr>
            <p:blipFill>
              <a:blip r:embed="rId7"/>
              <a:stretch>
                <a:fillRect/>
              </a:stretch>
            </p:blipFill>
            <p:spPr>
              <a:xfrm>
                <a:off x="6138749" y="5621227"/>
                <a:ext cx="94238"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2B9C9E21-E3E0-46AA-83E1-502B93D37A9D}"/>
                  </a:ext>
                </a:extLst>
              </p14:cNvPr>
              <p14:cNvContentPartPr/>
              <p14:nvPr/>
            </p14:nvContentPartPr>
            <p14:xfrm>
              <a:off x="2582267" y="5354827"/>
              <a:ext cx="139680" cy="110880"/>
            </p14:xfrm>
          </p:contentPart>
        </mc:Choice>
        <mc:Fallback xmlns="">
          <p:pic>
            <p:nvPicPr>
              <p:cNvPr id="56" name="Ink 55">
                <a:extLst>
                  <a:ext uri="{FF2B5EF4-FFF2-40B4-BE49-F238E27FC236}">
                    <a16:creationId xmlns:a16="http://schemas.microsoft.com/office/drawing/2014/main" id="{2B9C9E21-E3E0-46AA-83E1-502B93D37A9D}"/>
                  </a:ext>
                </a:extLst>
              </p:cNvPr>
              <p:cNvPicPr/>
              <p:nvPr/>
            </p:nvPicPr>
            <p:blipFill>
              <a:blip r:embed="rId9"/>
              <a:stretch>
                <a:fillRect/>
              </a:stretch>
            </p:blipFill>
            <p:spPr>
              <a:xfrm>
                <a:off x="2573267" y="5345827"/>
                <a:ext cx="1573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Ink 56">
                <a:extLst>
                  <a:ext uri="{FF2B5EF4-FFF2-40B4-BE49-F238E27FC236}">
                    <a16:creationId xmlns:a16="http://schemas.microsoft.com/office/drawing/2014/main" id="{F576600C-152D-4806-8DB0-39D75EEB4EB6}"/>
                  </a:ext>
                </a:extLst>
              </p14:cNvPr>
              <p14:cNvContentPartPr/>
              <p14:nvPr/>
            </p14:nvContentPartPr>
            <p14:xfrm>
              <a:off x="7720187" y="5404867"/>
              <a:ext cx="131040" cy="79920"/>
            </p14:xfrm>
          </p:contentPart>
        </mc:Choice>
        <mc:Fallback xmlns="">
          <p:pic>
            <p:nvPicPr>
              <p:cNvPr id="57" name="Ink 56">
                <a:extLst>
                  <a:ext uri="{FF2B5EF4-FFF2-40B4-BE49-F238E27FC236}">
                    <a16:creationId xmlns:a16="http://schemas.microsoft.com/office/drawing/2014/main" id="{F576600C-152D-4806-8DB0-39D75EEB4EB6}"/>
                  </a:ext>
                </a:extLst>
              </p:cNvPr>
              <p:cNvPicPr/>
              <p:nvPr/>
            </p:nvPicPr>
            <p:blipFill>
              <a:blip r:embed="rId11"/>
              <a:stretch>
                <a:fillRect/>
              </a:stretch>
            </p:blipFill>
            <p:spPr>
              <a:xfrm>
                <a:off x="7711187" y="5395867"/>
                <a:ext cx="148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5EE66738-A08E-4D97-926D-6AD514E278C6}"/>
                  </a:ext>
                </a:extLst>
              </p14:cNvPr>
              <p14:cNvContentPartPr/>
              <p14:nvPr/>
            </p14:nvContentPartPr>
            <p14:xfrm>
              <a:off x="3805187" y="5308387"/>
              <a:ext cx="130320" cy="142920"/>
            </p14:xfrm>
          </p:contentPart>
        </mc:Choice>
        <mc:Fallback xmlns="">
          <p:pic>
            <p:nvPicPr>
              <p:cNvPr id="60" name="Ink 59">
                <a:extLst>
                  <a:ext uri="{FF2B5EF4-FFF2-40B4-BE49-F238E27FC236}">
                    <a16:creationId xmlns:a16="http://schemas.microsoft.com/office/drawing/2014/main" id="{5EE66738-A08E-4D97-926D-6AD514E278C6}"/>
                  </a:ext>
                </a:extLst>
              </p:cNvPr>
              <p:cNvPicPr/>
              <p:nvPr/>
            </p:nvPicPr>
            <p:blipFill>
              <a:blip r:embed="rId13"/>
              <a:stretch>
                <a:fillRect/>
              </a:stretch>
            </p:blipFill>
            <p:spPr>
              <a:xfrm>
                <a:off x="3796162" y="5299364"/>
                <a:ext cx="148009" cy="16060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3" name="Ink 62">
                <a:extLst>
                  <a:ext uri="{FF2B5EF4-FFF2-40B4-BE49-F238E27FC236}">
                    <a16:creationId xmlns:a16="http://schemas.microsoft.com/office/drawing/2014/main" id="{EF908AD8-9B28-400C-B6A3-11CDE1E52C22}"/>
                  </a:ext>
                </a:extLst>
              </p14:cNvPr>
              <p14:cNvContentPartPr/>
              <p14:nvPr/>
            </p14:nvContentPartPr>
            <p14:xfrm>
              <a:off x="9054707" y="5387587"/>
              <a:ext cx="177480" cy="119520"/>
            </p14:xfrm>
          </p:contentPart>
        </mc:Choice>
        <mc:Fallback xmlns="">
          <p:pic>
            <p:nvPicPr>
              <p:cNvPr id="63" name="Ink 62">
                <a:extLst>
                  <a:ext uri="{FF2B5EF4-FFF2-40B4-BE49-F238E27FC236}">
                    <a16:creationId xmlns:a16="http://schemas.microsoft.com/office/drawing/2014/main" id="{EF908AD8-9B28-400C-B6A3-11CDE1E52C22}"/>
                  </a:ext>
                </a:extLst>
              </p:cNvPr>
              <p:cNvPicPr/>
              <p:nvPr/>
            </p:nvPicPr>
            <p:blipFill>
              <a:blip r:embed="rId15"/>
              <a:stretch>
                <a:fillRect/>
              </a:stretch>
            </p:blipFill>
            <p:spPr>
              <a:xfrm>
                <a:off x="9045707" y="5378587"/>
                <a:ext cx="195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E5239796-8DD8-45D6-BEE7-085C6D711DB5}"/>
                  </a:ext>
                </a:extLst>
              </p14:cNvPr>
              <p14:cNvContentPartPr/>
              <p14:nvPr/>
            </p14:nvContentPartPr>
            <p14:xfrm>
              <a:off x="9863987" y="5383267"/>
              <a:ext cx="153360" cy="129240"/>
            </p14:xfrm>
          </p:contentPart>
        </mc:Choice>
        <mc:Fallback xmlns="">
          <p:pic>
            <p:nvPicPr>
              <p:cNvPr id="66" name="Ink 65">
                <a:extLst>
                  <a:ext uri="{FF2B5EF4-FFF2-40B4-BE49-F238E27FC236}">
                    <a16:creationId xmlns:a16="http://schemas.microsoft.com/office/drawing/2014/main" id="{E5239796-8DD8-45D6-BEE7-085C6D711DB5}"/>
                  </a:ext>
                </a:extLst>
              </p:cNvPr>
              <p:cNvPicPr/>
              <p:nvPr/>
            </p:nvPicPr>
            <p:blipFill>
              <a:blip r:embed="rId17"/>
              <a:stretch>
                <a:fillRect/>
              </a:stretch>
            </p:blipFill>
            <p:spPr>
              <a:xfrm>
                <a:off x="9855008" y="5374267"/>
                <a:ext cx="170959"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id="{38B6DAF6-BD1C-459E-A928-8132A132A39A}"/>
                  </a:ext>
                </a:extLst>
              </p14:cNvPr>
              <p14:cNvContentPartPr/>
              <p14:nvPr/>
            </p14:nvContentPartPr>
            <p14:xfrm>
              <a:off x="1933374" y="97321"/>
              <a:ext cx="1797840" cy="328320"/>
            </p14:xfrm>
          </p:contentPart>
        </mc:Choice>
        <mc:Fallback xmlns="">
          <p:pic>
            <p:nvPicPr>
              <p:cNvPr id="75" name="Ink 74">
                <a:extLst>
                  <a:ext uri="{FF2B5EF4-FFF2-40B4-BE49-F238E27FC236}">
                    <a16:creationId xmlns:a16="http://schemas.microsoft.com/office/drawing/2014/main" id="{38B6DAF6-BD1C-459E-A928-8132A132A39A}"/>
                  </a:ext>
                </a:extLst>
              </p:cNvPr>
              <p:cNvPicPr/>
              <p:nvPr/>
            </p:nvPicPr>
            <p:blipFill>
              <a:blip r:embed="rId19"/>
              <a:stretch>
                <a:fillRect/>
              </a:stretch>
            </p:blipFill>
            <p:spPr>
              <a:xfrm>
                <a:off x="1924374" y="88321"/>
                <a:ext cx="18154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9" name="Ink 78">
                <a:extLst>
                  <a:ext uri="{FF2B5EF4-FFF2-40B4-BE49-F238E27FC236}">
                    <a16:creationId xmlns:a16="http://schemas.microsoft.com/office/drawing/2014/main" id="{726318B9-9903-423A-9D9F-C5B197241785}"/>
                  </a:ext>
                </a:extLst>
              </p14:cNvPr>
              <p14:cNvContentPartPr/>
              <p14:nvPr/>
            </p14:nvContentPartPr>
            <p14:xfrm>
              <a:off x="4073214" y="140161"/>
              <a:ext cx="596520" cy="308160"/>
            </p14:xfrm>
          </p:contentPart>
        </mc:Choice>
        <mc:Fallback xmlns="">
          <p:pic>
            <p:nvPicPr>
              <p:cNvPr id="79" name="Ink 78">
                <a:extLst>
                  <a:ext uri="{FF2B5EF4-FFF2-40B4-BE49-F238E27FC236}">
                    <a16:creationId xmlns:a16="http://schemas.microsoft.com/office/drawing/2014/main" id="{726318B9-9903-423A-9D9F-C5B197241785}"/>
                  </a:ext>
                </a:extLst>
              </p:cNvPr>
              <p:cNvPicPr/>
              <p:nvPr/>
            </p:nvPicPr>
            <p:blipFill>
              <a:blip r:embed="rId21"/>
              <a:stretch>
                <a:fillRect/>
              </a:stretch>
            </p:blipFill>
            <p:spPr>
              <a:xfrm>
                <a:off x="4064214" y="131161"/>
                <a:ext cx="6141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2" name="Ink 101">
                <a:extLst>
                  <a:ext uri="{FF2B5EF4-FFF2-40B4-BE49-F238E27FC236}">
                    <a16:creationId xmlns:a16="http://schemas.microsoft.com/office/drawing/2014/main" id="{B2A92C29-EEB7-4CAC-B879-86A323637B7C}"/>
                  </a:ext>
                </a:extLst>
              </p14:cNvPr>
              <p14:cNvContentPartPr/>
              <p14:nvPr/>
            </p14:nvContentPartPr>
            <p14:xfrm>
              <a:off x="6077334" y="135121"/>
              <a:ext cx="618480" cy="299520"/>
            </p14:xfrm>
          </p:contentPart>
        </mc:Choice>
        <mc:Fallback xmlns="">
          <p:pic>
            <p:nvPicPr>
              <p:cNvPr id="102" name="Ink 101">
                <a:extLst>
                  <a:ext uri="{FF2B5EF4-FFF2-40B4-BE49-F238E27FC236}">
                    <a16:creationId xmlns:a16="http://schemas.microsoft.com/office/drawing/2014/main" id="{B2A92C29-EEB7-4CAC-B879-86A323637B7C}"/>
                  </a:ext>
                </a:extLst>
              </p:cNvPr>
              <p:cNvPicPr/>
              <p:nvPr/>
            </p:nvPicPr>
            <p:blipFill>
              <a:blip r:embed="rId23"/>
              <a:stretch>
                <a:fillRect/>
              </a:stretch>
            </p:blipFill>
            <p:spPr>
              <a:xfrm>
                <a:off x="6068334" y="126110"/>
                <a:ext cx="636120" cy="31718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3" name="Ink 102">
                <a:extLst>
                  <a:ext uri="{FF2B5EF4-FFF2-40B4-BE49-F238E27FC236}">
                    <a16:creationId xmlns:a16="http://schemas.microsoft.com/office/drawing/2014/main" id="{4262F380-665A-41E9-916C-55AF4E7DDAAB}"/>
                  </a:ext>
                </a:extLst>
              </p14:cNvPr>
              <p14:cNvContentPartPr/>
              <p14:nvPr/>
            </p14:nvContentPartPr>
            <p14:xfrm>
              <a:off x="4950534" y="143041"/>
              <a:ext cx="1002240" cy="291960"/>
            </p14:xfrm>
          </p:contentPart>
        </mc:Choice>
        <mc:Fallback xmlns="">
          <p:pic>
            <p:nvPicPr>
              <p:cNvPr id="103" name="Ink 102">
                <a:extLst>
                  <a:ext uri="{FF2B5EF4-FFF2-40B4-BE49-F238E27FC236}">
                    <a16:creationId xmlns:a16="http://schemas.microsoft.com/office/drawing/2014/main" id="{4262F380-665A-41E9-916C-55AF4E7DDAAB}"/>
                  </a:ext>
                </a:extLst>
              </p:cNvPr>
              <p:cNvPicPr/>
              <p:nvPr/>
            </p:nvPicPr>
            <p:blipFill>
              <a:blip r:embed="rId25"/>
              <a:stretch>
                <a:fillRect/>
              </a:stretch>
            </p:blipFill>
            <p:spPr>
              <a:xfrm>
                <a:off x="4941534" y="134041"/>
                <a:ext cx="1019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4" name="Ink 143">
                <a:extLst>
                  <a:ext uri="{FF2B5EF4-FFF2-40B4-BE49-F238E27FC236}">
                    <a16:creationId xmlns:a16="http://schemas.microsoft.com/office/drawing/2014/main" id="{F5BA6F90-6BAC-4581-B683-A96839E5E9AB}"/>
                  </a:ext>
                </a:extLst>
              </p14:cNvPr>
              <p14:cNvContentPartPr/>
              <p14:nvPr/>
            </p14:nvContentPartPr>
            <p14:xfrm>
              <a:off x="6988854" y="125401"/>
              <a:ext cx="893160" cy="290160"/>
            </p14:xfrm>
          </p:contentPart>
        </mc:Choice>
        <mc:Fallback xmlns="">
          <p:pic>
            <p:nvPicPr>
              <p:cNvPr id="144" name="Ink 143">
                <a:extLst>
                  <a:ext uri="{FF2B5EF4-FFF2-40B4-BE49-F238E27FC236}">
                    <a16:creationId xmlns:a16="http://schemas.microsoft.com/office/drawing/2014/main" id="{F5BA6F90-6BAC-4581-B683-A96839E5E9AB}"/>
                  </a:ext>
                </a:extLst>
              </p:cNvPr>
              <p:cNvPicPr/>
              <p:nvPr/>
            </p:nvPicPr>
            <p:blipFill>
              <a:blip r:embed="rId27"/>
              <a:stretch>
                <a:fillRect/>
              </a:stretch>
            </p:blipFill>
            <p:spPr>
              <a:xfrm>
                <a:off x="6979858" y="116401"/>
                <a:ext cx="910793"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2" name="Ink 161">
                <a:extLst>
                  <a:ext uri="{FF2B5EF4-FFF2-40B4-BE49-F238E27FC236}">
                    <a16:creationId xmlns:a16="http://schemas.microsoft.com/office/drawing/2014/main" id="{758F58C4-A486-44FF-8E93-570A15897A44}"/>
                  </a:ext>
                </a:extLst>
              </p14:cNvPr>
              <p14:cNvContentPartPr/>
              <p14:nvPr/>
            </p14:nvContentPartPr>
            <p14:xfrm>
              <a:off x="7979214" y="129721"/>
              <a:ext cx="2001240" cy="309600"/>
            </p14:xfrm>
          </p:contentPart>
        </mc:Choice>
        <mc:Fallback xmlns="">
          <p:pic>
            <p:nvPicPr>
              <p:cNvPr id="162" name="Ink 161">
                <a:extLst>
                  <a:ext uri="{FF2B5EF4-FFF2-40B4-BE49-F238E27FC236}">
                    <a16:creationId xmlns:a16="http://schemas.microsoft.com/office/drawing/2014/main" id="{758F58C4-A486-44FF-8E93-570A15897A44}"/>
                  </a:ext>
                </a:extLst>
              </p:cNvPr>
              <p:cNvPicPr/>
              <p:nvPr/>
            </p:nvPicPr>
            <p:blipFill>
              <a:blip r:embed="rId29"/>
              <a:stretch>
                <a:fillRect/>
              </a:stretch>
            </p:blipFill>
            <p:spPr>
              <a:xfrm>
                <a:off x="7970216" y="120721"/>
                <a:ext cx="2018877" cy="327240"/>
              </a:xfrm>
              <a:prstGeom prst="rect">
                <a:avLst/>
              </a:prstGeom>
            </p:spPr>
          </p:pic>
        </mc:Fallback>
      </mc:AlternateContent>
      <p:sp>
        <p:nvSpPr>
          <p:cNvPr id="2" name="Rectangle 1">
            <a:extLst>
              <a:ext uri="{FF2B5EF4-FFF2-40B4-BE49-F238E27FC236}">
                <a16:creationId xmlns:a16="http://schemas.microsoft.com/office/drawing/2014/main" id="{ADF0BDB5-CA83-4F18-AF89-4AE2825B3C6B}"/>
              </a:ext>
            </a:extLst>
          </p:cNvPr>
          <p:cNvSpPr/>
          <p:nvPr/>
        </p:nvSpPr>
        <p:spPr>
          <a:xfrm>
            <a:off x="3602803" y="0"/>
            <a:ext cx="4699941" cy="461665"/>
          </a:xfrm>
          <a:prstGeom prst="rect">
            <a:avLst/>
          </a:prstGeom>
        </p:spPr>
        <p:txBody>
          <a:bodyPr wrap="none">
            <a:spAutoFit/>
          </a:bodyPr>
          <a:lstStyle/>
          <a:p>
            <a:r>
              <a:rPr lang="en-IN" sz="2400"/>
              <a:t>Resource Model and API Projections</a:t>
            </a:r>
          </a:p>
        </p:txBody>
      </p:sp>
    </p:spTree>
    <p:extLst>
      <p:ext uri="{BB962C8B-B14F-4D97-AF65-F5344CB8AC3E}">
        <p14:creationId xmlns:p14="http://schemas.microsoft.com/office/powerpoint/2010/main" val="8598891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63C10D-1F31-4B0F-BE5A-2A3BDD7DD0CC}"/>
              </a:ext>
            </a:extLst>
          </p:cNvPr>
          <p:cNvSpPr>
            <a:spLocks noGrp="1"/>
          </p:cNvSpPr>
          <p:nvPr>
            <p:ph idx="1"/>
          </p:nvPr>
        </p:nvSpPr>
        <p:spPr>
          <a:xfrm>
            <a:off x="838200" y="904009"/>
            <a:ext cx="10515600" cy="3335482"/>
          </a:xfrm>
        </p:spPr>
        <p:txBody>
          <a:bodyPr>
            <a:normAutofit fontScale="92500" lnSpcReduction="20000"/>
          </a:bodyPr>
          <a:lstStyle/>
          <a:p>
            <a:r>
              <a:rPr lang="en-IN"/>
              <a:t>The overall </a:t>
            </a:r>
            <a:r>
              <a:rPr lang="en-IN" i="1"/>
              <a:t>resource model</a:t>
            </a:r>
            <a:r>
              <a:rPr lang="en-IN"/>
              <a:t> of an application using Azure Cosmos DB is a hierarchical overlay of the resources rooted under the database account, and can be navigated using hyperlinks. </a:t>
            </a:r>
          </a:p>
          <a:p>
            <a:r>
              <a:rPr lang="en-IN"/>
              <a:t>With the exception of the </a:t>
            </a:r>
            <a:r>
              <a:rPr lang="en-IN" i="1"/>
              <a:t>item</a:t>
            </a:r>
            <a:r>
              <a:rPr lang="en-IN"/>
              <a:t> resource - which is used to represent arbitrary user defined content, all other resources have a system-defined schema.</a:t>
            </a:r>
          </a:p>
          <a:p>
            <a:r>
              <a:rPr lang="en-IN"/>
              <a:t>The content model of the item resource is based on atom-record-sequence (ARS) described earlier.</a:t>
            </a:r>
          </a:p>
          <a:p>
            <a:r>
              <a:rPr lang="en-IN"/>
              <a:t>Both, container and item resources are further </a:t>
            </a:r>
            <a:r>
              <a:rPr lang="en-IN" i="1"/>
              <a:t>projected</a:t>
            </a:r>
            <a:r>
              <a:rPr lang="en-IN"/>
              <a:t> as reified resource types for a specific type of API interface</a:t>
            </a:r>
          </a:p>
          <a:p>
            <a:pPr marL="0" indent="0">
              <a:buNone/>
            </a:pPr>
            <a:endParaRPr lang="en-IN"/>
          </a:p>
        </p:txBody>
      </p:sp>
      <p:pic>
        <p:nvPicPr>
          <p:cNvPr id="4" name="Picture 3">
            <a:extLst>
              <a:ext uri="{FF2B5EF4-FFF2-40B4-BE49-F238E27FC236}">
                <a16:creationId xmlns:a16="http://schemas.microsoft.com/office/drawing/2014/main" id="{5CB82015-F8E7-4FE6-BDB6-D1DB941F54E3}"/>
              </a:ext>
            </a:extLst>
          </p:cNvPr>
          <p:cNvPicPr>
            <a:picLocks noChangeAspect="1"/>
          </p:cNvPicPr>
          <p:nvPr/>
        </p:nvPicPr>
        <p:blipFill>
          <a:blip r:embed="rId2"/>
          <a:stretch>
            <a:fillRect/>
          </a:stretch>
        </p:blipFill>
        <p:spPr>
          <a:xfrm>
            <a:off x="931718" y="4317601"/>
            <a:ext cx="8430491" cy="2399690"/>
          </a:xfrm>
          <a:prstGeom prst="rect">
            <a:avLst/>
          </a:prstGeom>
        </p:spPr>
      </p:pic>
    </p:spTree>
    <p:extLst>
      <p:ext uri="{BB962C8B-B14F-4D97-AF65-F5344CB8AC3E}">
        <p14:creationId xmlns:p14="http://schemas.microsoft.com/office/powerpoint/2010/main" val="7127912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D2E73A-8355-4D5E-BEAC-BB1C24FB4F0E}"/>
              </a:ext>
            </a:extLst>
          </p:cNvPr>
          <p:cNvSpPr>
            <a:spLocks noGrp="1"/>
          </p:cNvSpPr>
          <p:nvPr>
            <p:ph idx="1"/>
          </p:nvPr>
        </p:nvSpPr>
        <p:spPr>
          <a:xfrm>
            <a:off x="838200" y="841664"/>
            <a:ext cx="3619500" cy="5335299"/>
          </a:xfrm>
        </p:spPr>
        <p:txBody>
          <a:bodyPr/>
          <a:lstStyle/>
          <a:p>
            <a:r>
              <a:rPr lang="en-IN"/>
              <a:t>Horizontal Partitioning</a:t>
            </a:r>
          </a:p>
          <a:p>
            <a:pPr lvl="1"/>
            <a:r>
              <a:rPr lang="en-IN"/>
              <a:t>All the data within an Azure Cosmos DB </a:t>
            </a:r>
            <a:r>
              <a:rPr lang="en-IN" i="1"/>
              <a:t>container</a:t>
            </a:r>
            <a:r>
              <a:rPr lang="en-IN"/>
              <a:t> (e.g. collection, table, graph etc.) is horizontally partitioned and transparently managed by </a:t>
            </a:r>
            <a:r>
              <a:rPr lang="en-IN" i="1"/>
              <a:t>resource partitions</a:t>
            </a:r>
            <a:endParaRPr lang="en-IN"/>
          </a:p>
        </p:txBody>
      </p:sp>
      <p:pic>
        <p:nvPicPr>
          <p:cNvPr id="6" name="Picture 5">
            <a:extLst>
              <a:ext uri="{FF2B5EF4-FFF2-40B4-BE49-F238E27FC236}">
                <a16:creationId xmlns:a16="http://schemas.microsoft.com/office/drawing/2014/main" id="{C24F1FA2-F9A0-4D19-A949-898FBB65442F}"/>
              </a:ext>
            </a:extLst>
          </p:cNvPr>
          <p:cNvPicPr>
            <a:picLocks noChangeAspect="1"/>
          </p:cNvPicPr>
          <p:nvPr/>
        </p:nvPicPr>
        <p:blipFill>
          <a:blip r:embed="rId3"/>
          <a:stretch>
            <a:fillRect/>
          </a:stretch>
        </p:blipFill>
        <p:spPr>
          <a:xfrm>
            <a:off x="4457700" y="1585912"/>
            <a:ext cx="6896100" cy="3686175"/>
          </a:xfrm>
          <a:prstGeom prst="rect">
            <a:avLst/>
          </a:prstGeom>
        </p:spPr>
      </p:pic>
    </p:spTree>
    <p:extLst>
      <p:ext uri="{BB962C8B-B14F-4D97-AF65-F5344CB8AC3E}">
        <p14:creationId xmlns:p14="http://schemas.microsoft.com/office/powerpoint/2010/main" val="32217372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492F-F037-4670-8E4C-D3DC7E33DED5}"/>
              </a:ext>
            </a:extLst>
          </p:cNvPr>
          <p:cNvSpPr>
            <a:spLocks noGrp="1"/>
          </p:cNvSpPr>
          <p:nvPr>
            <p:ph idx="1"/>
          </p:nvPr>
        </p:nvSpPr>
        <p:spPr>
          <a:xfrm>
            <a:off x="703118" y="796925"/>
            <a:ext cx="5145232" cy="5380038"/>
          </a:xfrm>
        </p:spPr>
        <p:txBody>
          <a:bodyPr/>
          <a:lstStyle/>
          <a:p>
            <a:r>
              <a:rPr lang="en-IN"/>
              <a:t>Global distribution</a:t>
            </a:r>
          </a:p>
          <a:p>
            <a:pPr lvl="1"/>
            <a:r>
              <a:rPr lang="en-IN"/>
              <a:t>a customer’s resources are distributed along two dimensions: within a given region, all resources are horizontally partitioned using resource partitions (</a:t>
            </a:r>
            <a:r>
              <a:rPr lang="en-IN" i="1"/>
              <a:t>local distribution</a:t>
            </a:r>
            <a:r>
              <a:rPr lang="en-IN"/>
              <a:t>).</a:t>
            </a:r>
          </a:p>
          <a:p>
            <a:pPr lvl="1"/>
            <a:r>
              <a:rPr lang="en-IN"/>
              <a:t>Each resource partition is also replicated across geographical regions (</a:t>
            </a:r>
            <a:r>
              <a:rPr lang="en-IN" i="1"/>
              <a:t>global distribution</a:t>
            </a:r>
            <a:r>
              <a:rPr lang="en-IN"/>
              <a:t>).</a:t>
            </a:r>
          </a:p>
          <a:p>
            <a:r>
              <a:rPr lang="en-IN"/>
              <a:t>Currency</a:t>
            </a:r>
          </a:p>
          <a:p>
            <a:pPr lvl="1"/>
            <a:r>
              <a:rPr lang="en-IN"/>
              <a:t>RUs (Request Units)</a:t>
            </a:r>
          </a:p>
          <a:p>
            <a:pPr lvl="1"/>
            <a:r>
              <a:rPr lang="en-IN"/>
              <a:t>RUs/sec or RUs/minute</a:t>
            </a:r>
          </a:p>
        </p:txBody>
      </p:sp>
      <p:pic>
        <p:nvPicPr>
          <p:cNvPr id="4" name="Picture 3">
            <a:extLst>
              <a:ext uri="{FF2B5EF4-FFF2-40B4-BE49-F238E27FC236}">
                <a16:creationId xmlns:a16="http://schemas.microsoft.com/office/drawing/2014/main" id="{21DE8D44-24E9-4E51-A7FF-37373E137C95}"/>
              </a:ext>
            </a:extLst>
          </p:cNvPr>
          <p:cNvPicPr>
            <a:picLocks noChangeAspect="1"/>
          </p:cNvPicPr>
          <p:nvPr/>
        </p:nvPicPr>
        <p:blipFill>
          <a:blip r:embed="rId2"/>
          <a:stretch>
            <a:fillRect/>
          </a:stretch>
        </p:blipFill>
        <p:spPr>
          <a:xfrm>
            <a:off x="5848350" y="604838"/>
            <a:ext cx="6343650" cy="5572125"/>
          </a:xfrm>
          <a:prstGeom prst="rect">
            <a:avLst/>
          </a:prstGeom>
        </p:spPr>
      </p:pic>
    </p:spTree>
    <p:extLst>
      <p:ext uri="{BB962C8B-B14F-4D97-AF65-F5344CB8AC3E}">
        <p14:creationId xmlns:p14="http://schemas.microsoft.com/office/powerpoint/2010/main" val="918151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9795</TotalTime>
  <Words>12212</Words>
  <Application>Microsoft Office PowerPoint</Application>
  <PresentationFormat>Widescreen</PresentationFormat>
  <Paragraphs>1169</Paragraphs>
  <Slides>150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Calibri</vt:lpstr>
      <vt:lpstr>Calibri Light</vt:lpstr>
      <vt:lpstr>Consolas</vt:lpstr>
      <vt:lpstr>Courier New</vt:lpstr>
      <vt:lpstr>medium-content-serif-font</vt:lpstr>
      <vt:lpstr>Segoe UI</vt:lpstr>
      <vt:lpstr>Office Theme</vt:lpstr>
      <vt:lpstr>IT457 – Cloud Computing</vt:lpstr>
      <vt:lpstr>Course Information</vt:lpstr>
      <vt:lpstr>Course Information</vt:lpstr>
      <vt:lpstr>Cloud Computing</vt:lpstr>
      <vt:lpstr>Basic Concepts &amp; Terminologies</vt:lpstr>
      <vt:lpstr>Cloud Delivery Models</vt:lpstr>
      <vt:lpstr>Cloud Deployment Models</vt:lpstr>
      <vt:lpstr>Cloud vs Traditional</vt:lpstr>
      <vt:lpstr>Cloud Provider – AWS</vt:lpstr>
      <vt:lpstr>AWS – IAM vs Organizations</vt:lpstr>
      <vt:lpstr>Cloud Provider – Azure</vt:lpstr>
      <vt:lpstr>Data Centres Technology - AWS</vt:lpstr>
      <vt:lpstr>Data Centre Technology - Azure</vt:lpstr>
      <vt:lpstr>Quiz time!</vt:lpstr>
      <vt:lpstr>Exercise</vt:lpstr>
      <vt:lpstr>Resource Management in Azure</vt:lpstr>
      <vt:lpstr>PowerPoint Presentation</vt:lpstr>
      <vt:lpstr>PowerPoint Presentation</vt:lpstr>
      <vt:lpstr>PowerPoint Presentation</vt:lpstr>
      <vt:lpstr>PowerPoint Presentation</vt:lpstr>
      <vt:lpstr>AZURE AUTOMATION USING AZ CLI</vt:lpstr>
      <vt:lpstr>az cli</vt:lpstr>
      <vt:lpstr>Common Commands</vt:lpstr>
      <vt:lpstr>Globally available arguments</vt:lpstr>
      <vt:lpstr>Creating a virtual machine using az cli</vt:lpstr>
      <vt:lpstr>PowerPoint Presentation</vt:lpstr>
      <vt:lpstr>Infrastructure as Code</vt:lpstr>
      <vt:lpstr>PowerPoint Presentation</vt:lpstr>
      <vt:lpstr>ARM Templates – Infrastructure as Code in Azure</vt:lpstr>
      <vt:lpstr>Template files</vt:lpstr>
      <vt:lpstr>Template Design</vt:lpstr>
      <vt:lpstr>PowerPoint Presentation</vt:lpstr>
      <vt:lpstr>PowerPoint Presentation</vt:lpstr>
      <vt:lpstr>PowerPoint Presentation</vt:lpstr>
      <vt:lpstr>N-tier Architecture Style</vt:lpstr>
      <vt:lpstr>PowerPoint Presentation</vt:lpstr>
      <vt:lpstr>N-tier architecture on Virtual Machines</vt:lpstr>
      <vt:lpstr>PowerPoint Presentation</vt:lpstr>
      <vt:lpstr>Role of Application Gateway</vt:lpstr>
      <vt:lpstr>N-tier architecture – Multi-region deployment</vt:lpstr>
      <vt:lpstr>Role of Traffic Manager in Multi-region deployment</vt:lpstr>
      <vt:lpstr>TM Routing - Priority</vt:lpstr>
      <vt:lpstr>TM Routing - Weighted</vt:lpstr>
      <vt:lpstr>TM Routing - Performance</vt:lpstr>
      <vt:lpstr>TM Routing - Geographic</vt:lpstr>
      <vt:lpstr>TM Routing – Geographic                 …contd.</vt:lpstr>
      <vt:lpstr>TM Routing – Nested Profiles</vt:lpstr>
      <vt:lpstr>Example Nested Profiles – Combining Performance &amp; Weighted Routing</vt:lpstr>
      <vt:lpstr>Nested Profiles – Endpoint monitoring</vt:lpstr>
      <vt:lpstr>Web-Queue-Worker architecture</vt:lpstr>
      <vt:lpstr>PowerPoint Presentation</vt:lpstr>
      <vt:lpstr>PowerPoint Presentation</vt:lpstr>
      <vt:lpstr>Web-Queue-Worker on Azure</vt:lpstr>
      <vt:lpstr>PowerPoint Presentation</vt:lpstr>
      <vt:lpstr>PowerPoint Presentation</vt:lpstr>
      <vt:lpstr>Scenario: Disks &amp; File system in cloud for VMs</vt:lpstr>
      <vt:lpstr>AWS Solution: EFS &amp; EBS</vt:lpstr>
      <vt:lpstr>Azure Solution: Azure Disks &amp; Azure Files</vt:lpstr>
      <vt:lpstr>Scenario: Serving Static web content and media</vt:lpstr>
      <vt:lpstr>PowerPoint Presentation</vt:lpstr>
      <vt:lpstr>AWS Solution: Amazon S3 (Simple Storage Service)</vt:lpstr>
      <vt:lpstr>Azure Solution: Blob storage</vt:lpstr>
      <vt:lpstr>Scenario: Static Content Via CDN &amp; Archiving</vt:lpstr>
      <vt:lpstr>Azure Storage - Redundancy</vt:lpstr>
      <vt:lpstr>Scenario: Query-able Relational Database (PaaS) in cloud for transactional apps</vt:lpstr>
      <vt:lpstr>AWS Solution: AWS RDS (Relational Database Services)</vt:lpstr>
      <vt:lpstr>AWS Aurora – PaaS DB Service</vt:lpstr>
      <vt:lpstr>Azure Solution: SQL Database service</vt:lpstr>
      <vt:lpstr>Scenario: NoSQL Databases in Cloud</vt:lpstr>
      <vt:lpstr>PowerPoint Presentation</vt:lpstr>
      <vt:lpstr>Categories of NoSQL DBs</vt:lpstr>
      <vt:lpstr>PowerPoint Presentation</vt:lpstr>
      <vt:lpstr>PowerPoint Presentation</vt:lpstr>
      <vt:lpstr>PowerPoint Presentation</vt:lpstr>
      <vt:lpstr>PowerPoint Presentation</vt:lpstr>
      <vt:lpstr>NoSQL – Common Traits</vt:lpstr>
      <vt:lpstr>PowerPoint Presentation</vt:lpstr>
      <vt:lpstr>Why Parallel Job Processing Engines?</vt:lpstr>
      <vt:lpstr>Common Consistency Models</vt:lpstr>
      <vt:lpstr>Common NoSQL Indexing Models</vt:lpstr>
      <vt:lpstr>Common NoSQL upsides / advantages</vt:lpstr>
      <vt:lpstr>Azure Table Storage</vt:lpstr>
      <vt:lpstr>PowerPoint Presentation</vt:lpstr>
      <vt:lpstr>PowerPoint Presentation</vt:lpstr>
      <vt:lpstr>Exercise</vt:lpstr>
      <vt:lpstr>NoSQL in Azure – Cosmos DB</vt:lpstr>
      <vt:lpstr>Cosmos DB API</vt:lpstr>
      <vt:lpstr>Features of Cosmos DB</vt:lpstr>
      <vt:lpstr>Consistency Models in Cosmos DB</vt:lpstr>
      <vt:lpstr>Strong Consistency</vt:lpstr>
      <vt:lpstr>Bounded staleness Consistency</vt:lpstr>
      <vt:lpstr>Session Consistency</vt:lpstr>
      <vt:lpstr>Consistent Prefix Consistency</vt:lpstr>
      <vt:lpstr>Eventual Consistency</vt:lpstr>
      <vt:lpstr>A technical overview of Azure Cosmos DB</vt:lpstr>
      <vt:lpstr>PowerPoint Presentation</vt:lpstr>
      <vt:lpstr>PowerPoint Presentation</vt:lpstr>
      <vt:lpstr>PowerPoint Presentation</vt:lpstr>
      <vt:lpstr>PowerPoint Presentation</vt:lpstr>
      <vt:lpstr>AWS NoSQL - DynamoDB</vt:lpstr>
      <vt:lpstr>PowerPoint Presentation</vt:lpstr>
      <vt:lpstr>Azure – App Service</vt:lpstr>
      <vt:lpstr>App Service Plan</vt:lpstr>
      <vt:lpstr>PowerPoint Presentation</vt:lpstr>
      <vt:lpstr>PowerPoint Presentation</vt:lpstr>
      <vt:lpstr>PowerPoint Presentation</vt:lpstr>
      <vt:lpstr>Cloud Messaging Services</vt:lpstr>
      <vt:lpstr>Messaging Services</vt:lpstr>
      <vt:lpstr>Where messaging services are used?</vt:lpstr>
      <vt:lpstr>Azure Messaging Services</vt:lpstr>
      <vt:lpstr>Azure Service Bus</vt:lpstr>
      <vt:lpstr>Where does Service bus fit in?</vt:lpstr>
      <vt:lpstr>Features of Service Bus</vt:lpstr>
      <vt:lpstr>Topics &amp; Subscriptions</vt:lpstr>
      <vt:lpstr>Azure Event Hubs</vt:lpstr>
      <vt:lpstr>PowerPoint Presentation</vt:lpstr>
      <vt:lpstr>Event Hub features</vt:lpstr>
      <vt:lpstr>Event Hubs conceptual architecture</vt:lpstr>
      <vt:lpstr>Relays &amp; Hybrid Connections</vt:lpstr>
      <vt:lpstr>PowerPoint Presentation</vt:lpstr>
      <vt:lpstr>PowerPoint Presentation</vt:lpstr>
      <vt:lpstr>N-tier Architecture Style</vt:lpstr>
      <vt:lpstr>PowerPoint Presentation</vt:lpstr>
      <vt:lpstr>N-tier architecture on Virtual Machines</vt:lpstr>
      <vt:lpstr>PowerPoint Presentation</vt:lpstr>
      <vt:lpstr>Role of Application Gateway</vt:lpstr>
      <vt:lpstr>N-tier architecture – Multi-region deployment</vt:lpstr>
      <vt:lpstr>Role of Traffic Manager in Multi-region deployment</vt:lpstr>
      <vt:lpstr>Web-Queue-Worker architecture</vt:lpstr>
      <vt:lpstr>PowerPoint Presentation</vt:lpstr>
      <vt:lpstr>PowerPoint Presentation</vt:lpstr>
      <vt:lpstr>Web-Queue-Worker on Azure</vt:lpstr>
      <vt:lpstr>PowerPoint Presentation</vt:lpstr>
      <vt:lpstr>Microservices Architecture</vt:lpstr>
      <vt:lpstr>Why a microservices architecture?</vt:lpstr>
      <vt:lpstr>PowerPoint Presentation</vt:lpstr>
      <vt:lpstr>PowerPoint Presentation</vt:lpstr>
      <vt:lpstr>Data sovereignty per microservice</vt:lpstr>
      <vt:lpstr>Challenges and solutions for distributed data management</vt:lpstr>
      <vt:lpstr>Challenge #1: How to define the boundaries of each microservice</vt:lpstr>
      <vt:lpstr>Challenge #2: How to create queries that retrieve data from several microservices</vt:lpstr>
      <vt:lpstr>PowerPoint Presentation</vt:lpstr>
      <vt:lpstr>API Gateway Pattern</vt:lpstr>
      <vt:lpstr>PowerPoint Presentation</vt:lpstr>
      <vt:lpstr>PowerPoint Presentation</vt:lpstr>
      <vt:lpstr>PowerPoint Presentation</vt:lpstr>
      <vt:lpstr>Challenge #3: How to achieve consistency across multiple microservices</vt:lpstr>
      <vt:lpstr>PowerPoint Presentation</vt:lpstr>
      <vt:lpstr>Challenge #4: How to design communication across microservice boundaries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IT457 – Cloud Computing</dc:title>
  <dc:creator>Lavneet Singh</dc:creator>
  <cp:lastModifiedBy>ASUS</cp:lastModifiedBy>
  <cp:revision>2</cp:revision>
  <dcterms:created xsi:type="dcterms:W3CDTF">2023-02-11T05:48:23Z</dcterms:created>
  <dcterms:modified xsi:type="dcterms:W3CDTF">2024-03-19T01:48:34Z</dcterms:modified>
</cp:coreProperties>
</file>